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646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7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1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5D0D-4235-4626-8006-B8FFF12F55F4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DF89-3412-4F32-B166-F49C3774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4736d648-2169-404b-a705-c5f48558dc9a@im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5675" cy="1070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3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Rae</dc:creator>
  <cp:lastModifiedBy>Anderson, Rae</cp:lastModifiedBy>
  <cp:revision>1</cp:revision>
  <dcterms:created xsi:type="dcterms:W3CDTF">2014-02-11T16:39:36Z</dcterms:created>
  <dcterms:modified xsi:type="dcterms:W3CDTF">2014-02-11T16:41:34Z</dcterms:modified>
</cp:coreProperties>
</file>