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8D55-8034-449B-8516-1A5B88A40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10530-81E3-4599-AA4F-0ADF39083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A87F8-3314-4A59-AA70-136367329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0C13-0324-4FB4-B4A2-866E641007FD}" type="datetimeFigureOut">
              <a:rPr lang="en-US" smtClean="0"/>
              <a:t>2024/07/19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FB3C5-A36A-4A7A-9FF1-C68F0734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26E19-6EE2-4B5A-B6EE-5AEE4185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61522-506F-4C5E-807D-A098BFD7A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54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9E5AF-3808-4D04-A882-9CB48DB7F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C7AB13-9841-49CB-BCA5-79765B163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26847-9470-41D5-9F01-2CCC2AEC9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0C13-0324-4FB4-B4A2-866E641007FD}" type="datetimeFigureOut">
              <a:rPr lang="en-US" smtClean="0"/>
              <a:t>2024/07/19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6202B-62A3-48E4-81D8-C3E9F1367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6980F-5091-460D-A978-7B01F4C1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61522-506F-4C5E-807D-A098BFD7A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69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FCEA47-5A2B-433F-A35D-62880CA855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915FA-3D92-42A4-9232-A11E57137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71CBA-2FEF-42FE-8641-0EF1A6785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0C13-0324-4FB4-B4A2-866E641007FD}" type="datetimeFigureOut">
              <a:rPr lang="en-US" smtClean="0"/>
              <a:t>2024/07/19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1D616-F896-45EE-9A68-4AD5CFF59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810D9-C447-42F8-B602-CC3D57FAC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61522-506F-4C5E-807D-A098BFD7A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14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6E412-2543-4E3A-9BE3-6DE607742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7E386-CB1B-408E-A4CC-DA9493B84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D03BF-CC31-46BB-9246-09EEBE3FC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0C13-0324-4FB4-B4A2-866E641007FD}" type="datetimeFigureOut">
              <a:rPr lang="en-US" smtClean="0"/>
              <a:t>2024/07/19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2158D-7858-49F4-8E0F-DE552B321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C992D-68E0-4972-A702-F2D12F6D4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61522-506F-4C5E-807D-A098BFD7A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9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F578-3E20-4C7C-BBB4-7F9D9833B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223D2-3428-4ADE-96C7-A8A8CD077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8B904-E6BC-4F51-9363-5D634085D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0C13-0324-4FB4-B4A2-866E641007FD}" type="datetimeFigureOut">
              <a:rPr lang="en-US" smtClean="0"/>
              <a:t>2024/07/19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D5229-CF75-40F0-9B7B-F31974EF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422DA-D397-408D-B059-E2B9CFD96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61522-506F-4C5E-807D-A098BFD7A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39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3134B-B844-42BE-9527-1DFF87CD9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1A4D3-8CFA-41F1-B5E6-CF110B307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5F8C2-C30A-4669-9238-482726596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39F50-AA65-40DA-9FC2-3E7C08577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0C13-0324-4FB4-B4A2-866E641007FD}" type="datetimeFigureOut">
              <a:rPr lang="en-US" smtClean="0"/>
              <a:t>2024/07/19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57007-9227-4C9E-945E-8474B85F7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A08CD-AA33-46F1-9FAE-2F8BC5707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61522-506F-4C5E-807D-A098BFD7A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29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068B8-48AB-4DE1-9A3F-65780150D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8EEFB-A9F2-4013-A0C9-23676D587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84A580-06F1-456E-9806-0B5A175BC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17A63-9022-449D-A205-EDF3EEAA8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867F41-F275-46A1-8308-639420B485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3DE20C-F08C-4F6B-910C-145C0D0E9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0C13-0324-4FB4-B4A2-866E641007FD}" type="datetimeFigureOut">
              <a:rPr lang="en-US" smtClean="0"/>
              <a:t>2024/07/19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6B399C-4CB2-448B-9BF4-905CA7CD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3F104E-70EC-48C2-90EC-C6AA502E8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61522-506F-4C5E-807D-A098BFD7A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3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07C00-A0E8-4E33-AF53-845BE72D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4BCC17-179C-4254-B6C6-546980BD1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0C13-0324-4FB4-B4A2-866E641007FD}" type="datetimeFigureOut">
              <a:rPr lang="en-US" smtClean="0"/>
              <a:t>2024/07/19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416BA9-9B57-4771-B43F-ADEC3728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DF890-0A03-4409-9D26-35C03FA4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61522-506F-4C5E-807D-A098BFD7A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5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36860D-9AC3-47CA-B3A0-92A94806C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0C13-0324-4FB4-B4A2-866E641007FD}" type="datetimeFigureOut">
              <a:rPr lang="en-US" smtClean="0"/>
              <a:t>2024/07/19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86F473-385C-4A1E-B878-DB0613D04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6E064-5C78-4463-A956-2A1ADC476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61522-506F-4C5E-807D-A098BFD7A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4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FB13-73C3-4C31-8467-2D698B63B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44031-4C97-496B-86E1-9472829E8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1A941-92F7-41A6-A21C-1E99CADE1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FE64E-2125-4ECB-81FB-ACCB82490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0C13-0324-4FB4-B4A2-866E641007FD}" type="datetimeFigureOut">
              <a:rPr lang="en-US" smtClean="0"/>
              <a:t>2024/07/19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5ABD8-6232-4376-AD61-367E233F2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A0388-122D-4965-B281-7F069B9F5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61522-506F-4C5E-807D-A098BFD7A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13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AA2ED-49E6-427B-8E41-28D882CA7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8C93BF-FF3F-4259-BC12-B19E243C69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94D10-CF9D-4D46-A427-0E3482D5C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468E3-2122-4F1C-AD75-2C4B94227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0C13-0324-4FB4-B4A2-866E641007FD}" type="datetimeFigureOut">
              <a:rPr lang="en-US" smtClean="0"/>
              <a:t>2024/07/19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2B026-51A8-478F-B997-0F263B6E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744A2-3310-45D8-84A1-E69B752A2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61522-506F-4C5E-807D-A098BFD7A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7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EC9BED-3E56-4497-9636-6761564E4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2402B-0C18-467C-B3BF-2DF8DD49F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2D8D9-345F-4AF0-B2FA-434E2EFFB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D0C13-0324-4FB4-B4A2-866E641007FD}" type="datetimeFigureOut">
              <a:rPr lang="en-US" smtClean="0"/>
              <a:t>2024/07/19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D600D-DE1B-4895-83BF-20AFB9E00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D3840-21D1-4626-9913-0B0445088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61522-506F-4C5E-807D-A098BFD7A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8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199C38-E57F-4856-B24E-2B2A1B2D5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70" y="1056904"/>
            <a:ext cx="4412043" cy="39267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C6A3D7-7F42-4F99-BED2-5EDB54EC50B1}"/>
              </a:ext>
            </a:extLst>
          </p:cNvPr>
          <p:cNvSpPr txBox="1"/>
          <p:nvPr/>
        </p:nvSpPr>
        <p:spPr>
          <a:xfrm>
            <a:off x="6994529" y="1046525"/>
            <a:ext cx="10390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DIVISION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879F15-F759-42E6-956A-75C6BEC66389}"/>
              </a:ext>
            </a:extLst>
          </p:cNvPr>
          <p:cNvSpPr txBox="1"/>
          <p:nvPr/>
        </p:nvSpPr>
        <p:spPr>
          <a:xfrm>
            <a:off x="6994889" y="1805947"/>
            <a:ext cx="9958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049CA8-3819-4C0F-AF35-5606D17B80FB}"/>
              </a:ext>
            </a:extLst>
          </p:cNvPr>
          <p:cNvSpPr txBox="1"/>
          <p:nvPr/>
        </p:nvSpPr>
        <p:spPr>
          <a:xfrm>
            <a:off x="6994889" y="2565369"/>
            <a:ext cx="12779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FULL 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0ECD9A-924E-4CCD-8306-46902A669E87}"/>
              </a:ext>
            </a:extLst>
          </p:cNvPr>
          <p:cNvSpPr txBox="1"/>
          <p:nvPr/>
        </p:nvSpPr>
        <p:spPr>
          <a:xfrm>
            <a:off x="6994529" y="3059668"/>
            <a:ext cx="15060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MIS CONTROL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848C7E-A2F8-480C-A2A8-3C1444D67746}"/>
              </a:ext>
            </a:extLst>
          </p:cNvPr>
          <p:cNvSpPr txBox="1"/>
          <p:nvPr/>
        </p:nvSpPr>
        <p:spPr>
          <a:xfrm>
            <a:off x="5457043" y="5715506"/>
            <a:ext cx="50145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</a:t>
            </a:r>
          </a:p>
          <a:p>
            <a:r>
              <a:rPr lang="en-US" dirty="0"/>
              <a:t>Please give your user password to IS personnel only.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2E371-7CE5-4E20-A9DA-455D438EB55D}"/>
              </a:ext>
            </a:extLst>
          </p:cNvPr>
          <p:cNvSpPr txBox="1"/>
          <p:nvPr/>
        </p:nvSpPr>
        <p:spPr>
          <a:xfrm>
            <a:off x="6391056" y="4559070"/>
            <a:ext cx="19316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Wifi</a:t>
            </a:r>
            <a:r>
              <a:rPr lang="en-US" dirty="0"/>
              <a:t> disconnection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FFA211-2F53-4EC8-B4F0-C90858FD93C3}"/>
              </a:ext>
            </a:extLst>
          </p:cNvPr>
          <p:cNvSpPr txBox="1"/>
          <p:nvPr/>
        </p:nvSpPr>
        <p:spPr>
          <a:xfrm>
            <a:off x="6391056" y="5013019"/>
            <a:ext cx="21600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For Windows Update</a:t>
            </a:r>
          </a:p>
        </p:txBody>
      </p:sp>
    </p:spTree>
    <p:extLst>
      <p:ext uri="{BB962C8B-B14F-4D97-AF65-F5344CB8AC3E}">
        <p14:creationId xmlns:p14="http://schemas.microsoft.com/office/powerpoint/2010/main" val="192939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A79CB6-97D8-483F-AF35-6C88AAB06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9087"/>
            <a:ext cx="3952875" cy="6219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85791E-F0AA-4911-B91E-432085148052}"/>
              </a:ext>
            </a:extLst>
          </p:cNvPr>
          <p:cNvSpPr txBox="1"/>
          <p:nvPr/>
        </p:nvSpPr>
        <p:spPr>
          <a:xfrm>
            <a:off x="3931266" y="2127384"/>
            <a:ext cx="10390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DIVISION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337AD-F4E0-4F41-9F9E-4B5A5C0E3538}"/>
              </a:ext>
            </a:extLst>
          </p:cNvPr>
          <p:cNvSpPr txBox="1"/>
          <p:nvPr/>
        </p:nvSpPr>
        <p:spPr>
          <a:xfrm>
            <a:off x="3925206" y="2632660"/>
            <a:ext cx="995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SECTION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4A76A9-42C0-4D67-9E05-FC2DFD3887A8}"/>
              </a:ext>
            </a:extLst>
          </p:cNvPr>
          <p:cNvSpPr txBox="1"/>
          <p:nvPr/>
        </p:nvSpPr>
        <p:spPr>
          <a:xfrm>
            <a:off x="3925206" y="1615939"/>
            <a:ext cx="127791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FULL 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604557-22B0-4D35-82B6-30DBED05595B}"/>
              </a:ext>
            </a:extLst>
          </p:cNvPr>
          <p:cNvSpPr txBox="1"/>
          <p:nvPr/>
        </p:nvSpPr>
        <p:spPr>
          <a:xfrm>
            <a:off x="3904728" y="3133770"/>
            <a:ext cx="150605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MIS CONTROL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2B4D4F-4BF5-4DC8-8ADC-B10CCF684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156" y="1527189"/>
            <a:ext cx="3086100" cy="5468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A52E3F-49FD-4608-BFB6-989C8562A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156" y="2067043"/>
            <a:ext cx="3086100" cy="5238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312A11-933B-42C1-B453-02ED3C853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156" y="2544006"/>
            <a:ext cx="3086100" cy="5238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C57399-F54F-410D-B015-81970AF2B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156" y="3014734"/>
            <a:ext cx="3086100" cy="5238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830A376-F53E-4E73-AC1F-0AA72294B6CE}"/>
              </a:ext>
            </a:extLst>
          </p:cNvPr>
          <p:cNvSpPr txBox="1"/>
          <p:nvPr/>
        </p:nvSpPr>
        <p:spPr>
          <a:xfrm>
            <a:off x="3952875" y="5706961"/>
            <a:ext cx="501457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</a:t>
            </a:r>
          </a:p>
          <a:p>
            <a:r>
              <a:rPr lang="en-US" dirty="0"/>
              <a:t>Please give your user password to IS personnel only.</a:t>
            </a:r>
          </a:p>
        </p:txBody>
      </p:sp>
    </p:spTree>
    <p:extLst>
      <p:ext uri="{BB962C8B-B14F-4D97-AF65-F5344CB8AC3E}">
        <p14:creationId xmlns:p14="http://schemas.microsoft.com/office/powerpoint/2010/main" val="955980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41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inspect</dc:creator>
  <cp:lastModifiedBy>inspect</cp:lastModifiedBy>
  <cp:revision>4</cp:revision>
  <dcterms:created xsi:type="dcterms:W3CDTF">2024-07-19T08:28:29Z</dcterms:created>
  <dcterms:modified xsi:type="dcterms:W3CDTF">2024-07-19T08:59:59Z</dcterms:modified>
</cp:coreProperties>
</file>