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83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48D4D-BF89-3541-83F9-D3176518FE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D3D4-28FD-9643-BCEC-C9A0522C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r>
              <a:rPr lang="en-US" baseline="0" dirty="0" smtClean="0"/>
              <a:t> flow diagram.</a:t>
            </a:r>
          </a:p>
          <a:p>
            <a:r>
              <a:rPr lang="en-US" baseline="0" dirty="0" smtClean="0"/>
              <a:t>NOTE: If this is changed, make sure the update is represented in the GUI </a:t>
            </a:r>
            <a:r>
              <a:rPr lang="en-US" baseline="0" smtClean="0"/>
              <a:t>user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0D3D4-28FD-9643-BCEC-C9A0522CCB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4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D216-440C-944C-B16E-24685969B02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E1A55-269D-104E-A179-707827DB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63080" y="2937928"/>
            <a:ext cx="1986766" cy="687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XML (Optional)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05613" y="2937928"/>
            <a:ext cx="1507955" cy="687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Recording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06505" y="4334963"/>
            <a:ext cx="2403241" cy="6455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</a:t>
            </a:r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93610" y="1657368"/>
            <a:ext cx="1979086" cy="5715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Custom Knowledge Base</a:t>
            </a:r>
            <a:endParaRPr lang="en-US" dirty="0"/>
          </a:p>
        </p:txBody>
      </p:sp>
      <p:sp>
        <p:nvSpPr>
          <p:cNvPr id="11" name="Up-Down Arrow Callout 10"/>
          <p:cNvSpPr/>
          <p:nvPr/>
        </p:nvSpPr>
        <p:spPr>
          <a:xfrm>
            <a:off x="7999443" y="2269674"/>
            <a:ext cx="1753696" cy="2032000"/>
          </a:xfrm>
          <a:prstGeom prst="upDownArrowCallout">
            <a:avLst>
              <a:gd name="adj1" fmla="val 25000"/>
              <a:gd name="adj2" fmla="val 25000"/>
              <a:gd name="adj3" fmla="val 25000"/>
              <a:gd name="adj4" fmla="val 241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5249846" y="3281886"/>
            <a:ext cx="655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1" idx="1"/>
          </p:cNvCxnSpPr>
          <p:nvPr/>
        </p:nvCxnSpPr>
        <p:spPr>
          <a:xfrm>
            <a:off x="7413567" y="3281886"/>
            <a:ext cx="585876" cy="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81248" y="2942385"/>
            <a:ext cx="1507955" cy="687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Task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89202" y="3285674"/>
            <a:ext cx="6738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371943" y="2937928"/>
            <a:ext cx="1507955" cy="687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Initial XML State</a:t>
            </a:r>
          </a:p>
        </p:txBody>
      </p:sp>
      <p:cxnSp>
        <p:nvCxnSpPr>
          <p:cNvPr id="21" name="Straight Arrow Connector 20"/>
          <p:cNvCxnSpPr>
            <a:stCxn id="11" idx="3"/>
            <a:endCxn id="20" idx="1"/>
          </p:cNvCxnSpPr>
          <p:nvPr/>
        </p:nvCxnSpPr>
        <p:spPr>
          <a:xfrm flipV="1">
            <a:off x="9753140" y="3281886"/>
            <a:ext cx="618803" cy="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7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44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 Dear</cp:lastModifiedBy>
  <cp:revision>7</cp:revision>
  <dcterms:created xsi:type="dcterms:W3CDTF">2017-05-02T16:27:36Z</dcterms:created>
  <dcterms:modified xsi:type="dcterms:W3CDTF">2017-05-03T01:16:16Z</dcterms:modified>
</cp:coreProperties>
</file>