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48D4D-BF89-3541-83F9-D3176518FE28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D3D4-28FD-9643-BCEC-C9A0522C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en-US" baseline="0" dirty="0" smtClean="0"/>
              <a:t> flow diagram.</a:t>
            </a:r>
          </a:p>
          <a:p>
            <a:r>
              <a:rPr lang="en-US" baseline="0" dirty="0" smtClean="0"/>
              <a:t>NOTE: If this is changed, make sure the update is represented in the GUI </a:t>
            </a:r>
            <a:r>
              <a:rPr lang="en-US" baseline="0" smtClean="0"/>
              <a:t>user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0D3D4-28FD-9643-BCEC-C9A0522CCB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4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D216-440C-944C-B16E-24685969B02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4622" y="608571"/>
            <a:ext cx="445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Imitation GUI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7856" y="3100890"/>
            <a:ext cx="1986766" cy="687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XML (Optional Step)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28500" y="3100890"/>
            <a:ext cx="1507955" cy="687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XML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95330" y="4497924"/>
            <a:ext cx="2018276" cy="6455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Custom Causal Knowledge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16498" y="1820330"/>
            <a:ext cx="197908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Causal Knowledge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476718" y="3100890"/>
            <a:ext cx="1507955" cy="687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Recording</a:t>
            </a:r>
            <a:endParaRPr lang="en-US" dirty="0"/>
          </a:p>
        </p:txBody>
      </p:sp>
      <p:sp>
        <p:nvSpPr>
          <p:cNvPr id="11" name="Up-Down Arrow Callout 10"/>
          <p:cNvSpPr/>
          <p:nvPr/>
        </p:nvSpPr>
        <p:spPr>
          <a:xfrm>
            <a:off x="5122331" y="2423583"/>
            <a:ext cx="1753696" cy="2032000"/>
          </a:xfrm>
          <a:prstGeom prst="upDownArrowCallout">
            <a:avLst>
              <a:gd name="adj1" fmla="val 25000"/>
              <a:gd name="adj2" fmla="val 25000"/>
              <a:gd name="adj3" fmla="val 25000"/>
              <a:gd name="adj4" fmla="val 241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354622" y="3444848"/>
            <a:ext cx="673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 flipV="1">
            <a:off x="4536455" y="3439583"/>
            <a:ext cx="585876" cy="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9" idx="1"/>
          </p:cNvCxnSpPr>
          <p:nvPr/>
        </p:nvCxnSpPr>
        <p:spPr>
          <a:xfrm>
            <a:off x="6876027" y="3439583"/>
            <a:ext cx="600691" cy="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44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</cp:revision>
  <dcterms:created xsi:type="dcterms:W3CDTF">2017-05-02T16:27:36Z</dcterms:created>
  <dcterms:modified xsi:type="dcterms:W3CDTF">2017-05-02T23:01:05Z</dcterms:modified>
</cp:coreProperties>
</file>