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0adae74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0adae74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9f1c794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9f1c794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9f1c794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9f1c794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19125" y="376025"/>
            <a:ext cx="7628100" cy="476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832625" y="523750"/>
            <a:ext cx="76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7493675" y="376025"/>
            <a:ext cx="270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819125" y="2692600"/>
            <a:ext cx="76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2551600" y="778900"/>
            <a:ext cx="66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181800" y="752050"/>
            <a:ext cx="3773700" cy="17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222075" y="1116228"/>
            <a:ext cx="3693125" cy="957250"/>
          </a:xfrm>
          <a:custGeom>
            <a:rect b="b" l="l" r="r" t="t"/>
            <a:pathLst>
              <a:path extrusionOk="0" h="38290" w="147725">
                <a:moveTo>
                  <a:pt x="0" y="33242"/>
                </a:moveTo>
                <a:cubicBezTo>
                  <a:pt x="0" y="26140"/>
                  <a:pt x="6136" y="19775"/>
                  <a:pt x="11818" y="15515"/>
                </a:cubicBezTo>
                <a:cubicBezTo>
                  <a:pt x="16496" y="12008"/>
                  <a:pt x="22023" y="5153"/>
                  <a:pt x="27397" y="7457"/>
                </a:cubicBezTo>
                <a:cubicBezTo>
                  <a:pt x="37117" y="11624"/>
                  <a:pt x="32407" y="32043"/>
                  <a:pt x="42438" y="35391"/>
                </a:cubicBezTo>
                <a:cubicBezTo>
                  <a:pt x="45097" y="36278"/>
                  <a:pt x="45094" y="30446"/>
                  <a:pt x="46198" y="27870"/>
                </a:cubicBezTo>
                <a:cubicBezTo>
                  <a:pt x="47949" y="23782"/>
                  <a:pt x="50574" y="19070"/>
                  <a:pt x="54793" y="17664"/>
                </a:cubicBezTo>
                <a:cubicBezTo>
                  <a:pt x="57641" y="16715"/>
                  <a:pt x="55358" y="24136"/>
                  <a:pt x="57479" y="26259"/>
                </a:cubicBezTo>
                <a:cubicBezTo>
                  <a:pt x="60433" y="29216"/>
                  <a:pt x="63133" y="19983"/>
                  <a:pt x="66611" y="17664"/>
                </a:cubicBezTo>
                <a:cubicBezTo>
                  <a:pt x="68548" y="16373"/>
                  <a:pt x="71657" y="16373"/>
                  <a:pt x="73594" y="17664"/>
                </a:cubicBezTo>
                <a:cubicBezTo>
                  <a:pt x="76862" y="19842"/>
                  <a:pt x="76073" y="25266"/>
                  <a:pt x="78429" y="28408"/>
                </a:cubicBezTo>
                <a:cubicBezTo>
                  <a:pt x="79804" y="30243"/>
                  <a:pt x="82620" y="30739"/>
                  <a:pt x="83800" y="32705"/>
                </a:cubicBezTo>
                <a:cubicBezTo>
                  <a:pt x="84980" y="34671"/>
                  <a:pt x="85969" y="38929"/>
                  <a:pt x="88098" y="38077"/>
                </a:cubicBezTo>
                <a:cubicBezTo>
                  <a:pt x="92861" y="36170"/>
                  <a:pt x="91990" y="28275"/>
                  <a:pt x="95618" y="24647"/>
                </a:cubicBezTo>
                <a:cubicBezTo>
                  <a:pt x="100267" y="19998"/>
                  <a:pt x="107170" y="18359"/>
                  <a:pt x="112808" y="14978"/>
                </a:cubicBezTo>
                <a:cubicBezTo>
                  <a:pt x="117707" y="12039"/>
                  <a:pt x="117185" y="3642"/>
                  <a:pt x="121940" y="474"/>
                </a:cubicBezTo>
                <a:cubicBezTo>
                  <a:pt x="126147" y="-2329"/>
                  <a:pt x="127849" y="9386"/>
                  <a:pt x="127849" y="14441"/>
                </a:cubicBezTo>
                <a:cubicBezTo>
                  <a:pt x="127849" y="16092"/>
                  <a:pt x="127756" y="20442"/>
                  <a:pt x="128924" y="19275"/>
                </a:cubicBezTo>
                <a:cubicBezTo>
                  <a:pt x="130407" y="17794"/>
                  <a:pt x="129328" y="14529"/>
                  <a:pt x="131072" y="13366"/>
                </a:cubicBezTo>
                <a:cubicBezTo>
                  <a:pt x="132562" y="12372"/>
                  <a:pt x="133632" y="16156"/>
                  <a:pt x="135370" y="16590"/>
                </a:cubicBezTo>
                <a:cubicBezTo>
                  <a:pt x="136924" y="16978"/>
                  <a:pt x="138113" y="14053"/>
                  <a:pt x="139667" y="14441"/>
                </a:cubicBezTo>
                <a:cubicBezTo>
                  <a:pt x="142474" y="15142"/>
                  <a:pt x="144832" y="17664"/>
                  <a:pt x="147725" y="17664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Google Shape;61;p13"/>
          <p:cNvSpPr txBox="1"/>
          <p:nvPr/>
        </p:nvSpPr>
        <p:spPr>
          <a:xfrm>
            <a:off x="6191000" y="809800"/>
            <a:ext cx="19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DATA: </a:t>
            </a:r>
            <a:r>
              <a:rPr lang="es" sz="1200">
                <a:solidFill>
                  <a:srgbClr val="0000FF"/>
                </a:solidFill>
              </a:rPr>
              <a:t>/GOLD60.CSV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91000" y="1342950"/>
            <a:ext cx="1410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N° X and Y: </a:t>
            </a:r>
            <a:r>
              <a:rPr lang="es">
                <a:solidFill>
                  <a:srgbClr val="0000FF"/>
                </a:solidFill>
              </a:rPr>
              <a:t>12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043275" y="1893550"/>
            <a:ext cx="19740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X: </a:t>
            </a:r>
            <a:r>
              <a:rPr lang="es">
                <a:solidFill>
                  <a:srgbClr val="0000FF"/>
                </a:solidFill>
              </a:rPr>
              <a:t>X1, X2, X3…X12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Y: </a:t>
            </a:r>
            <a:r>
              <a:rPr lang="es">
                <a:solidFill>
                  <a:srgbClr val="0000FF"/>
                </a:solidFill>
              </a:rPr>
              <a:t>Y1, Y2, Y3… Y12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043275" y="2876050"/>
            <a:ext cx="19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DATA: </a:t>
            </a:r>
            <a:r>
              <a:rPr lang="es" sz="1200">
                <a:solidFill>
                  <a:srgbClr val="0000FF"/>
                </a:solidFill>
              </a:rPr>
              <a:t>/GLOBAL1.CSV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043275" y="3428800"/>
            <a:ext cx="19740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X: </a:t>
            </a:r>
            <a:r>
              <a:rPr lang="es">
                <a:solidFill>
                  <a:srgbClr val="0000FF"/>
                </a:solidFill>
              </a:rPr>
              <a:t>X1, X2, X3…X12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Y: </a:t>
            </a:r>
            <a:r>
              <a:rPr lang="es">
                <a:solidFill>
                  <a:srgbClr val="0000FF"/>
                </a:solidFill>
              </a:rPr>
              <a:t>Y1, Y2, Y3… Y12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815425" y="4227850"/>
            <a:ext cx="617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RUN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181803" y="2798000"/>
            <a:ext cx="4700400" cy="17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222088" y="3087153"/>
            <a:ext cx="3693125" cy="957250"/>
          </a:xfrm>
          <a:custGeom>
            <a:rect b="b" l="l" r="r" t="t"/>
            <a:pathLst>
              <a:path extrusionOk="0" h="38290" w="147725">
                <a:moveTo>
                  <a:pt x="0" y="33242"/>
                </a:moveTo>
                <a:cubicBezTo>
                  <a:pt x="0" y="26140"/>
                  <a:pt x="6136" y="19775"/>
                  <a:pt x="11818" y="15515"/>
                </a:cubicBezTo>
                <a:cubicBezTo>
                  <a:pt x="16496" y="12008"/>
                  <a:pt x="22023" y="5153"/>
                  <a:pt x="27397" y="7457"/>
                </a:cubicBezTo>
                <a:cubicBezTo>
                  <a:pt x="37117" y="11624"/>
                  <a:pt x="32407" y="32043"/>
                  <a:pt x="42438" y="35391"/>
                </a:cubicBezTo>
                <a:cubicBezTo>
                  <a:pt x="45097" y="36278"/>
                  <a:pt x="45094" y="30446"/>
                  <a:pt x="46198" y="27870"/>
                </a:cubicBezTo>
                <a:cubicBezTo>
                  <a:pt x="47949" y="23782"/>
                  <a:pt x="50574" y="19070"/>
                  <a:pt x="54793" y="17664"/>
                </a:cubicBezTo>
                <a:cubicBezTo>
                  <a:pt x="57641" y="16715"/>
                  <a:pt x="55358" y="24136"/>
                  <a:pt x="57479" y="26259"/>
                </a:cubicBezTo>
                <a:cubicBezTo>
                  <a:pt x="60433" y="29216"/>
                  <a:pt x="63133" y="19983"/>
                  <a:pt x="66611" y="17664"/>
                </a:cubicBezTo>
                <a:cubicBezTo>
                  <a:pt x="68548" y="16373"/>
                  <a:pt x="71657" y="16373"/>
                  <a:pt x="73594" y="17664"/>
                </a:cubicBezTo>
                <a:cubicBezTo>
                  <a:pt x="76862" y="19842"/>
                  <a:pt x="76073" y="25266"/>
                  <a:pt x="78429" y="28408"/>
                </a:cubicBezTo>
                <a:cubicBezTo>
                  <a:pt x="79804" y="30243"/>
                  <a:pt x="82620" y="30739"/>
                  <a:pt x="83800" y="32705"/>
                </a:cubicBezTo>
                <a:cubicBezTo>
                  <a:pt x="84980" y="34671"/>
                  <a:pt x="85969" y="38929"/>
                  <a:pt x="88098" y="38077"/>
                </a:cubicBezTo>
                <a:cubicBezTo>
                  <a:pt x="92861" y="36170"/>
                  <a:pt x="91990" y="28275"/>
                  <a:pt x="95618" y="24647"/>
                </a:cubicBezTo>
                <a:cubicBezTo>
                  <a:pt x="100267" y="19998"/>
                  <a:pt x="107170" y="18359"/>
                  <a:pt x="112808" y="14978"/>
                </a:cubicBezTo>
                <a:cubicBezTo>
                  <a:pt x="117707" y="12039"/>
                  <a:pt x="117185" y="3642"/>
                  <a:pt x="121940" y="474"/>
                </a:cubicBezTo>
                <a:cubicBezTo>
                  <a:pt x="126147" y="-2329"/>
                  <a:pt x="127849" y="9386"/>
                  <a:pt x="127849" y="14441"/>
                </a:cubicBezTo>
                <a:cubicBezTo>
                  <a:pt x="127849" y="16092"/>
                  <a:pt x="127756" y="20442"/>
                  <a:pt x="128924" y="19275"/>
                </a:cubicBezTo>
                <a:cubicBezTo>
                  <a:pt x="130407" y="17794"/>
                  <a:pt x="129328" y="14529"/>
                  <a:pt x="131072" y="13366"/>
                </a:cubicBezTo>
                <a:cubicBezTo>
                  <a:pt x="132562" y="12372"/>
                  <a:pt x="133632" y="16156"/>
                  <a:pt x="135370" y="16590"/>
                </a:cubicBezTo>
                <a:cubicBezTo>
                  <a:pt x="136924" y="16978"/>
                  <a:pt x="138113" y="14053"/>
                  <a:pt x="139667" y="14441"/>
                </a:cubicBezTo>
                <a:cubicBezTo>
                  <a:pt x="142474" y="15142"/>
                  <a:pt x="144832" y="17664"/>
                  <a:pt x="147725" y="17664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Google Shape;69;p13"/>
          <p:cNvSpPr/>
          <p:nvPr/>
        </p:nvSpPr>
        <p:spPr>
          <a:xfrm>
            <a:off x="1275800" y="3210456"/>
            <a:ext cx="4552600" cy="821875"/>
          </a:xfrm>
          <a:custGeom>
            <a:rect b="b" l="l" r="r" t="t"/>
            <a:pathLst>
              <a:path extrusionOk="0" h="32875" w="182104">
                <a:moveTo>
                  <a:pt x="0" y="20381"/>
                </a:moveTo>
                <a:cubicBezTo>
                  <a:pt x="739" y="17423"/>
                  <a:pt x="2951" y="12658"/>
                  <a:pt x="5909" y="13398"/>
                </a:cubicBezTo>
                <a:cubicBezTo>
                  <a:pt x="9524" y="14302"/>
                  <a:pt x="8629" y="22530"/>
                  <a:pt x="12355" y="22530"/>
                </a:cubicBezTo>
                <a:cubicBezTo>
                  <a:pt x="20952" y="22530"/>
                  <a:pt x="24708" y="7489"/>
                  <a:pt x="33305" y="7489"/>
                </a:cubicBezTo>
                <a:cubicBezTo>
                  <a:pt x="35307" y="7489"/>
                  <a:pt x="34390" y="11659"/>
                  <a:pt x="35991" y="12860"/>
                </a:cubicBezTo>
                <a:cubicBezTo>
                  <a:pt x="40920" y="16557"/>
                  <a:pt x="45527" y="21859"/>
                  <a:pt x="46735" y="27901"/>
                </a:cubicBezTo>
                <a:cubicBezTo>
                  <a:pt x="47081" y="29630"/>
                  <a:pt x="47211" y="33293"/>
                  <a:pt x="48884" y="32736"/>
                </a:cubicBezTo>
                <a:cubicBezTo>
                  <a:pt x="52702" y="31464"/>
                  <a:pt x="50039" y="23969"/>
                  <a:pt x="53181" y="21455"/>
                </a:cubicBezTo>
                <a:cubicBezTo>
                  <a:pt x="56270" y="18984"/>
                  <a:pt x="61327" y="24000"/>
                  <a:pt x="64999" y="22530"/>
                </a:cubicBezTo>
                <a:cubicBezTo>
                  <a:pt x="68365" y="21183"/>
                  <a:pt x="70505" y="16621"/>
                  <a:pt x="74131" y="16621"/>
                </a:cubicBezTo>
                <a:cubicBezTo>
                  <a:pt x="74668" y="16621"/>
                  <a:pt x="74825" y="16241"/>
                  <a:pt x="75205" y="16621"/>
                </a:cubicBezTo>
                <a:cubicBezTo>
                  <a:pt x="78128" y="19544"/>
                  <a:pt x="74913" y="27627"/>
                  <a:pt x="78966" y="28439"/>
                </a:cubicBezTo>
                <a:cubicBezTo>
                  <a:pt x="83574" y="29362"/>
                  <a:pt x="85600" y="21589"/>
                  <a:pt x="89709" y="19307"/>
                </a:cubicBezTo>
                <a:cubicBezTo>
                  <a:pt x="94117" y="16859"/>
                  <a:pt x="100239" y="18665"/>
                  <a:pt x="104750" y="20918"/>
                </a:cubicBezTo>
                <a:cubicBezTo>
                  <a:pt x="106453" y="21769"/>
                  <a:pt x="107804" y="18388"/>
                  <a:pt x="108511" y="16621"/>
                </a:cubicBezTo>
                <a:cubicBezTo>
                  <a:pt x="110193" y="12415"/>
                  <a:pt x="109606" y="6932"/>
                  <a:pt x="112808" y="3728"/>
                </a:cubicBezTo>
                <a:cubicBezTo>
                  <a:pt x="115695" y="840"/>
                  <a:pt x="120622" y="1306"/>
                  <a:pt x="124626" y="505"/>
                </a:cubicBezTo>
                <a:cubicBezTo>
                  <a:pt x="125855" y="259"/>
                  <a:pt x="127500" y="-382"/>
                  <a:pt x="128386" y="505"/>
                </a:cubicBezTo>
                <a:cubicBezTo>
                  <a:pt x="131056" y="3177"/>
                  <a:pt x="126317" y="9692"/>
                  <a:pt x="129461" y="11786"/>
                </a:cubicBezTo>
                <a:cubicBezTo>
                  <a:pt x="132033" y="13500"/>
                  <a:pt x="136021" y="8459"/>
                  <a:pt x="138593" y="10174"/>
                </a:cubicBezTo>
                <a:cubicBezTo>
                  <a:pt x="140060" y="11152"/>
                  <a:pt x="139273" y="14031"/>
                  <a:pt x="140741" y="15009"/>
                </a:cubicBezTo>
                <a:cubicBezTo>
                  <a:pt x="145957" y="18484"/>
                  <a:pt x="150177" y="6532"/>
                  <a:pt x="155782" y="3728"/>
                </a:cubicBezTo>
                <a:cubicBezTo>
                  <a:pt x="157160" y="3039"/>
                  <a:pt x="157613" y="6207"/>
                  <a:pt x="158468" y="7489"/>
                </a:cubicBezTo>
                <a:cubicBezTo>
                  <a:pt x="160557" y="10621"/>
                  <a:pt x="166618" y="10116"/>
                  <a:pt x="169749" y="8026"/>
                </a:cubicBezTo>
                <a:cubicBezTo>
                  <a:pt x="171775" y="6674"/>
                  <a:pt x="169462" y="1042"/>
                  <a:pt x="171898" y="1042"/>
                </a:cubicBezTo>
                <a:cubicBezTo>
                  <a:pt x="176629" y="1042"/>
                  <a:pt x="174150" y="13398"/>
                  <a:pt x="178881" y="13398"/>
                </a:cubicBezTo>
                <a:cubicBezTo>
                  <a:pt x="181608" y="13398"/>
                  <a:pt x="182104" y="8604"/>
                  <a:pt x="182104" y="5877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70" name="Google Shape;70;p13"/>
          <p:cNvCxnSpPr/>
          <p:nvPr/>
        </p:nvCxnSpPr>
        <p:spPr>
          <a:xfrm>
            <a:off x="4861475" y="2833625"/>
            <a:ext cx="0" cy="17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1262375" y="3041733"/>
            <a:ext cx="4619750" cy="1046975"/>
          </a:xfrm>
          <a:custGeom>
            <a:rect b="b" l="l" r="r" t="t"/>
            <a:pathLst>
              <a:path extrusionOk="0" h="41879" w="184790">
                <a:moveTo>
                  <a:pt x="0" y="28741"/>
                </a:moveTo>
                <a:cubicBezTo>
                  <a:pt x="1869" y="25002"/>
                  <a:pt x="5077" y="21161"/>
                  <a:pt x="9132" y="20147"/>
                </a:cubicBezTo>
                <a:cubicBezTo>
                  <a:pt x="11783" y="19484"/>
                  <a:pt x="13522" y="25308"/>
                  <a:pt x="16115" y="24444"/>
                </a:cubicBezTo>
                <a:cubicBezTo>
                  <a:pt x="18752" y="23565"/>
                  <a:pt x="15952" y="17929"/>
                  <a:pt x="18264" y="16386"/>
                </a:cubicBezTo>
                <a:cubicBezTo>
                  <a:pt x="21571" y="14179"/>
                  <a:pt x="27271" y="11964"/>
                  <a:pt x="30082" y="14775"/>
                </a:cubicBezTo>
                <a:cubicBezTo>
                  <a:pt x="34787" y="19480"/>
                  <a:pt x="33983" y="27843"/>
                  <a:pt x="38140" y="33039"/>
                </a:cubicBezTo>
                <a:cubicBezTo>
                  <a:pt x="39844" y="35169"/>
                  <a:pt x="38923" y="41778"/>
                  <a:pt x="41363" y="40559"/>
                </a:cubicBezTo>
                <a:cubicBezTo>
                  <a:pt x="46253" y="38115"/>
                  <a:pt x="48230" y="31779"/>
                  <a:pt x="49958" y="26593"/>
                </a:cubicBezTo>
                <a:cubicBezTo>
                  <a:pt x="50728" y="24282"/>
                  <a:pt x="50080" y="20960"/>
                  <a:pt x="52106" y="19609"/>
                </a:cubicBezTo>
                <a:cubicBezTo>
                  <a:pt x="55273" y="17497"/>
                  <a:pt x="57533" y="25019"/>
                  <a:pt x="60701" y="27130"/>
                </a:cubicBezTo>
                <a:cubicBezTo>
                  <a:pt x="63108" y="28734"/>
                  <a:pt x="65952" y="23205"/>
                  <a:pt x="68759" y="23907"/>
                </a:cubicBezTo>
                <a:cubicBezTo>
                  <a:pt x="72452" y="24830"/>
                  <a:pt x="73235" y="30218"/>
                  <a:pt x="76280" y="32502"/>
                </a:cubicBezTo>
                <a:cubicBezTo>
                  <a:pt x="79355" y="34809"/>
                  <a:pt x="83768" y="35156"/>
                  <a:pt x="86486" y="37874"/>
                </a:cubicBezTo>
                <a:cubicBezTo>
                  <a:pt x="87832" y="39220"/>
                  <a:pt x="89151" y="42613"/>
                  <a:pt x="90783" y="41634"/>
                </a:cubicBezTo>
                <a:cubicBezTo>
                  <a:pt x="98192" y="37187"/>
                  <a:pt x="98726" y="25771"/>
                  <a:pt x="105287" y="20147"/>
                </a:cubicBezTo>
                <a:cubicBezTo>
                  <a:pt x="108342" y="17528"/>
                  <a:pt x="113723" y="18694"/>
                  <a:pt x="116568" y="15849"/>
                </a:cubicBezTo>
                <a:cubicBezTo>
                  <a:pt x="121101" y="11316"/>
                  <a:pt x="121766" y="-1755"/>
                  <a:pt x="127849" y="271"/>
                </a:cubicBezTo>
                <a:cubicBezTo>
                  <a:pt x="133687" y="2216"/>
                  <a:pt x="124443" y="17665"/>
                  <a:pt x="130535" y="18535"/>
                </a:cubicBezTo>
                <a:cubicBezTo>
                  <a:pt x="135703" y="19273"/>
                  <a:pt x="140994" y="15898"/>
                  <a:pt x="146113" y="16923"/>
                </a:cubicBezTo>
                <a:cubicBezTo>
                  <a:pt x="149009" y="17503"/>
                  <a:pt x="151943" y="20109"/>
                  <a:pt x="154708" y="19072"/>
                </a:cubicBezTo>
                <a:cubicBezTo>
                  <a:pt x="157929" y="17865"/>
                  <a:pt x="158078" y="12553"/>
                  <a:pt x="161154" y="11014"/>
                </a:cubicBezTo>
                <a:cubicBezTo>
                  <a:pt x="164357" y="9411"/>
                  <a:pt x="166546" y="15858"/>
                  <a:pt x="169749" y="17461"/>
                </a:cubicBezTo>
                <a:cubicBezTo>
                  <a:pt x="171334" y="18254"/>
                  <a:pt x="172091" y="14764"/>
                  <a:pt x="173509" y="13700"/>
                </a:cubicBezTo>
                <a:cubicBezTo>
                  <a:pt x="174600" y="12882"/>
                  <a:pt x="175975" y="11658"/>
                  <a:pt x="177269" y="12089"/>
                </a:cubicBezTo>
                <a:cubicBezTo>
                  <a:pt x="178835" y="12611"/>
                  <a:pt x="177177" y="15756"/>
                  <a:pt x="178344" y="16923"/>
                </a:cubicBezTo>
                <a:cubicBezTo>
                  <a:pt x="180043" y="18622"/>
                  <a:pt x="182388" y="13700"/>
                  <a:pt x="184790" y="137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Google Shape;72;p13"/>
          <p:cNvSpPr txBox="1"/>
          <p:nvPr/>
        </p:nvSpPr>
        <p:spPr>
          <a:xfrm>
            <a:off x="1248950" y="4606325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65650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06405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47160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87915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5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28670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6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69425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7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1275800" y="3014153"/>
            <a:ext cx="4176575" cy="1337000"/>
          </a:xfrm>
          <a:custGeom>
            <a:rect b="b" l="l" r="r" t="t"/>
            <a:pathLst>
              <a:path extrusionOk="0" h="53480" w="167063">
                <a:moveTo>
                  <a:pt x="0" y="31456"/>
                </a:moveTo>
                <a:cubicBezTo>
                  <a:pt x="2722" y="26010"/>
                  <a:pt x="2689" y="13864"/>
                  <a:pt x="8595" y="15341"/>
                </a:cubicBezTo>
                <a:cubicBezTo>
                  <a:pt x="13821" y="16647"/>
                  <a:pt x="7782" y="29217"/>
                  <a:pt x="12892" y="30919"/>
                </a:cubicBezTo>
                <a:cubicBezTo>
                  <a:pt x="14186" y="31350"/>
                  <a:pt x="14260" y="28501"/>
                  <a:pt x="14504" y="27159"/>
                </a:cubicBezTo>
                <a:cubicBezTo>
                  <a:pt x="15509" y="21630"/>
                  <a:pt x="16453" y="14951"/>
                  <a:pt x="20950" y="11580"/>
                </a:cubicBezTo>
                <a:cubicBezTo>
                  <a:pt x="21963" y="10821"/>
                  <a:pt x="22503" y="8328"/>
                  <a:pt x="23636" y="8894"/>
                </a:cubicBezTo>
                <a:cubicBezTo>
                  <a:pt x="29639" y="11896"/>
                  <a:pt x="22113" y="24024"/>
                  <a:pt x="26859" y="28770"/>
                </a:cubicBezTo>
                <a:cubicBezTo>
                  <a:pt x="28703" y="30614"/>
                  <a:pt x="32211" y="25174"/>
                  <a:pt x="34380" y="26621"/>
                </a:cubicBezTo>
                <a:cubicBezTo>
                  <a:pt x="37512" y="28710"/>
                  <a:pt x="36082" y="34739"/>
                  <a:pt x="39214" y="36828"/>
                </a:cubicBezTo>
                <a:cubicBezTo>
                  <a:pt x="40704" y="37821"/>
                  <a:pt x="42830" y="37179"/>
                  <a:pt x="44586" y="36828"/>
                </a:cubicBezTo>
                <a:cubicBezTo>
                  <a:pt x="52720" y="35201"/>
                  <a:pt x="49466" y="20886"/>
                  <a:pt x="50495" y="12655"/>
                </a:cubicBezTo>
                <a:cubicBezTo>
                  <a:pt x="50831" y="9966"/>
                  <a:pt x="51569" y="7307"/>
                  <a:pt x="51569" y="4597"/>
                </a:cubicBezTo>
                <a:cubicBezTo>
                  <a:pt x="51569" y="4561"/>
                  <a:pt x="51313" y="45"/>
                  <a:pt x="51569" y="300"/>
                </a:cubicBezTo>
                <a:cubicBezTo>
                  <a:pt x="53474" y="2202"/>
                  <a:pt x="51979" y="5668"/>
                  <a:pt x="52107" y="8357"/>
                </a:cubicBezTo>
                <a:cubicBezTo>
                  <a:pt x="52371" y="13905"/>
                  <a:pt x="52644" y="19456"/>
                  <a:pt x="52644" y="25010"/>
                </a:cubicBezTo>
                <a:cubicBezTo>
                  <a:pt x="52644" y="27517"/>
                  <a:pt x="50872" y="30758"/>
                  <a:pt x="52644" y="32530"/>
                </a:cubicBezTo>
                <a:cubicBezTo>
                  <a:pt x="57531" y="37417"/>
                  <a:pt x="63115" y="17083"/>
                  <a:pt x="69296" y="20175"/>
                </a:cubicBezTo>
                <a:cubicBezTo>
                  <a:pt x="72442" y="21749"/>
                  <a:pt x="69494" y="27894"/>
                  <a:pt x="71982" y="30382"/>
                </a:cubicBezTo>
                <a:cubicBezTo>
                  <a:pt x="73122" y="31522"/>
                  <a:pt x="75678" y="29242"/>
                  <a:pt x="76817" y="30382"/>
                </a:cubicBezTo>
                <a:cubicBezTo>
                  <a:pt x="79951" y="33518"/>
                  <a:pt x="81648" y="38976"/>
                  <a:pt x="85949" y="40051"/>
                </a:cubicBezTo>
                <a:cubicBezTo>
                  <a:pt x="87982" y="40559"/>
                  <a:pt x="87908" y="36229"/>
                  <a:pt x="88098" y="34142"/>
                </a:cubicBezTo>
                <a:cubicBezTo>
                  <a:pt x="88806" y="26357"/>
                  <a:pt x="93251" y="19375"/>
                  <a:pt x="96155" y="12117"/>
                </a:cubicBezTo>
                <a:cubicBezTo>
                  <a:pt x="96849" y="10382"/>
                  <a:pt x="96445" y="8068"/>
                  <a:pt x="97767" y="6746"/>
                </a:cubicBezTo>
                <a:cubicBezTo>
                  <a:pt x="98731" y="5782"/>
                  <a:pt x="98947" y="9213"/>
                  <a:pt x="99378" y="10506"/>
                </a:cubicBezTo>
                <a:cubicBezTo>
                  <a:pt x="100670" y="14380"/>
                  <a:pt x="101310" y="18450"/>
                  <a:pt x="102602" y="22324"/>
                </a:cubicBezTo>
                <a:cubicBezTo>
                  <a:pt x="102806" y="22936"/>
                  <a:pt x="103676" y="23756"/>
                  <a:pt x="104213" y="23398"/>
                </a:cubicBezTo>
                <a:cubicBezTo>
                  <a:pt x="107902" y="20939"/>
                  <a:pt x="111699" y="17845"/>
                  <a:pt x="113345" y="13729"/>
                </a:cubicBezTo>
                <a:cubicBezTo>
                  <a:pt x="115090" y="9365"/>
                  <a:pt x="113732" y="2906"/>
                  <a:pt x="117643" y="300"/>
                </a:cubicBezTo>
                <a:cubicBezTo>
                  <a:pt x="119443" y="-900"/>
                  <a:pt x="119733" y="4129"/>
                  <a:pt x="120328" y="6209"/>
                </a:cubicBezTo>
                <a:cubicBezTo>
                  <a:pt x="121930" y="11814"/>
                  <a:pt x="119429" y="19277"/>
                  <a:pt x="123552" y="23398"/>
                </a:cubicBezTo>
                <a:cubicBezTo>
                  <a:pt x="127453" y="27297"/>
                  <a:pt x="136609" y="15048"/>
                  <a:pt x="139667" y="19638"/>
                </a:cubicBezTo>
                <a:cubicBezTo>
                  <a:pt x="140604" y="21044"/>
                  <a:pt x="140714" y="23526"/>
                  <a:pt x="142353" y="23935"/>
                </a:cubicBezTo>
                <a:cubicBezTo>
                  <a:pt x="143954" y="24335"/>
                  <a:pt x="146787" y="23409"/>
                  <a:pt x="147187" y="25010"/>
                </a:cubicBezTo>
                <a:cubicBezTo>
                  <a:pt x="148728" y="31179"/>
                  <a:pt x="147139" y="38359"/>
                  <a:pt x="150411" y="43811"/>
                </a:cubicBezTo>
                <a:cubicBezTo>
                  <a:pt x="152132" y="46679"/>
                  <a:pt x="157715" y="38760"/>
                  <a:pt x="160080" y="41125"/>
                </a:cubicBezTo>
                <a:cubicBezTo>
                  <a:pt x="163425" y="44470"/>
                  <a:pt x="164947" y="49249"/>
                  <a:pt x="167063" y="5348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Google Shape;80;p13"/>
          <p:cNvSpPr txBox="1"/>
          <p:nvPr/>
        </p:nvSpPr>
        <p:spPr>
          <a:xfrm>
            <a:off x="8218725" y="709750"/>
            <a:ext cx="483600" cy="569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1</a:t>
            </a:r>
            <a:endParaRPr b="1" sz="2500"/>
          </a:p>
        </p:txBody>
      </p:sp>
      <p:sp>
        <p:nvSpPr>
          <p:cNvPr id="81" name="Google Shape;81;p13"/>
          <p:cNvSpPr txBox="1"/>
          <p:nvPr/>
        </p:nvSpPr>
        <p:spPr>
          <a:xfrm>
            <a:off x="7668063" y="1251625"/>
            <a:ext cx="483600" cy="569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2</a:t>
            </a:r>
            <a:endParaRPr b="1" sz="2500"/>
          </a:p>
        </p:txBody>
      </p:sp>
      <p:sp>
        <p:nvSpPr>
          <p:cNvPr id="82" name="Google Shape;82;p13"/>
          <p:cNvSpPr txBox="1"/>
          <p:nvPr/>
        </p:nvSpPr>
        <p:spPr>
          <a:xfrm>
            <a:off x="5153650" y="2103038"/>
            <a:ext cx="617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RUN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4572000" y="1910063"/>
            <a:ext cx="483600" cy="569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3</a:t>
            </a:r>
            <a:endParaRPr b="1" sz="2500"/>
          </a:p>
        </p:txBody>
      </p:sp>
      <p:sp>
        <p:nvSpPr>
          <p:cNvPr id="84" name="Google Shape;84;p13"/>
          <p:cNvSpPr txBox="1"/>
          <p:nvPr/>
        </p:nvSpPr>
        <p:spPr>
          <a:xfrm>
            <a:off x="1168250" y="609700"/>
            <a:ext cx="483600" cy="569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4</a:t>
            </a:r>
            <a:endParaRPr b="1" sz="2500"/>
          </a:p>
        </p:txBody>
      </p:sp>
      <p:sp>
        <p:nvSpPr>
          <p:cNvPr id="85" name="Google Shape;85;p13"/>
          <p:cNvSpPr txBox="1"/>
          <p:nvPr/>
        </p:nvSpPr>
        <p:spPr>
          <a:xfrm>
            <a:off x="8089125" y="1893550"/>
            <a:ext cx="483600" cy="569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4</a:t>
            </a:r>
            <a:endParaRPr b="1" sz="2500"/>
          </a:p>
        </p:txBody>
      </p:sp>
      <p:sp>
        <p:nvSpPr>
          <p:cNvPr id="86" name="Google Shape;86;p13"/>
          <p:cNvSpPr txBox="1"/>
          <p:nvPr/>
        </p:nvSpPr>
        <p:spPr>
          <a:xfrm>
            <a:off x="8089125" y="3451900"/>
            <a:ext cx="483600" cy="569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4</a:t>
            </a:r>
            <a:endParaRPr b="1" sz="2500"/>
          </a:p>
        </p:txBody>
      </p:sp>
      <p:sp>
        <p:nvSpPr>
          <p:cNvPr id="87" name="Google Shape;87;p13"/>
          <p:cNvSpPr txBox="1"/>
          <p:nvPr/>
        </p:nvSpPr>
        <p:spPr>
          <a:xfrm>
            <a:off x="8089125" y="2787550"/>
            <a:ext cx="483600" cy="569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5</a:t>
            </a:r>
            <a:endParaRPr b="1" sz="2500"/>
          </a:p>
        </p:txBody>
      </p:sp>
      <p:sp>
        <p:nvSpPr>
          <p:cNvPr id="88" name="Google Shape;88;p13"/>
          <p:cNvSpPr txBox="1"/>
          <p:nvPr/>
        </p:nvSpPr>
        <p:spPr>
          <a:xfrm>
            <a:off x="7520675" y="4143250"/>
            <a:ext cx="483600" cy="569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6</a:t>
            </a:r>
            <a:endParaRPr b="1" sz="2500"/>
          </a:p>
        </p:txBody>
      </p:sp>
      <p:sp>
        <p:nvSpPr>
          <p:cNvPr id="89" name="Google Shape;89;p13"/>
          <p:cNvSpPr txBox="1"/>
          <p:nvPr/>
        </p:nvSpPr>
        <p:spPr>
          <a:xfrm>
            <a:off x="4391375" y="4550175"/>
            <a:ext cx="483600" cy="569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7</a:t>
            </a:r>
            <a:endParaRPr b="1" sz="2500"/>
          </a:p>
        </p:txBody>
      </p:sp>
      <p:sp>
        <p:nvSpPr>
          <p:cNvPr id="90" name="Google Shape;90;p13"/>
          <p:cNvSpPr txBox="1"/>
          <p:nvPr/>
        </p:nvSpPr>
        <p:spPr>
          <a:xfrm>
            <a:off x="5079778" y="603500"/>
            <a:ext cx="7989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F1</a:t>
            </a:r>
            <a:r>
              <a:rPr lang="es">
                <a:solidFill>
                  <a:srgbClr val="FF0000"/>
                </a:solidFill>
              </a:rPr>
              <a:t>:</a:t>
            </a:r>
            <a:r>
              <a:rPr lang="es">
                <a:solidFill>
                  <a:srgbClr val="0000FF"/>
                </a:solidFill>
              </a:rPr>
              <a:t>120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170387" y="1568850"/>
            <a:ext cx="617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Z</a:t>
            </a:r>
            <a:r>
              <a:rPr lang="es">
                <a:solidFill>
                  <a:srgbClr val="FF0000"/>
                </a:solidFill>
              </a:rPr>
              <a:t>: </a:t>
            </a:r>
            <a:r>
              <a:rPr lang="es">
                <a:solidFill>
                  <a:srgbClr val="0000FF"/>
                </a:solidFill>
              </a:rPr>
              <a:t>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079778" y="1083450"/>
            <a:ext cx="7989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F2</a:t>
            </a:r>
            <a:r>
              <a:rPr lang="es">
                <a:solidFill>
                  <a:srgbClr val="FF0000"/>
                </a:solidFill>
              </a:rPr>
              <a:t>: </a:t>
            </a:r>
            <a:r>
              <a:rPr lang="es">
                <a:solidFill>
                  <a:srgbClr val="0000FF"/>
                </a:solidFill>
              </a:rPr>
              <a:t>56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485578" y="265625"/>
            <a:ext cx="617700" cy="569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2.1</a:t>
            </a:r>
            <a:endParaRPr b="1" sz="2500"/>
          </a:p>
        </p:txBody>
      </p:sp>
      <p:sp>
        <p:nvSpPr>
          <p:cNvPr id="94" name="Google Shape;94;p13"/>
          <p:cNvSpPr txBox="1"/>
          <p:nvPr/>
        </p:nvSpPr>
        <p:spPr>
          <a:xfrm>
            <a:off x="5922175" y="4606325"/>
            <a:ext cx="7989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SAVE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819125" y="376025"/>
            <a:ext cx="7628100" cy="476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>
            <a:off x="832625" y="523750"/>
            <a:ext cx="76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7493675" y="376025"/>
            <a:ext cx="270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2551600" y="778900"/>
            <a:ext cx="66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733425" y="537125"/>
            <a:ext cx="20412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SAVES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253650" y="1179100"/>
            <a:ext cx="68175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Save 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224425" y="1640375"/>
            <a:ext cx="68175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Save 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104275" y="1209638"/>
            <a:ext cx="8058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highlight>
                  <a:schemeClr val="lt1"/>
                </a:highlight>
              </a:rPr>
              <a:t>LOAD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7104275" y="1640388"/>
            <a:ext cx="8058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highlight>
                  <a:schemeClr val="lt1"/>
                </a:highlight>
              </a:rPr>
              <a:t>LOAD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819125" y="376025"/>
            <a:ext cx="7628100" cy="476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5"/>
          <p:cNvCxnSpPr/>
          <p:nvPr/>
        </p:nvCxnSpPr>
        <p:spPr>
          <a:xfrm>
            <a:off x="832625" y="523750"/>
            <a:ext cx="76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7493675" y="376025"/>
            <a:ext cx="270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819125" y="2692600"/>
            <a:ext cx="76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5"/>
          <p:cNvSpPr txBox="1"/>
          <p:nvPr/>
        </p:nvSpPr>
        <p:spPr>
          <a:xfrm>
            <a:off x="2551600" y="778900"/>
            <a:ext cx="66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181800" y="752050"/>
            <a:ext cx="3773700" cy="17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222075" y="1116228"/>
            <a:ext cx="3693125" cy="957250"/>
          </a:xfrm>
          <a:custGeom>
            <a:rect b="b" l="l" r="r" t="t"/>
            <a:pathLst>
              <a:path extrusionOk="0" h="38290" w="147725">
                <a:moveTo>
                  <a:pt x="0" y="33242"/>
                </a:moveTo>
                <a:cubicBezTo>
                  <a:pt x="0" y="26140"/>
                  <a:pt x="6136" y="19775"/>
                  <a:pt x="11818" y="15515"/>
                </a:cubicBezTo>
                <a:cubicBezTo>
                  <a:pt x="16496" y="12008"/>
                  <a:pt x="22023" y="5153"/>
                  <a:pt x="27397" y="7457"/>
                </a:cubicBezTo>
                <a:cubicBezTo>
                  <a:pt x="37117" y="11624"/>
                  <a:pt x="32407" y="32043"/>
                  <a:pt x="42438" y="35391"/>
                </a:cubicBezTo>
                <a:cubicBezTo>
                  <a:pt x="45097" y="36278"/>
                  <a:pt x="45094" y="30446"/>
                  <a:pt x="46198" y="27870"/>
                </a:cubicBezTo>
                <a:cubicBezTo>
                  <a:pt x="47949" y="23782"/>
                  <a:pt x="50574" y="19070"/>
                  <a:pt x="54793" y="17664"/>
                </a:cubicBezTo>
                <a:cubicBezTo>
                  <a:pt x="57641" y="16715"/>
                  <a:pt x="55358" y="24136"/>
                  <a:pt x="57479" y="26259"/>
                </a:cubicBezTo>
                <a:cubicBezTo>
                  <a:pt x="60433" y="29216"/>
                  <a:pt x="63133" y="19983"/>
                  <a:pt x="66611" y="17664"/>
                </a:cubicBezTo>
                <a:cubicBezTo>
                  <a:pt x="68548" y="16373"/>
                  <a:pt x="71657" y="16373"/>
                  <a:pt x="73594" y="17664"/>
                </a:cubicBezTo>
                <a:cubicBezTo>
                  <a:pt x="76862" y="19842"/>
                  <a:pt x="76073" y="25266"/>
                  <a:pt x="78429" y="28408"/>
                </a:cubicBezTo>
                <a:cubicBezTo>
                  <a:pt x="79804" y="30243"/>
                  <a:pt x="82620" y="30739"/>
                  <a:pt x="83800" y="32705"/>
                </a:cubicBezTo>
                <a:cubicBezTo>
                  <a:pt x="84980" y="34671"/>
                  <a:pt x="85969" y="38929"/>
                  <a:pt x="88098" y="38077"/>
                </a:cubicBezTo>
                <a:cubicBezTo>
                  <a:pt x="92861" y="36170"/>
                  <a:pt x="91990" y="28275"/>
                  <a:pt x="95618" y="24647"/>
                </a:cubicBezTo>
                <a:cubicBezTo>
                  <a:pt x="100267" y="19998"/>
                  <a:pt x="107170" y="18359"/>
                  <a:pt x="112808" y="14978"/>
                </a:cubicBezTo>
                <a:cubicBezTo>
                  <a:pt x="117707" y="12039"/>
                  <a:pt x="117185" y="3642"/>
                  <a:pt x="121940" y="474"/>
                </a:cubicBezTo>
                <a:cubicBezTo>
                  <a:pt x="126147" y="-2329"/>
                  <a:pt x="127849" y="9386"/>
                  <a:pt x="127849" y="14441"/>
                </a:cubicBezTo>
                <a:cubicBezTo>
                  <a:pt x="127849" y="16092"/>
                  <a:pt x="127756" y="20442"/>
                  <a:pt x="128924" y="19275"/>
                </a:cubicBezTo>
                <a:cubicBezTo>
                  <a:pt x="130407" y="17794"/>
                  <a:pt x="129328" y="14529"/>
                  <a:pt x="131072" y="13366"/>
                </a:cubicBezTo>
                <a:cubicBezTo>
                  <a:pt x="132562" y="12372"/>
                  <a:pt x="133632" y="16156"/>
                  <a:pt x="135370" y="16590"/>
                </a:cubicBezTo>
                <a:cubicBezTo>
                  <a:pt x="136924" y="16978"/>
                  <a:pt x="138113" y="14053"/>
                  <a:pt x="139667" y="14441"/>
                </a:cubicBezTo>
                <a:cubicBezTo>
                  <a:pt x="142474" y="15142"/>
                  <a:pt x="144832" y="17664"/>
                  <a:pt x="147725" y="17664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Google Shape;119;p15"/>
          <p:cNvSpPr txBox="1"/>
          <p:nvPr/>
        </p:nvSpPr>
        <p:spPr>
          <a:xfrm>
            <a:off x="6191000" y="809800"/>
            <a:ext cx="19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DATA: </a:t>
            </a:r>
            <a:r>
              <a:rPr lang="es" sz="1200">
                <a:solidFill>
                  <a:srgbClr val="0000FF"/>
                </a:solidFill>
              </a:rPr>
              <a:t>/GOLD60.CSV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6191000" y="1342950"/>
            <a:ext cx="1410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N° X and Y: </a:t>
            </a:r>
            <a:r>
              <a:rPr lang="es">
                <a:solidFill>
                  <a:srgbClr val="0000FF"/>
                </a:solidFill>
              </a:rPr>
              <a:t>12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6043275" y="1893550"/>
            <a:ext cx="19740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X: </a:t>
            </a:r>
            <a:r>
              <a:rPr lang="es">
                <a:solidFill>
                  <a:srgbClr val="0000FF"/>
                </a:solidFill>
              </a:rPr>
              <a:t>X1, X2, X3…X12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Y: </a:t>
            </a:r>
            <a:r>
              <a:rPr lang="es">
                <a:solidFill>
                  <a:srgbClr val="0000FF"/>
                </a:solidFill>
              </a:rPr>
              <a:t>Y1, Y2, Y3… Y12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6043275" y="2876050"/>
            <a:ext cx="19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DATA: </a:t>
            </a:r>
            <a:r>
              <a:rPr lang="es" sz="1200">
                <a:solidFill>
                  <a:srgbClr val="0000FF"/>
                </a:solidFill>
              </a:rPr>
              <a:t>/GLOBAL1.CSV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6043275" y="3428800"/>
            <a:ext cx="19740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X: </a:t>
            </a:r>
            <a:r>
              <a:rPr lang="es">
                <a:solidFill>
                  <a:srgbClr val="0000FF"/>
                </a:solidFill>
              </a:rPr>
              <a:t>X1, X2, X3…X12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Y: </a:t>
            </a:r>
            <a:r>
              <a:rPr lang="es">
                <a:solidFill>
                  <a:srgbClr val="0000FF"/>
                </a:solidFill>
              </a:rPr>
              <a:t>Y1, Y2, Y3… Y12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181803" y="2798000"/>
            <a:ext cx="4700400" cy="17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1222103" y="3087150"/>
            <a:ext cx="4700240" cy="957250"/>
          </a:xfrm>
          <a:custGeom>
            <a:rect b="b" l="l" r="r" t="t"/>
            <a:pathLst>
              <a:path extrusionOk="0" h="38290" w="147725">
                <a:moveTo>
                  <a:pt x="0" y="33242"/>
                </a:moveTo>
                <a:cubicBezTo>
                  <a:pt x="0" y="26140"/>
                  <a:pt x="6136" y="19775"/>
                  <a:pt x="11818" y="15515"/>
                </a:cubicBezTo>
                <a:cubicBezTo>
                  <a:pt x="16496" y="12008"/>
                  <a:pt x="22023" y="5153"/>
                  <a:pt x="27397" y="7457"/>
                </a:cubicBezTo>
                <a:cubicBezTo>
                  <a:pt x="37117" y="11624"/>
                  <a:pt x="32407" y="32043"/>
                  <a:pt x="42438" y="35391"/>
                </a:cubicBezTo>
                <a:cubicBezTo>
                  <a:pt x="45097" y="36278"/>
                  <a:pt x="45094" y="30446"/>
                  <a:pt x="46198" y="27870"/>
                </a:cubicBezTo>
                <a:cubicBezTo>
                  <a:pt x="47949" y="23782"/>
                  <a:pt x="50574" y="19070"/>
                  <a:pt x="54793" y="17664"/>
                </a:cubicBezTo>
                <a:cubicBezTo>
                  <a:pt x="57641" y="16715"/>
                  <a:pt x="55358" y="24136"/>
                  <a:pt x="57479" y="26259"/>
                </a:cubicBezTo>
                <a:cubicBezTo>
                  <a:pt x="60433" y="29216"/>
                  <a:pt x="63133" y="19983"/>
                  <a:pt x="66611" y="17664"/>
                </a:cubicBezTo>
                <a:cubicBezTo>
                  <a:pt x="68548" y="16373"/>
                  <a:pt x="71657" y="16373"/>
                  <a:pt x="73594" y="17664"/>
                </a:cubicBezTo>
                <a:cubicBezTo>
                  <a:pt x="76862" y="19842"/>
                  <a:pt x="76073" y="25266"/>
                  <a:pt x="78429" y="28408"/>
                </a:cubicBezTo>
                <a:cubicBezTo>
                  <a:pt x="79804" y="30243"/>
                  <a:pt x="82620" y="30739"/>
                  <a:pt x="83800" y="32705"/>
                </a:cubicBezTo>
                <a:cubicBezTo>
                  <a:pt x="84980" y="34671"/>
                  <a:pt x="85969" y="38929"/>
                  <a:pt x="88098" y="38077"/>
                </a:cubicBezTo>
                <a:cubicBezTo>
                  <a:pt x="92861" y="36170"/>
                  <a:pt x="91990" y="28275"/>
                  <a:pt x="95618" y="24647"/>
                </a:cubicBezTo>
                <a:cubicBezTo>
                  <a:pt x="100267" y="19998"/>
                  <a:pt x="107170" y="18359"/>
                  <a:pt x="112808" y="14978"/>
                </a:cubicBezTo>
                <a:cubicBezTo>
                  <a:pt x="117707" y="12039"/>
                  <a:pt x="117185" y="3642"/>
                  <a:pt x="121940" y="474"/>
                </a:cubicBezTo>
                <a:cubicBezTo>
                  <a:pt x="126147" y="-2329"/>
                  <a:pt x="127849" y="9386"/>
                  <a:pt x="127849" y="14441"/>
                </a:cubicBezTo>
                <a:cubicBezTo>
                  <a:pt x="127849" y="16092"/>
                  <a:pt x="127756" y="20442"/>
                  <a:pt x="128924" y="19275"/>
                </a:cubicBezTo>
                <a:cubicBezTo>
                  <a:pt x="130407" y="17794"/>
                  <a:pt x="129328" y="14529"/>
                  <a:pt x="131072" y="13366"/>
                </a:cubicBezTo>
                <a:cubicBezTo>
                  <a:pt x="132562" y="12372"/>
                  <a:pt x="133632" y="16156"/>
                  <a:pt x="135370" y="16590"/>
                </a:cubicBezTo>
                <a:cubicBezTo>
                  <a:pt x="136924" y="16978"/>
                  <a:pt x="138113" y="14053"/>
                  <a:pt x="139667" y="14441"/>
                </a:cubicBezTo>
                <a:cubicBezTo>
                  <a:pt x="142474" y="15142"/>
                  <a:pt x="144832" y="17664"/>
                  <a:pt x="147725" y="17664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6" name="Google Shape;126;p15"/>
          <p:cNvCxnSpPr/>
          <p:nvPr/>
        </p:nvCxnSpPr>
        <p:spPr>
          <a:xfrm>
            <a:off x="4861475" y="2833625"/>
            <a:ext cx="0" cy="17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5"/>
          <p:cNvSpPr txBox="1"/>
          <p:nvPr/>
        </p:nvSpPr>
        <p:spPr>
          <a:xfrm>
            <a:off x="1248950" y="4606325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65650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206405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247160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287915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5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328670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6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369425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7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5079778" y="603500"/>
            <a:ext cx="7989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F1</a:t>
            </a:r>
            <a:r>
              <a:rPr lang="es">
                <a:solidFill>
                  <a:srgbClr val="FF0000"/>
                </a:solidFill>
              </a:rPr>
              <a:t>:</a:t>
            </a:r>
            <a:r>
              <a:rPr lang="es">
                <a:solidFill>
                  <a:srgbClr val="0000FF"/>
                </a:solidFill>
              </a:rPr>
              <a:t>120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5170387" y="1568850"/>
            <a:ext cx="617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Z</a:t>
            </a:r>
            <a:r>
              <a:rPr lang="es">
                <a:solidFill>
                  <a:srgbClr val="FF0000"/>
                </a:solidFill>
              </a:rPr>
              <a:t>: </a:t>
            </a:r>
            <a:r>
              <a:rPr lang="es">
                <a:solidFill>
                  <a:srgbClr val="0000FF"/>
                </a:solidFill>
              </a:rPr>
              <a:t>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5079778" y="1083450"/>
            <a:ext cx="7989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F2</a:t>
            </a:r>
            <a:r>
              <a:rPr lang="es">
                <a:solidFill>
                  <a:srgbClr val="FF0000"/>
                </a:solidFill>
              </a:rPr>
              <a:t>: </a:t>
            </a:r>
            <a:r>
              <a:rPr lang="es">
                <a:solidFill>
                  <a:srgbClr val="0000FF"/>
                </a:solidFill>
              </a:rPr>
              <a:t>56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37" name="Google Shape;137;p15"/>
          <p:cNvCxnSpPr/>
          <p:nvPr/>
        </p:nvCxnSpPr>
        <p:spPr>
          <a:xfrm>
            <a:off x="2301125" y="2809850"/>
            <a:ext cx="0" cy="17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5"/>
          <p:cNvSpPr txBox="1"/>
          <p:nvPr/>
        </p:nvSpPr>
        <p:spPr>
          <a:xfrm>
            <a:off x="1799550" y="1624975"/>
            <a:ext cx="2310000" cy="1477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THE RESULTS MUST SHOW THE EXACT RESULTS AND INFO OF THE SAVING (INCLOUDING THE 7 GRAPHS RESULTS)</a:t>
            </a:r>
            <a:endParaRPr b="1"/>
          </a:p>
        </p:txBody>
      </p:sp>
      <p:sp>
        <p:nvSpPr>
          <p:cNvPr id="139" name="Google Shape;139;p15"/>
          <p:cNvSpPr txBox="1"/>
          <p:nvPr/>
        </p:nvSpPr>
        <p:spPr>
          <a:xfrm>
            <a:off x="832625" y="378675"/>
            <a:ext cx="20412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SAVES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819125" y="376025"/>
            <a:ext cx="7628100" cy="476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832625" y="523750"/>
            <a:ext cx="76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6"/>
          <p:cNvCxnSpPr/>
          <p:nvPr/>
        </p:nvCxnSpPr>
        <p:spPr>
          <a:xfrm>
            <a:off x="7493675" y="376025"/>
            <a:ext cx="270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6"/>
          <p:cNvCxnSpPr/>
          <p:nvPr/>
        </p:nvCxnSpPr>
        <p:spPr>
          <a:xfrm>
            <a:off x="819125" y="2692600"/>
            <a:ext cx="76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6"/>
          <p:cNvSpPr txBox="1"/>
          <p:nvPr/>
        </p:nvSpPr>
        <p:spPr>
          <a:xfrm>
            <a:off x="2551600" y="778900"/>
            <a:ext cx="66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181800" y="752050"/>
            <a:ext cx="3773700" cy="17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222075" y="1116228"/>
            <a:ext cx="3693125" cy="957250"/>
          </a:xfrm>
          <a:custGeom>
            <a:rect b="b" l="l" r="r" t="t"/>
            <a:pathLst>
              <a:path extrusionOk="0" h="38290" w="147725">
                <a:moveTo>
                  <a:pt x="0" y="33242"/>
                </a:moveTo>
                <a:cubicBezTo>
                  <a:pt x="0" y="26140"/>
                  <a:pt x="6136" y="19775"/>
                  <a:pt x="11818" y="15515"/>
                </a:cubicBezTo>
                <a:cubicBezTo>
                  <a:pt x="16496" y="12008"/>
                  <a:pt x="22023" y="5153"/>
                  <a:pt x="27397" y="7457"/>
                </a:cubicBezTo>
                <a:cubicBezTo>
                  <a:pt x="37117" y="11624"/>
                  <a:pt x="32407" y="32043"/>
                  <a:pt x="42438" y="35391"/>
                </a:cubicBezTo>
                <a:cubicBezTo>
                  <a:pt x="45097" y="36278"/>
                  <a:pt x="45094" y="30446"/>
                  <a:pt x="46198" y="27870"/>
                </a:cubicBezTo>
                <a:cubicBezTo>
                  <a:pt x="47949" y="23782"/>
                  <a:pt x="50574" y="19070"/>
                  <a:pt x="54793" y="17664"/>
                </a:cubicBezTo>
                <a:cubicBezTo>
                  <a:pt x="57641" y="16715"/>
                  <a:pt x="55358" y="24136"/>
                  <a:pt x="57479" y="26259"/>
                </a:cubicBezTo>
                <a:cubicBezTo>
                  <a:pt x="60433" y="29216"/>
                  <a:pt x="63133" y="19983"/>
                  <a:pt x="66611" y="17664"/>
                </a:cubicBezTo>
                <a:cubicBezTo>
                  <a:pt x="68548" y="16373"/>
                  <a:pt x="71657" y="16373"/>
                  <a:pt x="73594" y="17664"/>
                </a:cubicBezTo>
                <a:cubicBezTo>
                  <a:pt x="76862" y="19842"/>
                  <a:pt x="76073" y="25266"/>
                  <a:pt x="78429" y="28408"/>
                </a:cubicBezTo>
                <a:cubicBezTo>
                  <a:pt x="79804" y="30243"/>
                  <a:pt x="82620" y="30739"/>
                  <a:pt x="83800" y="32705"/>
                </a:cubicBezTo>
                <a:cubicBezTo>
                  <a:pt x="84980" y="34671"/>
                  <a:pt x="85969" y="38929"/>
                  <a:pt x="88098" y="38077"/>
                </a:cubicBezTo>
                <a:cubicBezTo>
                  <a:pt x="92861" y="36170"/>
                  <a:pt x="91990" y="28275"/>
                  <a:pt x="95618" y="24647"/>
                </a:cubicBezTo>
                <a:cubicBezTo>
                  <a:pt x="100267" y="19998"/>
                  <a:pt x="107170" y="18359"/>
                  <a:pt x="112808" y="14978"/>
                </a:cubicBezTo>
                <a:cubicBezTo>
                  <a:pt x="117707" y="12039"/>
                  <a:pt x="117185" y="3642"/>
                  <a:pt x="121940" y="474"/>
                </a:cubicBezTo>
                <a:cubicBezTo>
                  <a:pt x="126147" y="-2329"/>
                  <a:pt x="127849" y="9386"/>
                  <a:pt x="127849" y="14441"/>
                </a:cubicBezTo>
                <a:cubicBezTo>
                  <a:pt x="127849" y="16092"/>
                  <a:pt x="127756" y="20442"/>
                  <a:pt x="128924" y="19275"/>
                </a:cubicBezTo>
                <a:cubicBezTo>
                  <a:pt x="130407" y="17794"/>
                  <a:pt x="129328" y="14529"/>
                  <a:pt x="131072" y="13366"/>
                </a:cubicBezTo>
                <a:cubicBezTo>
                  <a:pt x="132562" y="12372"/>
                  <a:pt x="133632" y="16156"/>
                  <a:pt x="135370" y="16590"/>
                </a:cubicBezTo>
                <a:cubicBezTo>
                  <a:pt x="136924" y="16978"/>
                  <a:pt x="138113" y="14053"/>
                  <a:pt x="139667" y="14441"/>
                </a:cubicBezTo>
                <a:cubicBezTo>
                  <a:pt x="142474" y="15142"/>
                  <a:pt x="144832" y="17664"/>
                  <a:pt x="147725" y="17664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Google Shape;151;p16"/>
          <p:cNvSpPr txBox="1"/>
          <p:nvPr/>
        </p:nvSpPr>
        <p:spPr>
          <a:xfrm>
            <a:off x="6191000" y="809800"/>
            <a:ext cx="19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DATA: </a:t>
            </a:r>
            <a:r>
              <a:rPr lang="es" sz="1200">
                <a:solidFill>
                  <a:srgbClr val="0000FF"/>
                </a:solidFill>
              </a:rPr>
              <a:t>/GOLD60.CSV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6191000" y="1342950"/>
            <a:ext cx="1410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N° X and Y: </a:t>
            </a:r>
            <a:r>
              <a:rPr lang="es">
                <a:solidFill>
                  <a:srgbClr val="0000FF"/>
                </a:solidFill>
              </a:rPr>
              <a:t>12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6043275" y="1893550"/>
            <a:ext cx="19740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X: </a:t>
            </a:r>
            <a:r>
              <a:rPr lang="es">
                <a:solidFill>
                  <a:srgbClr val="0000FF"/>
                </a:solidFill>
              </a:rPr>
              <a:t>X1, X2, X3…X12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Y: </a:t>
            </a:r>
            <a:r>
              <a:rPr lang="es">
                <a:solidFill>
                  <a:srgbClr val="0000FF"/>
                </a:solidFill>
              </a:rPr>
              <a:t>Y1, Y2, Y3… Y12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6043275" y="2876050"/>
            <a:ext cx="19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DATA: </a:t>
            </a:r>
            <a:r>
              <a:rPr lang="es" sz="1200">
                <a:solidFill>
                  <a:srgbClr val="0000FF"/>
                </a:solidFill>
              </a:rPr>
              <a:t>/GLOBAL1.CSV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6043275" y="3428800"/>
            <a:ext cx="19740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X: </a:t>
            </a:r>
            <a:r>
              <a:rPr lang="es">
                <a:solidFill>
                  <a:srgbClr val="0000FF"/>
                </a:solidFill>
              </a:rPr>
              <a:t>X1, X2, X3…X12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Y: </a:t>
            </a:r>
            <a:r>
              <a:rPr lang="es">
                <a:solidFill>
                  <a:srgbClr val="0000FF"/>
                </a:solidFill>
              </a:rPr>
              <a:t>Y1, Y2, Y3… Y12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6815425" y="4227850"/>
            <a:ext cx="617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RUN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1181803" y="2798000"/>
            <a:ext cx="4700400" cy="17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222103" y="3087150"/>
            <a:ext cx="4656661" cy="957250"/>
          </a:xfrm>
          <a:custGeom>
            <a:rect b="b" l="l" r="r" t="t"/>
            <a:pathLst>
              <a:path extrusionOk="0" h="38290" w="147725">
                <a:moveTo>
                  <a:pt x="0" y="33242"/>
                </a:moveTo>
                <a:cubicBezTo>
                  <a:pt x="0" y="26140"/>
                  <a:pt x="6136" y="19775"/>
                  <a:pt x="11818" y="15515"/>
                </a:cubicBezTo>
                <a:cubicBezTo>
                  <a:pt x="16496" y="12008"/>
                  <a:pt x="22023" y="5153"/>
                  <a:pt x="27397" y="7457"/>
                </a:cubicBezTo>
                <a:cubicBezTo>
                  <a:pt x="37117" y="11624"/>
                  <a:pt x="32407" y="32043"/>
                  <a:pt x="42438" y="35391"/>
                </a:cubicBezTo>
                <a:cubicBezTo>
                  <a:pt x="45097" y="36278"/>
                  <a:pt x="45094" y="30446"/>
                  <a:pt x="46198" y="27870"/>
                </a:cubicBezTo>
                <a:cubicBezTo>
                  <a:pt x="47949" y="23782"/>
                  <a:pt x="50574" y="19070"/>
                  <a:pt x="54793" y="17664"/>
                </a:cubicBezTo>
                <a:cubicBezTo>
                  <a:pt x="57641" y="16715"/>
                  <a:pt x="55358" y="24136"/>
                  <a:pt x="57479" y="26259"/>
                </a:cubicBezTo>
                <a:cubicBezTo>
                  <a:pt x="60433" y="29216"/>
                  <a:pt x="63133" y="19983"/>
                  <a:pt x="66611" y="17664"/>
                </a:cubicBezTo>
                <a:cubicBezTo>
                  <a:pt x="68548" y="16373"/>
                  <a:pt x="71657" y="16373"/>
                  <a:pt x="73594" y="17664"/>
                </a:cubicBezTo>
                <a:cubicBezTo>
                  <a:pt x="76862" y="19842"/>
                  <a:pt x="76073" y="25266"/>
                  <a:pt x="78429" y="28408"/>
                </a:cubicBezTo>
                <a:cubicBezTo>
                  <a:pt x="79804" y="30243"/>
                  <a:pt x="82620" y="30739"/>
                  <a:pt x="83800" y="32705"/>
                </a:cubicBezTo>
                <a:cubicBezTo>
                  <a:pt x="84980" y="34671"/>
                  <a:pt x="85969" y="38929"/>
                  <a:pt x="88098" y="38077"/>
                </a:cubicBezTo>
                <a:cubicBezTo>
                  <a:pt x="92861" y="36170"/>
                  <a:pt x="91990" y="28275"/>
                  <a:pt x="95618" y="24647"/>
                </a:cubicBezTo>
                <a:cubicBezTo>
                  <a:pt x="100267" y="19998"/>
                  <a:pt x="107170" y="18359"/>
                  <a:pt x="112808" y="14978"/>
                </a:cubicBezTo>
                <a:cubicBezTo>
                  <a:pt x="117707" y="12039"/>
                  <a:pt x="117185" y="3642"/>
                  <a:pt x="121940" y="474"/>
                </a:cubicBezTo>
                <a:cubicBezTo>
                  <a:pt x="126147" y="-2329"/>
                  <a:pt x="127849" y="9386"/>
                  <a:pt x="127849" y="14441"/>
                </a:cubicBezTo>
                <a:cubicBezTo>
                  <a:pt x="127849" y="16092"/>
                  <a:pt x="127756" y="20442"/>
                  <a:pt x="128924" y="19275"/>
                </a:cubicBezTo>
                <a:cubicBezTo>
                  <a:pt x="130407" y="17794"/>
                  <a:pt x="129328" y="14529"/>
                  <a:pt x="131072" y="13366"/>
                </a:cubicBezTo>
                <a:cubicBezTo>
                  <a:pt x="132562" y="12372"/>
                  <a:pt x="133632" y="16156"/>
                  <a:pt x="135370" y="16590"/>
                </a:cubicBezTo>
                <a:cubicBezTo>
                  <a:pt x="136924" y="16978"/>
                  <a:pt x="138113" y="14053"/>
                  <a:pt x="139667" y="14441"/>
                </a:cubicBezTo>
                <a:cubicBezTo>
                  <a:pt x="142474" y="15142"/>
                  <a:pt x="144832" y="17664"/>
                  <a:pt x="147725" y="17664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59" name="Google Shape;159;p16"/>
          <p:cNvCxnSpPr/>
          <p:nvPr/>
        </p:nvCxnSpPr>
        <p:spPr>
          <a:xfrm>
            <a:off x="4861475" y="2833625"/>
            <a:ext cx="0" cy="17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6"/>
          <p:cNvSpPr txBox="1"/>
          <p:nvPr/>
        </p:nvSpPr>
        <p:spPr>
          <a:xfrm>
            <a:off x="1248950" y="4606325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165650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206405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247160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287915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5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328670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6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3694250" y="4632600"/>
            <a:ext cx="322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7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5153650" y="2103038"/>
            <a:ext cx="617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RUN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5079778" y="603500"/>
            <a:ext cx="7989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F1</a:t>
            </a:r>
            <a:r>
              <a:rPr lang="es">
                <a:solidFill>
                  <a:srgbClr val="FF0000"/>
                </a:solidFill>
              </a:rPr>
              <a:t>:</a:t>
            </a:r>
            <a:r>
              <a:rPr lang="es">
                <a:solidFill>
                  <a:srgbClr val="0000FF"/>
                </a:solidFill>
              </a:rPr>
              <a:t>120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5170387" y="1568850"/>
            <a:ext cx="617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Z</a:t>
            </a:r>
            <a:r>
              <a:rPr lang="es">
                <a:solidFill>
                  <a:srgbClr val="FF0000"/>
                </a:solidFill>
              </a:rPr>
              <a:t>: </a:t>
            </a:r>
            <a:r>
              <a:rPr lang="es">
                <a:solidFill>
                  <a:srgbClr val="0000FF"/>
                </a:solidFill>
              </a:rPr>
              <a:t>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5079778" y="1083450"/>
            <a:ext cx="7989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F2</a:t>
            </a:r>
            <a:r>
              <a:rPr lang="es">
                <a:solidFill>
                  <a:srgbClr val="FF0000"/>
                </a:solidFill>
              </a:rPr>
              <a:t>: </a:t>
            </a:r>
            <a:r>
              <a:rPr lang="es">
                <a:solidFill>
                  <a:srgbClr val="0000FF"/>
                </a:solidFill>
              </a:rPr>
              <a:t>56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5922175" y="4606325"/>
            <a:ext cx="7989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SAVE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72" name="Google Shape;172;p16"/>
          <p:cNvCxnSpPr/>
          <p:nvPr/>
        </p:nvCxnSpPr>
        <p:spPr>
          <a:xfrm>
            <a:off x="2381700" y="2809850"/>
            <a:ext cx="0" cy="17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6"/>
          <p:cNvCxnSpPr/>
          <p:nvPr/>
        </p:nvCxnSpPr>
        <p:spPr>
          <a:xfrm flipH="1" rot="10800000">
            <a:off x="1181800" y="1302650"/>
            <a:ext cx="631200" cy="66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4" name="Google Shape;174;p16"/>
          <p:cNvPicPr preferRelativeResize="0"/>
          <p:nvPr/>
        </p:nvPicPr>
        <p:blipFill rotWithShape="1">
          <a:blip r:embed="rId3">
            <a:alphaModFix/>
          </a:blip>
          <a:srcRect b="16617" l="14797" r="16914" t="21212"/>
          <a:stretch/>
        </p:blipFill>
        <p:spPr>
          <a:xfrm>
            <a:off x="-141850" y="308801"/>
            <a:ext cx="9314156" cy="476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6"/>
          <p:cNvCxnSpPr/>
          <p:nvPr/>
        </p:nvCxnSpPr>
        <p:spPr>
          <a:xfrm flipH="1" rot="10800000">
            <a:off x="617750" y="926625"/>
            <a:ext cx="349200" cy="63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6"/>
          <p:cNvCxnSpPr/>
          <p:nvPr/>
        </p:nvCxnSpPr>
        <p:spPr>
          <a:xfrm>
            <a:off x="966925" y="966925"/>
            <a:ext cx="214800" cy="37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6"/>
          <p:cNvCxnSpPr/>
          <p:nvPr/>
        </p:nvCxnSpPr>
        <p:spPr>
          <a:xfrm>
            <a:off x="1222075" y="1356375"/>
            <a:ext cx="147600" cy="73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6"/>
          <p:cNvCxnSpPr/>
          <p:nvPr/>
        </p:nvCxnSpPr>
        <p:spPr>
          <a:xfrm flipH="1" rot="10800000">
            <a:off x="1356375" y="1732225"/>
            <a:ext cx="537300" cy="37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6"/>
          <p:cNvCxnSpPr/>
          <p:nvPr/>
        </p:nvCxnSpPr>
        <p:spPr>
          <a:xfrm>
            <a:off x="1866700" y="1759275"/>
            <a:ext cx="201600" cy="25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6"/>
          <p:cNvCxnSpPr/>
          <p:nvPr/>
        </p:nvCxnSpPr>
        <p:spPr>
          <a:xfrm flipH="1">
            <a:off x="2081550" y="1477250"/>
            <a:ext cx="577500" cy="51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6"/>
          <p:cNvCxnSpPr/>
          <p:nvPr/>
        </p:nvCxnSpPr>
        <p:spPr>
          <a:xfrm>
            <a:off x="2685900" y="1450375"/>
            <a:ext cx="402900" cy="18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6"/>
          <p:cNvCxnSpPr/>
          <p:nvPr/>
        </p:nvCxnSpPr>
        <p:spPr>
          <a:xfrm flipH="1">
            <a:off x="3075425" y="1369800"/>
            <a:ext cx="617700" cy="25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6"/>
          <p:cNvCxnSpPr/>
          <p:nvPr/>
        </p:nvCxnSpPr>
        <p:spPr>
          <a:xfrm>
            <a:off x="3881125" y="1060925"/>
            <a:ext cx="355800" cy="45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6"/>
          <p:cNvCxnSpPr/>
          <p:nvPr/>
        </p:nvCxnSpPr>
        <p:spPr>
          <a:xfrm flipH="1" rot="10800000">
            <a:off x="3693125" y="1047600"/>
            <a:ext cx="201300" cy="32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6"/>
          <p:cNvSpPr txBox="1"/>
          <p:nvPr/>
        </p:nvSpPr>
        <p:spPr>
          <a:xfrm>
            <a:off x="4673475" y="805775"/>
            <a:ext cx="2350200" cy="1477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</a:t>
            </a:r>
            <a:r>
              <a:rPr lang="es"/>
              <a:t>COMPARISON</a:t>
            </a:r>
            <a:r>
              <a:rPr lang="es"/>
              <a:t> GRAPH WITH RED LINES OF ONLY THIS GRAPH, IT’S FROM THE XY NUMBERS (11 IN THIS CASE)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