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3" r:id="rId3"/>
    <p:sldId id="262" r:id="rId4"/>
    <p:sldId id="256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297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46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968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16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135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75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9964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39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80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3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8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23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27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0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15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119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060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84BE79-DBA9-4B99-831D-19A834E6899B}" type="datetimeFigureOut">
              <a:rPr lang="es-CO" smtClean="0"/>
              <a:t>19/10/2017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159CFF-F86F-443C-B4D8-15AE31E69E6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55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Etapas del desarrollo de un software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Jhon jairo pasaje muñoz</a:t>
            </a:r>
          </a:p>
          <a:p>
            <a:r>
              <a:rPr lang="es-ES" dirty="0" err="1" smtClean="0"/>
              <a:t>Ingenieria</a:t>
            </a:r>
            <a:r>
              <a:rPr lang="es-ES" dirty="0" smtClean="0"/>
              <a:t> de sistemas - </a:t>
            </a:r>
            <a:r>
              <a:rPr lang="es-CO" dirty="0" smtClean="0"/>
              <a:t>DISEÑO </a:t>
            </a:r>
            <a:r>
              <a:rPr lang="es-CO" dirty="0"/>
              <a:t>DE SITIOS </a:t>
            </a:r>
            <a:r>
              <a:rPr lang="es-CO" dirty="0" smtClean="0"/>
              <a:t>WEB (GRUPO 301122_26)</a:t>
            </a:r>
            <a:endParaRPr lang="es-CO" dirty="0"/>
          </a:p>
          <a:p>
            <a:r>
              <a:rPr lang="es-CO" dirty="0"/>
              <a:t>UNIVERSIDAD NACIONAL ABIERTA Y A </a:t>
            </a:r>
            <a:r>
              <a:rPr lang="es-CO" dirty="0" smtClean="0"/>
              <a:t>DISTANCIA_UNAD</a:t>
            </a:r>
            <a:endParaRPr lang="es-CO" dirty="0"/>
          </a:p>
          <a:p>
            <a:r>
              <a:rPr lang="es-CO" dirty="0"/>
              <a:t>AÑO 2017_II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89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etapas </a:t>
            </a:r>
            <a:r>
              <a:rPr lang="es-ES" dirty="0"/>
              <a:t>d</a:t>
            </a:r>
            <a:r>
              <a:rPr lang="es-ES" dirty="0" smtClean="0"/>
              <a:t>el desarrollo de software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</a:p>
          <a:p>
            <a:r>
              <a:rPr lang="es-ES" dirty="0" smtClean="0"/>
              <a:t>Diseño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Pruebas de software</a:t>
            </a:r>
          </a:p>
          <a:p>
            <a:r>
              <a:rPr lang="es-ES" dirty="0" smtClean="0"/>
              <a:t>Documentación</a:t>
            </a:r>
          </a:p>
          <a:p>
            <a:r>
              <a:rPr lang="es-ES" dirty="0" smtClean="0"/>
              <a:t>mantenimiento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75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/>
              <a:t>Se extraen los requisitos del producto de software. En esta etapa la habilidad y experiencia en la ingeniería del software es crítica para reconocer requisitos incompletos, ambiguos o contradictorios. Usualmente el cliente/usuario tiene una visión incompleta/inexacta de lo que necesita y es necesario ayudarle para obtener la visión completa de los requerimientos.  El contenido de comunicación en esta etapa es muy intenso ya que el objetivo es eliminar la </a:t>
            </a:r>
            <a:r>
              <a:rPr lang="es-CO" dirty="0" smtClean="0"/>
              <a:t>ambigüedad.</a:t>
            </a:r>
          </a:p>
          <a:p>
            <a:endParaRPr lang="es-ES" dirty="0"/>
          </a:p>
          <a:p>
            <a:r>
              <a:rPr lang="es-CO" dirty="0"/>
              <a:t>El diseño se define la arquitectura. Los componentes, las interfaces y otras características de un sistema o componente y el resultado de este proceso.</a:t>
            </a:r>
          </a:p>
          <a:p>
            <a:r>
              <a:rPr lang="es-CO" dirty="0"/>
              <a:t>El diseño de software se divide en dos etapas:</a:t>
            </a:r>
          </a:p>
          <a:p>
            <a:r>
              <a:rPr lang="es-CO" dirty="0"/>
              <a:t>Arquitectónico: describe la composición del software</a:t>
            </a:r>
          </a:p>
          <a:p>
            <a:r>
              <a:rPr lang="es-CO" dirty="0"/>
              <a:t>Detallado: Describe el comportamiento de los componentes.</a:t>
            </a:r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43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96648" y="736764"/>
            <a:ext cx="7598704" cy="1645828"/>
          </a:xfrm>
        </p:spPr>
        <p:txBody>
          <a:bodyPr/>
          <a:lstStyle/>
          <a:p>
            <a:r>
              <a:rPr lang="es-ES" dirty="0" smtClean="0"/>
              <a:t>diseño de software</a:t>
            </a:r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r>
              <a:rPr lang="es-CO" dirty="0" smtClean="0"/>
              <a:t>El diseño se define la arquitectura. Los componentes, las interfaces y otras características de un sistema o componente y el resultado de este proceso.</a:t>
            </a:r>
          </a:p>
          <a:p>
            <a:r>
              <a:rPr lang="es-CO" dirty="0" smtClean="0"/>
              <a:t>El diseño de software se divide en dos etapas:</a:t>
            </a:r>
          </a:p>
          <a:p>
            <a:r>
              <a:rPr lang="es-CO" dirty="0" smtClean="0"/>
              <a:t>Arquitectónico: describe la composición del software</a:t>
            </a:r>
          </a:p>
          <a:p>
            <a:r>
              <a:rPr lang="es-CO" dirty="0" smtClean="0"/>
              <a:t>Detallado: Describe el comportamiento de los componentes.</a:t>
            </a:r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35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desarrollo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/>
              <a:t>En este paso se traduce el algoritmo ya estructurado, verificado y comprobado a mano, al lenguaje de programación que vaya a utilizarse. Sólo se convierten las acciones del algoritmo en instrucciones de computadora usando la sintaxis de un lenguaje particular, pero requiere de conocimientos del lenguaje y de sumo cuidado en la colocación de las instrucciones, las que deben apegarse y seguir fielmente a la lógica del algoritmo y la semántica y sintaxis del lenguaje.</a:t>
            </a:r>
          </a:p>
        </p:txBody>
      </p:sp>
    </p:spTree>
    <p:extLst>
      <p:ext uri="{BB962C8B-B14F-4D97-AF65-F5344CB8AC3E}">
        <p14:creationId xmlns:p14="http://schemas.microsoft.com/office/powerpoint/2010/main" val="9956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 de software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O" dirty="0"/>
              <a:t>En todo sistema de información, después de la etapa de desarrollo se continúa con la implantación del sistema, en donde se requiere de un ejercicio de ingeniería de </a:t>
            </a:r>
            <a:r>
              <a:rPr lang="es-CO" dirty="0" smtClean="0"/>
              <a:t>software, </a:t>
            </a:r>
            <a:r>
              <a:rPr lang="es-CO" dirty="0"/>
              <a:t>antes de hacer la entrega final al cliente, se debe comprobar que el sistema cumple con los requerimientos del usuario y que su funcionamiento es correcto</a:t>
            </a:r>
            <a:r>
              <a:rPr lang="es-CO" dirty="0" smtClean="0"/>
              <a:t>,. </a:t>
            </a:r>
            <a:r>
              <a:rPr lang="es-CO" dirty="0"/>
              <a:t>Para esto se debe implementar pruebas de software.</a:t>
            </a:r>
          </a:p>
        </p:txBody>
      </p:sp>
    </p:spTree>
    <p:extLst>
      <p:ext uri="{BB962C8B-B14F-4D97-AF65-F5344CB8AC3E}">
        <p14:creationId xmlns:p14="http://schemas.microsoft.com/office/powerpoint/2010/main" val="12964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documentación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documentación </a:t>
            </a:r>
            <a:r>
              <a:rPr lang="es-CO" dirty="0"/>
              <a:t>de </a:t>
            </a:r>
            <a:r>
              <a:rPr lang="es-CO" dirty="0" smtClean="0"/>
              <a:t>software, </a:t>
            </a:r>
            <a:r>
              <a:rPr lang="es-CO" dirty="0"/>
              <a:t>un documento técnico para usuarios internos, o manuales de software y documentos de ayuda para usuarios finales, ayuda a que la persona que trabaja con el software entienda sus características y funciones. Una buena documentación de usuario es específica, concisa, y relevante, y le brinda toda la información importante a la persona que utiliza el software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49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mantenimiento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399245" y="1854558"/>
            <a:ext cx="10878355" cy="3936641"/>
          </a:xfrm>
        </p:spPr>
        <p:txBody>
          <a:bodyPr>
            <a:normAutofit fontScale="85000" lnSpcReduction="10000"/>
          </a:bodyPr>
          <a:lstStyle/>
          <a:p>
            <a:endParaRPr lang="es-CO" dirty="0"/>
          </a:p>
          <a:p>
            <a:r>
              <a:rPr lang="es-CO" dirty="0"/>
              <a:t>El estándar IEEE 1219 [IEEE, 1993] define el Mantenimiento del Software como “la  modificación de un producto software  después de haber sido entregado (a los  usuarios o clientes) con el fin de corregir  defectos, mejorar el rendimiento u otros  atributos, o adaptarlo a un cambio en el entorno</a:t>
            </a:r>
            <a:r>
              <a:rPr lang="es-CO" dirty="0" smtClean="0"/>
              <a:t>”. En </a:t>
            </a:r>
            <a:r>
              <a:rPr lang="es-CO" dirty="0"/>
              <a:t>fuentes bibliográficas clásicas aparecen definiciones similares a la anterior</a:t>
            </a:r>
            <a:r>
              <a:rPr lang="es-CO" dirty="0" smtClean="0"/>
              <a:t>:</a:t>
            </a:r>
            <a:endParaRPr lang="es-CO" dirty="0"/>
          </a:p>
          <a:p>
            <a:r>
              <a:rPr lang="es-CO" dirty="0"/>
              <a:t>El mantenimiento de software es el proceso general de cambiar un sistema después de que ha sido entregado. [</a:t>
            </a:r>
            <a:r>
              <a:rPr lang="es-CO" dirty="0" err="1"/>
              <a:t>Sommerville</a:t>
            </a:r>
            <a:r>
              <a:rPr lang="es-CO" dirty="0"/>
              <a:t>, 2005</a:t>
            </a:r>
            <a:r>
              <a:rPr lang="es-CO" dirty="0" smtClean="0"/>
              <a:t>]</a:t>
            </a:r>
            <a:endParaRPr lang="es-CO" dirty="0"/>
          </a:p>
          <a:p>
            <a:r>
              <a:rPr lang="es-CO" dirty="0" err="1"/>
              <a:t>Pressman</a:t>
            </a:r>
            <a:r>
              <a:rPr lang="es-CO" dirty="0"/>
              <a:t> [1998] dice que “la fase mantenimiento se centra en el cambio que va asociado a la corrección de errores, a las adaptaciones requeridas a medida que evoluciona el entorno del software, y a cambios debidos a las mejoras producidas por los requisitos cambiantes del cliente”.</a:t>
            </a:r>
          </a:p>
        </p:txBody>
      </p:sp>
    </p:spTree>
    <p:extLst>
      <p:ext uri="{BB962C8B-B14F-4D97-AF65-F5344CB8AC3E}">
        <p14:creationId xmlns:p14="http://schemas.microsoft.com/office/powerpoint/2010/main" val="37607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275</TotalTime>
  <Words>523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Gota</vt:lpstr>
      <vt:lpstr>Etapas del desarrollo de un software</vt:lpstr>
      <vt:lpstr>etapas del desarrollo de software</vt:lpstr>
      <vt:lpstr>Análisis</vt:lpstr>
      <vt:lpstr>diseño de software</vt:lpstr>
      <vt:lpstr>desarrollo</vt:lpstr>
      <vt:lpstr>Pruebas de software</vt:lpstr>
      <vt:lpstr>documentación</vt:lpstr>
      <vt:lpstr>mantenimiento</vt:lpstr>
    </vt:vector>
  </TitlesOfParts>
  <Company>casa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 general de diseño de software</dc:title>
  <dc:creator>jhon jairo muñoz</dc:creator>
  <cp:lastModifiedBy>jhon jairo muñoz</cp:lastModifiedBy>
  <cp:revision>8</cp:revision>
  <dcterms:created xsi:type="dcterms:W3CDTF">2017-10-12T23:59:25Z</dcterms:created>
  <dcterms:modified xsi:type="dcterms:W3CDTF">2017-10-19T05:59:00Z</dcterms:modified>
</cp:coreProperties>
</file>