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9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1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1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07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9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5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0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1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1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44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3617-453C-449D-B019-08C83CAB19E2}" type="datetimeFigureOut">
              <a:rPr lang="es-CO" smtClean="0"/>
              <a:t>25/11/2016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1C27-173F-4025-915D-527248AE74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28.emf"/><Relationship Id="rId4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30.emf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28.emf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s.worldbank.org/Procurement/Major-Contract-Awards/kdui-wcs3/data#expa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875" y="1467672"/>
            <a:ext cx="86962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</a:t>
            </a:r>
            <a:r>
              <a:rPr lang="es-CO" sz="4000" dirty="0" err="1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los Datos Históricos</a:t>
            </a:r>
            <a:endParaRPr lang="es-CO" sz="4000" dirty="0" smtClean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los Principales Contratos Adjudicados </a:t>
            </a:r>
          </a:p>
          <a:p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</a:t>
            </a:r>
            <a:r>
              <a:rPr lang="es-CO" sz="4000" dirty="0" err="1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</a:t>
            </a:r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4000" dirty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</a:t>
            </a:r>
            <a:r>
              <a:rPr lang="es-CO" sz="4000" dirty="0" err="1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O" sz="4000" dirty="0" err="1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Finances</a:t>
            </a:r>
            <a:endParaRPr lang="es-ES" sz="40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18724" y="5121262"/>
            <a:ext cx="50783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CO" sz="400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John A. Caro B.</a:t>
            </a:r>
          </a:p>
          <a:p>
            <a:r>
              <a:rPr lang="es-CO" sz="40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del Rosario</a:t>
            </a:r>
            <a:endParaRPr lang="es-ES" sz="40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6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11435" y="144380"/>
            <a:ext cx="8070173" cy="6521116"/>
            <a:chOff x="611435" y="144380"/>
            <a:chExt cx="8070173" cy="6521116"/>
          </a:xfrm>
        </p:grpSpPr>
        <p:grpSp>
          <p:nvGrpSpPr>
            <p:cNvPr id="17" name="Grupo 16"/>
            <p:cNvGrpSpPr/>
            <p:nvPr/>
          </p:nvGrpSpPr>
          <p:grpSpPr>
            <a:xfrm>
              <a:off x="611435" y="4854743"/>
              <a:ext cx="7845253" cy="1810753"/>
              <a:chOff x="611435" y="4854743"/>
              <a:chExt cx="7845253" cy="1810753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39055" y="5151522"/>
                <a:ext cx="3417630" cy="1513974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6" y="4854743"/>
                <a:ext cx="3417632" cy="29276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435" y="4856747"/>
                <a:ext cx="3417632" cy="292769"/>
              </a:xfrm>
              <a:prstGeom prst="rect">
                <a:avLst/>
              </a:prstGeom>
            </p:spPr>
          </p:pic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6" y="5145506"/>
                <a:ext cx="3417630" cy="1519990"/>
              </a:xfrm>
              <a:prstGeom prst="rect">
                <a:avLst/>
              </a:prstGeom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611437" y="144380"/>
              <a:ext cx="8070171" cy="4712368"/>
              <a:chOff x="611437" y="144380"/>
              <a:chExt cx="8070171" cy="4712368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 rotWithShape="1">
              <a:blip r:embed="rId5"/>
              <a:srcRect l="5304" b="95147"/>
              <a:stretch/>
            </p:blipFill>
            <p:spPr>
              <a:xfrm>
                <a:off x="611437" y="144380"/>
                <a:ext cx="8070171" cy="397041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5"/>
              <a:srcRect l="3880" t="12091"/>
              <a:stretch/>
            </p:blipFill>
            <p:spPr>
              <a:xfrm>
                <a:off x="611437" y="541421"/>
                <a:ext cx="8070171" cy="43153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8013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3" y="144380"/>
            <a:ext cx="8724542" cy="6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50488" y="160419"/>
            <a:ext cx="8206198" cy="6505077"/>
            <a:chOff x="250488" y="160419"/>
            <a:chExt cx="8206198" cy="650507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8" y="160419"/>
              <a:ext cx="8070173" cy="4708358"/>
            </a:xfrm>
            <a:prstGeom prst="rect">
              <a:avLst/>
            </a:prstGeom>
          </p:spPr>
        </p:pic>
        <p:grpSp>
          <p:nvGrpSpPr>
            <p:cNvPr id="12" name="Grupo 11"/>
            <p:cNvGrpSpPr/>
            <p:nvPr/>
          </p:nvGrpSpPr>
          <p:grpSpPr>
            <a:xfrm>
              <a:off x="611434" y="4580019"/>
              <a:ext cx="7845252" cy="2085477"/>
              <a:chOff x="611434" y="4580019"/>
              <a:chExt cx="7845252" cy="2085477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5" y="4852739"/>
                <a:ext cx="3417631" cy="1812757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4" y="5157535"/>
                <a:ext cx="3417631" cy="1507961"/>
              </a:xfrm>
              <a:prstGeom prst="rect">
                <a:avLst/>
              </a:prstGeom>
            </p:spPr>
          </p:pic>
          <p:grpSp>
            <p:nvGrpSpPr>
              <p:cNvPr id="15" name="Grupo 14"/>
              <p:cNvGrpSpPr/>
              <p:nvPr/>
            </p:nvGrpSpPr>
            <p:grpSpPr>
              <a:xfrm>
                <a:off x="611436" y="4580019"/>
                <a:ext cx="7845250" cy="577516"/>
                <a:chOff x="611436" y="4572000"/>
                <a:chExt cx="7845250" cy="577516"/>
              </a:xfrm>
            </p:grpSpPr>
            <p:pic>
              <p:nvPicPr>
                <p:cNvPr id="13" name="Imagen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6" y="4860758"/>
                  <a:ext cx="3417630" cy="288758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6" y="4572000"/>
                  <a:ext cx="3417630" cy="28875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338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8" y="124324"/>
            <a:ext cx="8206202" cy="6541172"/>
            <a:chOff x="250488" y="124324"/>
            <a:chExt cx="8206202" cy="6541172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8" y="124324"/>
              <a:ext cx="8070173" cy="4708358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611432" y="4539913"/>
              <a:ext cx="7845258" cy="2125583"/>
              <a:chOff x="611432" y="4539913"/>
              <a:chExt cx="7845258" cy="2125583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5" y="4832682"/>
                <a:ext cx="3417635" cy="1787703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2" y="5145506"/>
                <a:ext cx="3417633" cy="1519990"/>
              </a:xfrm>
              <a:prstGeom prst="rect">
                <a:avLst/>
              </a:prstGeom>
            </p:spPr>
          </p:pic>
          <p:grpSp>
            <p:nvGrpSpPr>
              <p:cNvPr id="17" name="Grupo 16"/>
              <p:cNvGrpSpPr/>
              <p:nvPr/>
            </p:nvGrpSpPr>
            <p:grpSpPr>
              <a:xfrm>
                <a:off x="611435" y="4539913"/>
                <a:ext cx="7845252" cy="609603"/>
                <a:chOff x="611435" y="4539913"/>
                <a:chExt cx="7845252" cy="609603"/>
              </a:xfrm>
            </p:grpSpPr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5" y="4539913"/>
                  <a:ext cx="3417632" cy="292769"/>
                </a:xfrm>
                <a:prstGeom prst="rect">
                  <a:avLst/>
                </a:prstGeom>
              </p:spPr>
            </p:pic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5" y="4856747"/>
                  <a:ext cx="3417632" cy="29276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85843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3" y="144380"/>
            <a:ext cx="8724542" cy="6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6" y="160420"/>
            <a:ext cx="8206201" cy="6505076"/>
            <a:chOff x="250486" y="160420"/>
            <a:chExt cx="8206201" cy="650507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6" y="160420"/>
              <a:ext cx="8206199" cy="4700338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611431" y="4856748"/>
              <a:ext cx="7845256" cy="1808748"/>
              <a:chOff x="611431" y="4856748"/>
              <a:chExt cx="7845256" cy="1808748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5" y="5145506"/>
                <a:ext cx="3417629" cy="1519990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4" y="5149516"/>
                <a:ext cx="3417632" cy="1515980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611436" y="4856748"/>
                <a:ext cx="7845251" cy="292768"/>
                <a:chOff x="611436" y="4856748"/>
                <a:chExt cx="7845251" cy="292768"/>
              </a:xfrm>
            </p:grpSpPr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6" y="4860758"/>
                  <a:ext cx="3417630" cy="288758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7" y="4856748"/>
                  <a:ext cx="3417630" cy="288758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431" y="5764053"/>
                <a:ext cx="2601004" cy="282895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9049" y="5173581"/>
                <a:ext cx="2601004" cy="2727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049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6" y="160420"/>
            <a:ext cx="8206202" cy="6505076"/>
            <a:chOff x="250486" y="160420"/>
            <a:chExt cx="8206202" cy="6505076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6" y="160420"/>
              <a:ext cx="8206199" cy="4700338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611428" y="4854743"/>
              <a:ext cx="7845260" cy="1810753"/>
              <a:chOff x="611428" y="4854743"/>
              <a:chExt cx="7845260" cy="1810753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1" y="5147512"/>
                <a:ext cx="3417633" cy="1517984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2" y="5149516"/>
                <a:ext cx="3417634" cy="1515980"/>
              </a:xfrm>
              <a:prstGeom prst="rect">
                <a:avLst/>
              </a:prstGeom>
            </p:spPr>
          </p:pic>
          <p:grpSp>
            <p:nvGrpSpPr>
              <p:cNvPr id="10" name="Grupo 9"/>
              <p:cNvGrpSpPr/>
              <p:nvPr/>
            </p:nvGrpSpPr>
            <p:grpSpPr>
              <a:xfrm>
                <a:off x="611435" y="4854743"/>
                <a:ext cx="7845253" cy="294773"/>
                <a:chOff x="611435" y="4854743"/>
                <a:chExt cx="7845253" cy="294773"/>
              </a:xfrm>
            </p:grpSpPr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6" y="4854743"/>
                  <a:ext cx="3417632" cy="292769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5" y="4856747"/>
                  <a:ext cx="3417632" cy="292769"/>
                </a:xfrm>
                <a:prstGeom prst="rect">
                  <a:avLst/>
                </a:prstGeom>
              </p:spPr>
            </p:pic>
          </p:grp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9049" y="5173581"/>
                <a:ext cx="2601004" cy="272718"/>
              </a:xfrm>
              <a:prstGeom prst="rect">
                <a:avLst/>
              </a:prstGeom>
            </p:spPr>
          </p:pic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428" y="5765056"/>
                <a:ext cx="2601004" cy="2828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101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50484" y="160420"/>
            <a:ext cx="8206203" cy="6505076"/>
            <a:chOff x="250484" y="160420"/>
            <a:chExt cx="8206203" cy="650507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4" y="160420"/>
              <a:ext cx="8206200" cy="4696328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611430" y="4856748"/>
              <a:ext cx="7845257" cy="1808748"/>
              <a:chOff x="611430" y="4856748"/>
              <a:chExt cx="7845257" cy="1808748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2" y="5140258"/>
                <a:ext cx="3417632" cy="1525238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0" y="5153526"/>
                <a:ext cx="3417635" cy="1511970"/>
              </a:xfrm>
              <a:prstGeom prst="rect">
                <a:avLst/>
              </a:prstGeom>
            </p:spPr>
          </p:pic>
          <p:grpSp>
            <p:nvGrpSpPr>
              <p:cNvPr id="9" name="Grupo 8"/>
              <p:cNvGrpSpPr/>
              <p:nvPr/>
            </p:nvGrpSpPr>
            <p:grpSpPr>
              <a:xfrm>
                <a:off x="611436" y="4856748"/>
                <a:ext cx="7845251" cy="292768"/>
                <a:chOff x="611436" y="4856748"/>
                <a:chExt cx="7845251" cy="292768"/>
              </a:xfrm>
            </p:grpSpPr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6" y="4860758"/>
                  <a:ext cx="3417630" cy="288758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7" y="4856748"/>
                  <a:ext cx="3417630" cy="288758"/>
                </a:xfrm>
                <a:prstGeom prst="rect">
                  <a:avLst/>
                </a:prstGeom>
              </p:spPr>
            </p:pic>
          </p:grp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9049" y="5161548"/>
                <a:ext cx="2601004" cy="280799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9049" y="6057746"/>
                <a:ext cx="2601004" cy="2828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692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4" y="160420"/>
            <a:ext cx="8206204" cy="6505076"/>
            <a:chOff x="250484" y="160420"/>
            <a:chExt cx="8206204" cy="650507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4" y="160420"/>
              <a:ext cx="8206200" cy="4696328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611433" y="4854743"/>
              <a:ext cx="7845255" cy="1810753"/>
              <a:chOff x="611433" y="4854743"/>
              <a:chExt cx="7845255" cy="1810753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9051" y="5147512"/>
                <a:ext cx="3417633" cy="1517984"/>
              </a:xfrm>
              <a:prstGeom prst="rect">
                <a:avLst/>
              </a:prstGeom>
            </p:spPr>
          </p:pic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433" y="5147512"/>
                <a:ext cx="3417634" cy="1517984"/>
              </a:xfrm>
              <a:prstGeom prst="rect">
                <a:avLst/>
              </a:prstGeom>
            </p:spPr>
          </p:pic>
          <p:grpSp>
            <p:nvGrpSpPr>
              <p:cNvPr id="10" name="Grupo 9"/>
              <p:cNvGrpSpPr/>
              <p:nvPr/>
            </p:nvGrpSpPr>
            <p:grpSpPr>
              <a:xfrm>
                <a:off x="611435" y="4854743"/>
                <a:ext cx="7845253" cy="294773"/>
                <a:chOff x="611435" y="4854743"/>
                <a:chExt cx="7845253" cy="294773"/>
              </a:xfrm>
            </p:grpSpPr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9056" y="4854743"/>
                  <a:ext cx="3417632" cy="292769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435" y="4856747"/>
                  <a:ext cx="3417632" cy="29276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470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1" y="160420"/>
            <a:ext cx="8568666" cy="6505076"/>
            <a:chOff x="250481" y="160420"/>
            <a:chExt cx="8568666" cy="6505076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1" y="160420"/>
              <a:ext cx="8568666" cy="4708357"/>
            </a:xfrm>
            <a:prstGeom prst="rect">
              <a:avLst/>
            </a:prstGeom>
          </p:spPr>
        </p:pic>
        <p:grpSp>
          <p:nvGrpSpPr>
            <p:cNvPr id="24" name="Grupo 23"/>
            <p:cNvGrpSpPr/>
            <p:nvPr/>
          </p:nvGrpSpPr>
          <p:grpSpPr>
            <a:xfrm>
              <a:off x="611434" y="4868777"/>
              <a:ext cx="7845252" cy="1796719"/>
              <a:chOff x="611434" y="4868777"/>
              <a:chExt cx="7845252" cy="1796719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434" y="5157535"/>
                <a:ext cx="3417632" cy="1507961"/>
              </a:xfrm>
              <a:prstGeom prst="rect">
                <a:avLst/>
              </a:prstGeom>
            </p:spPr>
          </p:pic>
          <p:grpSp>
            <p:nvGrpSpPr>
              <p:cNvPr id="20" name="Grupo 19"/>
              <p:cNvGrpSpPr/>
              <p:nvPr/>
            </p:nvGrpSpPr>
            <p:grpSpPr>
              <a:xfrm>
                <a:off x="611436" y="4868777"/>
                <a:ext cx="7845249" cy="288758"/>
                <a:chOff x="611436" y="4860758"/>
                <a:chExt cx="7845249" cy="288758"/>
              </a:xfrm>
            </p:grpSpPr>
            <p:pic>
              <p:nvPicPr>
                <p:cNvPr id="21" name="Imagen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436" y="4860758"/>
                  <a:ext cx="3417630" cy="288758"/>
                </a:xfrm>
                <a:prstGeom prst="rect">
                  <a:avLst/>
                </a:prstGeom>
              </p:spPr>
            </p:pic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9055" y="4860758"/>
                  <a:ext cx="3417630" cy="288758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9055" y="5157535"/>
                <a:ext cx="3417631" cy="12111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6578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t="12384" b="1334"/>
          <a:stretch/>
        </p:blipFill>
        <p:spPr>
          <a:xfrm>
            <a:off x="447491" y="1100734"/>
            <a:ext cx="8221830" cy="466825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47491" y="115850"/>
            <a:ext cx="53855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Fuente de Información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7491" y="5984430"/>
            <a:ext cx="874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smtClean="0">
                <a:hlinkClick r:id="rId3"/>
              </a:rPr>
              <a:t>https://finances.worldbank.org/Procurement/Major-Contract-Awards/kdui-wcs3/data#expand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08658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1" y="160420"/>
            <a:ext cx="8568666" cy="6505076"/>
            <a:chOff x="250481" y="160420"/>
            <a:chExt cx="8568666" cy="6505076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1" y="160420"/>
              <a:ext cx="8568666" cy="4708357"/>
            </a:xfrm>
            <a:prstGeom prst="rect">
              <a:avLst/>
            </a:prstGeom>
          </p:spPr>
        </p:pic>
        <p:grpSp>
          <p:nvGrpSpPr>
            <p:cNvPr id="5" name="Grupo 4"/>
            <p:cNvGrpSpPr/>
            <p:nvPr/>
          </p:nvGrpSpPr>
          <p:grpSpPr>
            <a:xfrm>
              <a:off x="611432" y="4852737"/>
              <a:ext cx="7785097" cy="1812759"/>
              <a:chOff x="611432" y="4852737"/>
              <a:chExt cx="7785097" cy="1812759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432" y="5145506"/>
                <a:ext cx="3417633" cy="1519990"/>
              </a:xfrm>
              <a:prstGeom prst="rect">
                <a:avLst/>
              </a:prstGeom>
            </p:spPr>
          </p:pic>
          <p:grpSp>
            <p:nvGrpSpPr>
              <p:cNvPr id="21" name="Grupo 20"/>
              <p:cNvGrpSpPr/>
              <p:nvPr/>
            </p:nvGrpSpPr>
            <p:grpSpPr>
              <a:xfrm>
                <a:off x="611435" y="4852737"/>
                <a:ext cx="7785094" cy="296779"/>
                <a:chOff x="611435" y="4852737"/>
                <a:chExt cx="7785094" cy="296779"/>
              </a:xfrm>
            </p:grpSpPr>
            <p:pic>
              <p:nvPicPr>
                <p:cNvPr id="22" name="Imagen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78897" y="4852737"/>
                  <a:ext cx="3417632" cy="292769"/>
                </a:xfrm>
                <a:prstGeom prst="rect">
                  <a:avLst/>
                </a:prstGeom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1435" y="4856747"/>
                  <a:ext cx="3417632" cy="292769"/>
                </a:xfrm>
                <a:prstGeom prst="rect">
                  <a:avLst/>
                </a:prstGeom>
              </p:spPr>
            </p:pic>
          </p:grpSp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8895" y="5145506"/>
                <a:ext cx="3417630" cy="12111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957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50481" y="160420"/>
            <a:ext cx="8568666" cy="6456948"/>
            <a:chOff x="250481" y="160420"/>
            <a:chExt cx="8568666" cy="645694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1" y="160420"/>
              <a:ext cx="8568666" cy="4708357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17" y="4122819"/>
              <a:ext cx="3417637" cy="2494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5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481" y="160420"/>
            <a:ext cx="8568666" cy="6456948"/>
            <a:chOff x="250481" y="160420"/>
            <a:chExt cx="8568666" cy="645694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81" y="160420"/>
              <a:ext cx="8568666" cy="4708357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17" y="4111745"/>
              <a:ext cx="3417637" cy="2505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99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4228" y="148388"/>
            <a:ext cx="8867941" cy="6505074"/>
            <a:chOff x="154228" y="148388"/>
            <a:chExt cx="8867941" cy="650507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28" y="148388"/>
              <a:ext cx="8568666" cy="558165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9063" y="4158913"/>
              <a:ext cx="3283106" cy="2494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98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54228" y="148388"/>
            <a:ext cx="8867941" cy="6505074"/>
            <a:chOff x="154228" y="148388"/>
            <a:chExt cx="8867941" cy="650507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28" y="148388"/>
              <a:ext cx="8568666" cy="558165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9063" y="4158913"/>
              <a:ext cx="3283106" cy="2494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72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4764" y="115849"/>
            <a:ext cx="71019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Tratamiento de la Información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24" y="981543"/>
            <a:ext cx="3078055" cy="5344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77" y="2196732"/>
            <a:ext cx="3078055" cy="534436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6" idx="2"/>
          </p:cNvCxnSpPr>
          <p:nvPr/>
        </p:nvCxnSpPr>
        <p:spPr>
          <a:xfrm flipH="1">
            <a:off x="4307305" y="1515979"/>
            <a:ext cx="13047" cy="673768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57" y="2827421"/>
            <a:ext cx="8602579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2827421"/>
            <a:ext cx="8494295" cy="38501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24" y="2203717"/>
            <a:ext cx="3065008" cy="5274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24" y="981543"/>
            <a:ext cx="3065008" cy="52745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4764" y="115849"/>
            <a:ext cx="71019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Tratamiento de la Información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4307305" y="1515979"/>
            <a:ext cx="13047" cy="673768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5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03" y="968252"/>
            <a:ext cx="3065008" cy="52745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54764" y="115849"/>
            <a:ext cx="71019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Tratamiento de la Información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54764" y="1605247"/>
            <a:ext cx="71019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 a Utilizar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1" y="2470941"/>
            <a:ext cx="3065008" cy="20504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36" y="2470941"/>
            <a:ext cx="3277280" cy="1535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01" y="4740443"/>
            <a:ext cx="3065008" cy="15355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536" y="4740443"/>
            <a:ext cx="3277280" cy="15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54764" y="98092"/>
            <a:ext cx="71019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 a Utilizar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44" y="987848"/>
            <a:ext cx="3394552" cy="19326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91" y="987847"/>
            <a:ext cx="3394552" cy="193261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54764" y="3040778"/>
            <a:ext cx="71019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Relaciones a Realizar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1358463" y="3810219"/>
            <a:ext cx="5898245" cy="2895259"/>
            <a:chOff x="1358463" y="3810219"/>
            <a:chExt cx="5898245" cy="2895259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4"/>
            <a:srcRect t="1" b="6710"/>
            <a:stretch/>
          </p:blipFill>
          <p:spPr>
            <a:xfrm>
              <a:off x="1358463" y="4961411"/>
              <a:ext cx="2359295" cy="544914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6298" y="3810219"/>
              <a:ext cx="1540410" cy="2895259"/>
            </a:xfrm>
            <a:prstGeom prst="rect">
              <a:avLst/>
            </a:prstGeom>
          </p:spPr>
        </p:pic>
        <p:cxnSp>
          <p:nvCxnSpPr>
            <p:cNvPr id="20" name="Conector recto de flecha 19"/>
            <p:cNvCxnSpPr/>
            <p:nvPr/>
          </p:nvCxnSpPr>
          <p:spPr>
            <a:xfrm>
              <a:off x="3820027" y="5233868"/>
              <a:ext cx="1794002" cy="1"/>
            </a:xfrm>
            <a:prstGeom prst="straightConnector1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4768163" y="6412832"/>
              <a:ext cx="845866" cy="4142"/>
            </a:xfrm>
            <a:prstGeom prst="straightConnector1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4768163" y="4075048"/>
              <a:ext cx="845866" cy="4142"/>
            </a:xfrm>
            <a:prstGeom prst="straightConnector1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4714182" y="4015848"/>
              <a:ext cx="5692" cy="2484000"/>
            </a:xfrm>
            <a:prstGeom prst="line">
              <a:avLst/>
            </a:prstGeom>
            <a:ln w="127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/>
          <p:cNvCxnSpPr/>
          <p:nvPr/>
        </p:nvCxnSpPr>
        <p:spPr>
          <a:xfrm flipH="1" flipV="1">
            <a:off x="3705736" y="5222170"/>
            <a:ext cx="785710" cy="11698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8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26954" y="158249"/>
            <a:ext cx="71019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 smtClean="0">
                <a:ln w="0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Relaciones a Realizar</a:t>
            </a:r>
            <a:endParaRPr lang="es-ES" sz="4400" b="0" cap="none" spc="0" dirty="0">
              <a:ln w="0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685018" y="1581997"/>
            <a:ext cx="7807627" cy="4016118"/>
            <a:chOff x="781271" y="1257145"/>
            <a:chExt cx="7807627" cy="401611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71" y="1257145"/>
              <a:ext cx="2520000" cy="427276"/>
            </a:xfrm>
            <a:prstGeom prst="rect">
              <a:avLst/>
            </a:prstGeom>
          </p:spPr>
        </p:pic>
        <p:grpSp>
          <p:nvGrpSpPr>
            <p:cNvPr id="18" name="Grupo 17"/>
            <p:cNvGrpSpPr/>
            <p:nvPr/>
          </p:nvGrpSpPr>
          <p:grpSpPr>
            <a:xfrm>
              <a:off x="3487457" y="1447801"/>
              <a:ext cx="2295015" cy="22982"/>
              <a:chOff x="3487457" y="1447801"/>
              <a:chExt cx="2295015" cy="22982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4523874" y="1457221"/>
                <a:ext cx="1258598" cy="13562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 flipV="1">
                <a:off x="3487457" y="1447801"/>
                <a:ext cx="1144701" cy="18840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898" y="1258545"/>
              <a:ext cx="2520000" cy="440518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271" y="2501180"/>
              <a:ext cx="2520000" cy="410461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3484650" y="2683428"/>
              <a:ext cx="2295015" cy="22982"/>
              <a:chOff x="3487457" y="1447801"/>
              <a:chExt cx="2295015" cy="22982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>
                <a:off x="4523874" y="1457221"/>
                <a:ext cx="1258598" cy="13562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3487457" y="1447801"/>
                <a:ext cx="1144701" cy="18840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898" y="2501180"/>
              <a:ext cx="2520000" cy="440518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271" y="3699500"/>
              <a:ext cx="2509481" cy="39340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8898" y="3697858"/>
              <a:ext cx="2498962" cy="395046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271" y="4880763"/>
              <a:ext cx="2498962" cy="392500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4878217"/>
              <a:ext cx="2498962" cy="395046"/>
            </a:xfrm>
            <a:prstGeom prst="rect">
              <a:avLst/>
            </a:prstGeom>
          </p:spPr>
        </p:pic>
        <p:grpSp>
          <p:nvGrpSpPr>
            <p:cNvPr id="31" name="Grupo 30"/>
            <p:cNvGrpSpPr/>
            <p:nvPr/>
          </p:nvGrpSpPr>
          <p:grpSpPr>
            <a:xfrm>
              <a:off x="3484650" y="3883890"/>
              <a:ext cx="2295015" cy="22982"/>
              <a:chOff x="3487457" y="1447801"/>
              <a:chExt cx="2295015" cy="22982"/>
            </a:xfrm>
          </p:grpSpPr>
          <p:cxnSp>
            <p:nvCxnSpPr>
              <p:cNvPr id="32" name="Conector recto de flecha 31"/>
              <p:cNvCxnSpPr/>
              <p:nvPr/>
            </p:nvCxnSpPr>
            <p:spPr>
              <a:xfrm>
                <a:off x="4523874" y="1457221"/>
                <a:ext cx="1258598" cy="13562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 flipV="1">
                <a:off x="3487457" y="1447801"/>
                <a:ext cx="1144701" cy="18840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/>
            <p:cNvGrpSpPr/>
            <p:nvPr/>
          </p:nvGrpSpPr>
          <p:grpSpPr>
            <a:xfrm>
              <a:off x="3527058" y="5040239"/>
              <a:ext cx="2295015" cy="22982"/>
              <a:chOff x="3487457" y="1447801"/>
              <a:chExt cx="2295015" cy="22982"/>
            </a:xfrm>
          </p:grpSpPr>
          <p:cxnSp>
            <p:nvCxnSpPr>
              <p:cNvPr id="35" name="Conector recto de flecha 34"/>
              <p:cNvCxnSpPr/>
              <p:nvPr/>
            </p:nvCxnSpPr>
            <p:spPr>
              <a:xfrm>
                <a:off x="4523874" y="1457221"/>
                <a:ext cx="1258598" cy="13562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 flipV="1">
                <a:off x="3487457" y="1447801"/>
                <a:ext cx="1144701" cy="18840"/>
              </a:xfrm>
              <a:prstGeom prst="straightConnector1">
                <a:avLst/>
              </a:prstGeom>
              <a:ln w="1270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0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3" y="144380"/>
            <a:ext cx="8724542" cy="6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11436" y="144380"/>
            <a:ext cx="8070172" cy="6521116"/>
            <a:chOff x="611436" y="144380"/>
            <a:chExt cx="8070172" cy="6521116"/>
          </a:xfrm>
        </p:grpSpPr>
        <p:grpSp>
          <p:nvGrpSpPr>
            <p:cNvPr id="11" name="Grupo 10"/>
            <p:cNvGrpSpPr/>
            <p:nvPr/>
          </p:nvGrpSpPr>
          <p:grpSpPr>
            <a:xfrm>
              <a:off x="611437" y="144380"/>
              <a:ext cx="8070171" cy="4712368"/>
              <a:chOff x="611437" y="144380"/>
              <a:chExt cx="8070171" cy="4712368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 rotWithShape="1">
              <a:blip r:embed="rId2"/>
              <a:srcRect l="5304" b="95147"/>
              <a:stretch/>
            </p:blipFill>
            <p:spPr>
              <a:xfrm>
                <a:off x="611437" y="144380"/>
                <a:ext cx="8070171" cy="397041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2"/>
              <a:srcRect l="3880" t="12091"/>
              <a:stretch/>
            </p:blipFill>
            <p:spPr>
              <a:xfrm>
                <a:off x="611437" y="541421"/>
                <a:ext cx="8070171" cy="4315327"/>
              </a:xfrm>
              <a:prstGeom prst="rect">
                <a:avLst/>
              </a:prstGeom>
            </p:spPr>
          </p:pic>
        </p:grpSp>
        <p:grpSp>
          <p:nvGrpSpPr>
            <p:cNvPr id="15" name="Grupo 14"/>
            <p:cNvGrpSpPr/>
            <p:nvPr/>
          </p:nvGrpSpPr>
          <p:grpSpPr>
            <a:xfrm>
              <a:off x="611436" y="4856748"/>
              <a:ext cx="7845251" cy="1808748"/>
              <a:chOff x="611436" y="4856748"/>
              <a:chExt cx="7845251" cy="1808748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437" y="5149516"/>
                <a:ext cx="3417629" cy="1515980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9057" y="5149516"/>
                <a:ext cx="3417629" cy="151598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436" y="4860758"/>
                <a:ext cx="3417630" cy="288758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9057" y="4856748"/>
                <a:ext cx="3417630" cy="2887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970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57</Words>
  <Application>Microsoft Office PowerPoint</Application>
  <PresentationFormat>Presentación en pantalla (4:3)</PresentationFormat>
  <Paragraphs>14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alexander caro becerra</dc:creator>
  <cp:lastModifiedBy>jhon alexander caro becerra</cp:lastModifiedBy>
  <cp:revision>62</cp:revision>
  <dcterms:created xsi:type="dcterms:W3CDTF">2016-11-25T03:08:11Z</dcterms:created>
  <dcterms:modified xsi:type="dcterms:W3CDTF">2016-11-26T02:34:48Z</dcterms:modified>
</cp:coreProperties>
</file>