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0707"/>
    <a:srgbClr val="97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10" d="100"/>
          <a:sy n="110" d="100"/>
        </p:scale>
        <p:origin x="78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F022D-EC58-4CB0-9255-02EB51AAE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3F8B7-8DD4-434B-92F1-EDA2E1796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04F4A-5990-4358-A4CE-15E150E8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51E3B-27EE-472D-9FC7-7A99B5B6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0BA31-E0E3-4F9E-8806-DA6DF776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6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E652E-916C-4791-87EC-28DBC67B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E14B1D-9512-4378-ACF4-639BA7DC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F168C-03E1-485A-A7FF-FEA80EF7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A6E5B-DE23-4038-8617-F94AD04E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80C25-422F-443B-B9A0-5495E56C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5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0A9E45-21E6-4FB1-A09F-AB936950E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22720F-DFC3-417B-80D3-9C0080871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AF032A-EA6A-4BED-B7AF-F5485F2E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5DF6C-6CA1-41BA-A588-204BBABF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66B8BB-F550-4EA7-89A8-CDB91322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63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E6903-6A63-4180-8442-4AE0D0D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DCB4A-8B47-435B-9163-A5F51740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A05475-5845-4A16-A080-68056CAD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3C525-E0FB-41FA-B99D-3FAFC034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0DB84-87FC-4E58-86A7-75DBDD26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10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F6EB7-94A1-4310-9F93-9AA72C38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9FE9D9-94D8-4C1B-96E0-9C6EC76D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4E629-0174-460C-95F0-EBA417B9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428AE-A01C-428B-B96D-D90BB4E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0B7FE-BFA7-416A-ABAB-A3BC2A91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240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7A138-2EBC-4977-A222-71CEB9D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70737-E079-4D45-B5B0-F59E6913A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969858-72B4-4BDB-BA2E-2B13394E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8ADC2E-ABBE-4671-BA2D-A87CEF6E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9DB9B0-9A0F-49AE-BBAE-32B25C14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7E5758-8ECE-4BEE-B7D8-5FAD8B60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5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9DBA3-C7B1-4D04-BC74-241010F3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40013-5016-4558-9A1C-E28C4BD0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4AEE31-D42D-4C7F-84A2-FB2CD3C62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89484E-116F-4F15-9B32-8A56B2F61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F36037-88D2-419B-8FF6-FA9B359E8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9E966D-3429-4F27-AA8A-922E18F9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D40A63-83DF-4689-99A5-07D180F4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C2CF7A-7F09-4212-AEBB-95F8A21C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62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4B707-A4F1-4E0B-96CF-3D757C6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452F7C-4042-4CDF-93FE-94044532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6335A1-9917-464F-8DFE-0B5272AD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A5BD04-30FE-4951-97BA-C4D513D4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87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7CCB4C-B330-4433-8662-BD871880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59AFC1-CA10-48DF-8919-A017CF0B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C8929-2200-4869-835E-6654C551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34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A5297-757B-4C49-B613-67C63B9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93F68-D599-4512-9B0D-C55A9EC0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6F54B7-1E1D-415E-A259-07F955228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A01146-6DE9-4251-B8B3-A711DCC7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1B5C44-208B-47A6-B51E-49BB4B6D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99A9DD-7EED-4AEE-BD58-317F4E3B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1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71BE7-C4AC-4796-8813-5E9117F7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2DE164-C095-43FF-854D-A2297F159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A431A1-EB11-46F5-B2AD-3ABFF7F2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3189DE-ACE2-41B0-AA8F-68E8CE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244EE-9159-4570-BB3D-B4D75CB2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4D5B79-D9CB-4587-A70E-1D8A6DAB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00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478420-F035-423D-8269-16A6E6AC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950860-E883-4D36-92FD-7EBF9F3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1C987-5332-4122-A459-1C35AE411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03ED-9E76-4CE6-93DC-3D9652C6A756}" type="datetimeFigureOut">
              <a:rPr lang="es-CO" smtClean="0"/>
              <a:t>15/01/2020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F4817-5EAF-4E77-A291-AD8835773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24759-D9A0-4075-A191-6415D08C4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1215-76CB-45A7-AAF7-BE91F1E0F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90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F63BD52-E8F0-40DA-B7EB-4EB2345E180D}"/>
              </a:ext>
            </a:extLst>
          </p:cNvPr>
          <p:cNvSpPr/>
          <p:nvPr/>
        </p:nvSpPr>
        <p:spPr>
          <a:xfrm>
            <a:off x="2073349" y="839972"/>
            <a:ext cx="6602818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E502A9E-920B-4966-9305-33B35A4EAB48}"/>
              </a:ext>
            </a:extLst>
          </p:cNvPr>
          <p:cNvSpPr/>
          <p:nvPr/>
        </p:nvSpPr>
        <p:spPr>
          <a:xfrm>
            <a:off x="2907750" y="1673341"/>
            <a:ext cx="2933593" cy="689565"/>
          </a:xfrm>
          <a:prstGeom prst="rect">
            <a:avLst/>
          </a:prstGeom>
          <a:solidFill>
            <a:schemeClr val="accent6"/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08ACFB9-8E35-4C44-997D-78AB3DA0FADD}"/>
              </a:ext>
            </a:extLst>
          </p:cNvPr>
          <p:cNvSpPr/>
          <p:nvPr/>
        </p:nvSpPr>
        <p:spPr>
          <a:xfrm>
            <a:off x="3176901" y="3882315"/>
            <a:ext cx="478465" cy="46928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45250B7-B9A0-4545-A226-722E033BAB7A}"/>
              </a:ext>
            </a:extLst>
          </p:cNvPr>
          <p:cNvSpPr/>
          <p:nvPr/>
        </p:nvSpPr>
        <p:spPr>
          <a:xfrm>
            <a:off x="4614530" y="4574424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916A400-1D44-4448-AD4C-F940FBFF1E1B}"/>
              </a:ext>
            </a:extLst>
          </p:cNvPr>
          <p:cNvSpPr/>
          <p:nvPr/>
        </p:nvSpPr>
        <p:spPr>
          <a:xfrm>
            <a:off x="7308141" y="4577726"/>
            <a:ext cx="212651" cy="2126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FA34042-5CB2-45AF-8720-19F85B5E4034}"/>
              </a:ext>
            </a:extLst>
          </p:cNvPr>
          <p:cNvSpPr/>
          <p:nvPr/>
        </p:nvSpPr>
        <p:spPr>
          <a:xfrm>
            <a:off x="4904230" y="4580622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FA9CF2D-C6C2-43F0-A399-4CB79D3E6BB0}"/>
              </a:ext>
            </a:extLst>
          </p:cNvPr>
          <p:cNvSpPr/>
          <p:nvPr/>
        </p:nvSpPr>
        <p:spPr>
          <a:xfrm>
            <a:off x="5193930" y="4574424"/>
            <a:ext cx="212651" cy="21265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16798ED-28D6-4669-ABAA-B4A377F94FFE}"/>
              </a:ext>
            </a:extLst>
          </p:cNvPr>
          <p:cNvSpPr/>
          <p:nvPr/>
        </p:nvSpPr>
        <p:spPr>
          <a:xfrm>
            <a:off x="5483630" y="457707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DCFEFDF-6697-4FD7-9CFD-48BF2C0C14AB}"/>
              </a:ext>
            </a:extLst>
          </p:cNvPr>
          <p:cNvSpPr/>
          <p:nvPr/>
        </p:nvSpPr>
        <p:spPr>
          <a:xfrm>
            <a:off x="5773330" y="459834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9D0F608-BD77-4410-B304-FAB43B5CE8FE}"/>
              </a:ext>
            </a:extLst>
          </p:cNvPr>
          <p:cNvSpPr/>
          <p:nvPr/>
        </p:nvSpPr>
        <p:spPr>
          <a:xfrm>
            <a:off x="6063030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9C2AD8A-CA6E-4A56-94FC-81F890877173}"/>
              </a:ext>
            </a:extLst>
          </p:cNvPr>
          <p:cNvSpPr/>
          <p:nvPr/>
        </p:nvSpPr>
        <p:spPr>
          <a:xfrm>
            <a:off x="6349797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DF271E6-76A5-4CD7-878B-83F5AC772D68}"/>
              </a:ext>
            </a:extLst>
          </p:cNvPr>
          <p:cNvSpPr/>
          <p:nvPr/>
        </p:nvSpPr>
        <p:spPr>
          <a:xfrm>
            <a:off x="6636564" y="4597458"/>
            <a:ext cx="212651" cy="21265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2165EED-83D0-48ED-943B-64607EC49756}"/>
              </a:ext>
            </a:extLst>
          </p:cNvPr>
          <p:cNvSpPr/>
          <p:nvPr/>
        </p:nvSpPr>
        <p:spPr>
          <a:xfrm>
            <a:off x="3959050" y="4124829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 OUT ________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204D3C6-FE9A-4880-8F49-B03CF682F945}"/>
              </a:ext>
            </a:extLst>
          </p:cNvPr>
          <p:cNvSpPr/>
          <p:nvPr/>
        </p:nvSpPr>
        <p:spPr>
          <a:xfrm>
            <a:off x="7146679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3544732-5267-47A9-B71A-92B0B13D3DED}"/>
              </a:ext>
            </a:extLst>
          </p:cNvPr>
          <p:cNvSpPr/>
          <p:nvPr/>
        </p:nvSpPr>
        <p:spPr>
          <a:xfrm>
            <a:off x="7359330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2E9EB48-26C6-45B4-8E03-1945E647092C}"/>
              </a:ext>
            </a:extLst>
          </p:cNvPr>
          <p:cNvSpPr/>
          <p:nvPr/>
        </p:nvSpPr>
        <p:spPr>
          <a:xfrm>
            <a:off x="6939106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F8F6028-46BC-4CA0-8FE1-C15E8DF8DCF8}"/>
              </a:ext>
            </a:extLst>
          </p:cNvPr>
          <p:cNvSpPr/>
          <p:nvPr/>
        </p:nvSpPr>
        <p:spPr>
          <a:xfrm>
            <a:off x="6726455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EEB89C3-BCD7-4B09-9494-5ABC75935377}"/>
              </a:ext>
            </a:extLst>
          </p:cNvPr>
          <p:cNvSpPr/>
          <p:nvPr/>
        </p:nvSpPr>
        <p:spPr>
          <a:xfrm>
            <a:off x="7571981" y="198425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63A995D-E2FD-4A33-82D2-D5013B1F34FC}"/>
              </a:ext>
            </a:extLst>
          </p:cNvPr>
          <p:cNvSpPr/>
          <p:nvPr/>
        </p:nvSpPr>
        <p:spPr>
          <a:xfrm>
            <a:off x="7146679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1C2E29C-6950-4A44-989A-7812772671D9}"/>
              </a:ext>
            </a:extLst>
          </p:cNvPr>
          <p:cNvSpPr/>
          <p:nvPr/>
        </p:nvSpPr>
        <p:spPr>
          <a:xfrm>
            <a:off x="7359330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47672D6-A433-45FA-A8C9-B7BF3348262C}"/>
              </a:ext>
            </a:extLst>
          </p:cNvPr>
          <p:cNvSpPr/>
          <p:nvPr/>
        </p:nvSpPr>
        <p:spPr>
          <a:xfrm>
            <a:off x="6939106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B2359CB-EC51-4070-BB59-5FE052897C26}"/>
              </a:ext>
            </a:extLst>
          </p:cNvPr>
          <p:cNvSpPr/>
          <p:nvPr/>
        </p:nvSpPr>
        <p:spPr>
          <a:xfrm>
            <a:off x="6726455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917859F5-5AB3-4FD9-82C0-356FE4F9FF52}"/>
              </a:ext>
            </a:extLst>
          </p:cNvPr>
          <p:cNvSpPr/>
          <p:nvPr/>
        </p:nvSpPr>
        <p:spPr>
          <a:xfrm>
            <a:off x="7571981" y="216972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15F852C-B9C1-44A7-8FA3-CD5F847EAD2D}"/>
              </a:ext>
            </a:extLst>
          </p:cNvPr>
          <p:cNvSpPr/>
          <p:nvPr/>
        </p:nvSpPr>
        <p:spPr>
          <a:xfrm>
            <a:off x="7146679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86A4181-A33D-442D-96F9-507442F9A13D}"/>
              </a:ext>
            </a:extLst>
          </p:cNvPr>
          <p:cNvSpPr/>
          <p:nvPr/>
        </p:nvSpPr>
        <p:spPr>
          <a:xfrm>
            <a:off x="7359330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1F290B6-1F86-45B1-8CD6-83AA8A085EBA}"/>
              </a:ext>
            </a:extLst>
          </p:cNvPr>
          <p:cNvSpPr/>
          <p:nvPr/>
        </p:nvSpPr>
        <p:spPr>
          <a:xfrm>
            <a:off x="6939106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B5070440-EBF0-45BF-AE33-21ACC027F9D6}"/>
              </a:ext>
            </a:extLst>
          </p:cNvPr>
          <p:cNvSpPr/>
          <p:nvPr/>
        </p:nvSpPr>
        <p:spPr>
          <a:xfrm>
            <a:off x="6726455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B46B0D9-C63B-4B83-B592-14806542DDFB}"/>
              </a:ext>
            </a:extLst>
          </p:cNvPr>
          <p:cNvSpPr/>
          <p:nvPr/>
        </p:nvSpPr>
        <p:spPr>
          <a:xfrm>
            <a:off x="7571981" y="1792591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9CFB2FD3-15B1-4A62-9144-B0100FADD872}"/>
              </a:ext>
            </a:extLst>
          </p:cNvPr>
          <p:cNvSpPr/>
          <p:nvPr/>
        </p:nvSpPr>
        <p:spPr>
          <a:xfrm>
            <a:off x="7146679" y="161028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5BCF7FD-30F1-4F92-A926-6597CFE3A7D2}"/>
              </a:ext>
            </a:extLst>
          </p:cNvPr>
          <p:cNvSpPr/>
          <p:nvPr/>
        </p:nvSpPr>
        <p:spPr>
          <a:xfrm>
            <a:off x="7359330" y="161028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45E03D0-3422-4FA0-A969-60F11A6A7127}"/>
              </a:ext>
            </a:extLst>
          </p:cNvPr>
          <p:cNvSpPr/>
          <p:nvPr/>
        </p:nvSpPr>
        <p:spPr>
          <a:xfrm>
            <a:off x="6939106" y="1610287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0E8B90C-285B-4E4F-AEB6-98B6334D7819}"/>
              </a:ext>
            </a:extLst>
          </p:cNvPr>
          <p:cNvSpPr/>
          <p:nvPr/>
        </p:nvSpPr>
        <p:spPr>
          <a:xfrm>
            <a:off x="7146679" y="234823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E47029E-B1E7-4D10-A40F-B76A4D7682A9}"/>
              </a:ext>
            </a:extLst>
          </p:cNvPr>
          <p:cNvSpPr/>
          <p:nvPr/>
        </p:nvSpPr>
        <p:spPr>
          <a:xfrm>
            <a:off x="7359330" y="234823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B51D14B1-28C0-4B10-960E-B550F64F46D9}"/>
              </a:ext>
            </a:extLst>
          </p:cNvPr>
          <p:cNvSpPr/>
          <p:nvPr/>
        </p:nvSpPr>
        <p:spPr>
          <a:xfrm>
            <a:off x="6939106" y="2348238"/>
            <a:ext cx="67753" cy="7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FFC981E-C168-4F62-9FC3-F3CB6345EFCE}"/>
              </a:ext>
            </a:extLst>
          </p:cNvPr>
          <p:cNvSpPr/>
          <p:nvPr/>
        </p:nvSpPr>
        <p:spPr>
          <a:xfrm>
            <a:off x="3945246" y="4769127"/>
            <a:ext cx="359561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1     2     3     4     5     6     7     8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A386B38-626E-4920-831A-2144292A6803}"/>
              </a:ext>
            </a:extLst>
          </p:cNvPr>
          <p:cNvSpPr/>
          <p:nvPr/>
        </p:nvSpPr>
        <p:spPr>
          <a:xfrm>
            <a:off x="2760256" y="1562987"/>
            <a:ext cx="3225725" cy="9217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994D440-8724-4CC3-A61A-83C61C0EA412}"/>
              </a:ext>
            </a:extLst>
          </p:cNvPr>
          <p:cNvSpPr/>
          <p:nvPr/>
        </p:nvSpPr>
        <p:spPr>
          <a:xfrm>
            <a:off x="5863185" y="4134565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  /   A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B49760FA-5492-4A00-9F22-6FA6A44C5845}"/>
              </a:ext>
            </a:extLst>
          </p:cNvPr>
          <p:cNvSpPr/>
          <p:nvPr/>
        </p:nvSpPr>
        <p:spPr>
          <a:xfrm>
            <a:off x="7799732" y="4574424"/>
            <a:ext cx="212651" cy="212652"/>
          </a:xfrm>
          <a:prstGeom prst="ellipse">
            <a:avLst/>
          </a:prstGeom>
          <a:solidFill>
            <a:srgbClr val="55070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243CF127-778C-4688-8CFF-0DBB2FC9015D}"/>
              </a:ext>
            </a:extLst>
          </p:cNvPr>
          <p:cNvSpPr/>
          <p:nvPr/>
        </p:nvSpPr>
        <p:spPr>
          <a:xfrm>
            <a:off x="8791575" y="514350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A449C555-8C3E-4776-9E1B-84348330F105}"/>
              </a:ext>
            </a:extLst>
          </p:cNvPr>
          <p:cNvSpPr/>
          <p:nvPr/>
        </p:nvSpPr>
        <p:spPr>
          <a:xfrm>
            <a:off x="8676167" y="2876550"/>
            <a:ext cx="324958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8D333213-3DD7-4831-8115-0C5A027B4E70}"/>
              </a:ext>
            </a:extLst>
          </p:cNvPr>
          <p:cNvSpPr/>
          <p:nvPr/>
        </p:nvSpPr>
        <p:spPr>
          <a:xfrm>
            <a:off x="2760256" y="2809875"/>
            <a:ext cx="573494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57222ECB-9BE9-411B-A02B-D03DBC4C277E}"/>
              </a:ext>
            </a:extLst>
          </p:cNvPr>
          <p:cNvSpPr/>
          <p:nvPr/>
        </p:nvSpPr>
        <p:spPr>
          <a:xfrm>
            <a:off x="3486150" y="2808998"/>
            <a:ext cx="573494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B188137-7F07-4109-BF6F-71522553EECE}"/>
              </a:ext>
            </a:extLst>
          </p:cNvPr>
          <p:cNvSpPr/>
          <p:nvPr/>
        </p:nvSpPr>
        <p:spPr>
          <a:xfrm>
            <a:off x="3181159" y="3945929"/>
            <a:ext cx="4742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</a:t>
            </a:r>
          </a:p>
        </p:txBody>
      </p:sp>
      <p:sp>
        <p:nvSpPr>
          <p:cNvPr id="64" name="Cuerda 63">
            <a:extLst>
              <a:ext uri="{FF2B5EF4-FFF2-40B4-BE49-F238E27FC236}">
                <a16:creationId xmlns:a16="http://schemas.microsoft.com/office/drawing/2014/main" id="{CFD2E30A-D2C3-4879-A464-9B801ACFF3E3}"/>
              </a:ext>
            </a:extLst>
          </p:cNvPr>
          <p:cNvSpPr/>
          <p:nvPr/>
        </p:nvSpPr>
        <p:spPr>
          <a:xfrm rot="10800000">
            <a:off x="3477933" y="3796462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erda 64">
            <a:extLst>
              <a:ext uri="{FF2B5EF4-FFF2-40B4-BE49-F238E27FC236}">
                <a16:creationId xmlns:a16="http://schemas.microsoft.com/office/drawing/2014/main" id="{0395FF6E-DC4D-48C1-A487-8DD0F1B82801}"/>
              </a:ext>
            </a:extLst>
          </p:cNvPr>
          <p:cNvSpPr/>
          <p:nvPr/>
        </p:nvSpPr>
        <p:spPr>
          <a:xfrm rot="5400000">
            <a:off x="3078016" y="3414359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Cuerda 65">
            <a:extLst>
              <a:ext uri="{FF2B5EF4-FFF2-40B4-BE49-F238E27FC236}">
                <a16:creationId xmlns:a16="http://schemas.microsoft.com/office/drawing/2014/main" id="{926C460B-3235-49D4-9FE2-43F798CBB8C9}"/>
              </a:ext>
            </a:extLst>
          </p:cNvPr>
          <p:cNvSpPr/>
          <p:nvPr/>
        </p:nvSpPr>
        <p:spPr>
          <a:xfrm rot="16200000">
            <a:off x="3083951" y="4180894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Cuerda 66">
            <a:extLst>
              <a:ext uri="{FF2B5EF4-FFF2-40B4-BE49-F238E27FC236}">
                <a16:creationId xmlns:a16="http://schemas.microsoft.com/office/drawing/2014/main" id="{1883097D-D15C-4657-BF94-162A9EC5E63B}"/>
              </a:ext>
            </a:extLst>
          </p:cNvPr>
          <p:cNvSpPr/>
          <p:nvPr/>
        </p:nvSpPr>
        <p:spPr>
          <a:xfrm>
            <a:off x="2688221" y="3793535"/>
            <a:ext cx="691122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8482C8DC-2A69-4A0E-BF16-ADBE92835B66}"/>
              </a:ext>
            </a:extLst>
          </p:cNvPr>
          <p:cNvSpPr/>
          <p:nvPr/>
        </p:nvSpPr>
        <p:spPr>
          <a:xfrm>
            <a:off x="2666605" y="2489832"/>
            <a:ext cx="7607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8AD88496-FC55-4479-9EC1-4D90A1CFCB95}"/>
              </a:ext>
            </a:extLst>
          </p:cNvPr>
          <p:cNvSpPr/>
          <p:nvPr/>
        </p:nvSpPr>
        <p:spPr>
          <a:xfrm>
            <a:off x="3409877" y="2489832"/>
            <a:ext cx="7607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M/A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B728C3BC-5ECC-4B97-81A9-5C3EBD8FA860}"/>
              </a:ext>
            </a:extLst>
          </p:cNvPr>
          <p:cNvSpPr/>
          <p:nvPr/>
        </p:nvSpPr>
        <p:spPr>
          <a:xfrm>
            <a:off x="2907748" y="1670414"/>
            <a:ext cx="293359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bway Ticker" panose="02000400000000000000" pitchFamily="2" charset="0"/>
              </a:rPr>
              <a:t>MENU                  MANUAL</a:t>
            </a:r>
          </a:p>
          <a:p>
            <a:r>
              <a:rPr lang="es-ES" sz="16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ubway Ticker" panose="02000400000000000000" pitchFamily="2" charset="0"/>
              </a:rPr>
              <a:t>OUT 3 –ON            AL. 001</a:t>
            </a:r>
            <a:endParaRPr lang="es-ES" sz="1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ubway Ticker" panose="02000400000000000000" pitchFamily="2" charset="0"/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CCA61C9B-80CE-410F-B68D-A23B4DBC294A}"/>
              </a:ext>
            </a:extLst>
          </p:cNvPr>
          <p:cNvSpPr/>
          <p:nvPr/>
        </p:nvSpPr>
        <p:spPr>
          <a:xfrm>
            <a:off x="3237211" y="1134900"/>
            <a:ext cx="25361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</a:t>
            </a:r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PROGRAMABLE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BF62ED4-A257-4100-BD4A-8C84D7D4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56" y="1171751"/>
            <a:ext cx="355509" cy="264852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92A347E7-FA63-43B1-AA13-E5A84AACC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14" y="1130081"/>
            <a:ext cx="563831" cy="31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5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31E9D4-624E-4346-A125-C61C6211BA65}"/>
              </a:ext>
            </a:extLst>
          </p:cNvPr>
          <p:cNvSpPr/>
          <p:nvPr/>
        </p:nvSpPr>
        <p:spPr>
          <a:xfrm>
            <a:off x="2088342" y="818306"/>
            <a:ext cx="6602818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EDCDCC6-5C7B-43C6-869D-A61D5DC8AA8F}"/>
              </a:ext>
            </a:extLst>
          </p:cNvPr>
          <p:cNvSpPr/>
          <p:nvPr/>
        </p:nvSpPr>
        <p:spPr>
          <a:xfrm>
            <a:off x="4596170" y="3389785"/>
            <a:ext cx="359561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 OUT ________</a:t>
            </a:r>
            <a:endParaRPr lang="es-E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3CE9C0F-55F3-4035-89C1-EA6C131ABCEA}"/>
              </a:ext>
            </a:extLst>
          </p:cNvPr>
          <p:cNvSpPr/>
          <p:nvPr/>
        </p:nvSpPr>
        <p:spPr>
          <a:xfrm>
            <a:off x="4817849" y="3772233"/>
            <a:ext cx="4976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24V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B0F649C-97CA-4491-ADA2-FE35570E507C}"/>
              </a:ext>
            </a:extLst>
          </p:cNvPr>
          <p:cNvSpPr/>
          <p:nvPr/>
        </p:nvSpPr>
        <p:spPr>
          <a:xfrm>
            <a:off x="3213620" y="4212999"/>
            <a:ext cx="4272401" cy="56317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FBFEB93-42AC-4C50-B24B-78021DEA9F1E}"/>
              </a:ext>
            </a:extLst>
          </p:cNvPr>
          <p:cNvSpPr/>
          <p:nvPr/>
        </p:nvSpPr>
        <p:spPr>
          <a:xfrm>
            <a:off x="1762125" y="514350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FC239EC-A02C-4D3F-A1DE-CC1A0C5310C2}"/>
              </a:ext>
            </a:extLst>
          </p:cNvPr>
          <p:cNvSpPr/>
          <p:nvPr/>
        </p:nvSpPr>
        <p:spPr>
          <a:xfrm>
            <a:off x="1761017" y="2876550"/>
            <a:ext cx="324958" cy="3385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2E870EB-01CA-4225-937A-32F37CD35872}"/>
              </a:ext>
            </a:extLst>
          </p:cNvPr>
          <p:cNvSpPr/>
          <p:nvPr/>
        </p:nvSpPr>
        <p:spPr>
          <a:xfrm>
            <a:off x="3290410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D7CACDD-EB86-4052-BEB9-58BA14A6C9DB}"/>
              </a:ext>
            </a:extLst>
          </p:cNvPr>
          <p:cNvSpPr/>
          <p:nvPr/>
        </p:nvSpPr>
        <p:spPr>
          <a:xfrm>
            <a:off x="3290410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: esquinas superiores cortadas 51">
            <a:extLst>
              <a:ext uri="{FF2B5EF4-FFF2-40B4-BE49-F238E27FC236}">
                <a16:creationId xmlns:a16="http://schemas.microsoft.com/office/drawing/2014/main" id="{046F03B5-E242-40E1-9CE2-39605969BA13}"/>
              </a:ext>
            </a:extLst>
          </p:cNvPr>
          <p:cNvSpPr/>
          <p:nvPr/>
        </p:nvSpPr>
        <p:spPr>
          <a:xfrm>
            <a:off x="3339421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04C16EF-35FE-4951-8771-41A1489FDFA0}"/>
              </a:ext>
            </a:extLst>
          </p:cNvPr>
          <p:cNvSpPr/>
          <p:nvPr/>
        </p:nvSpPr>
        <p:spPr>
          <a:xfrm>
            <a:off x="3339421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BC581F1-B902-4F04-BCA8-8D8816AC78A1}"/>
              </a:ext>
            </a:extLst>
          </p:cNvPr>
          <p:cNvSpPr/>
          <p:nvPr/>
        </p:nvSpPr>
        <p:spPr>
          <a:xfrm>
            <a:off x="3351634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Signo más 55">
            <a:extLst>
              <a:ext uri="{FF2B5EF4-FFF2-40B4-BE49-F238E27FC236}">
                <a16:creationId xmlns:a16="http://schemas.microsoft.com/office/drawing/2014/main" id="{354083CF-8B19-48D6-BD23-2B0B368058E6}"/>
              </a:ext>
            </a:extLst>
          </p:cNvPr>
          <p:cNvSpPr/>
          <p:nvPr/>
        </p:nvSpPr>
        <p:spPr>
          <a:xfrm>
            <a:off x="3346791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956EFBE8-D19A-4568-B663-DFB3090F5C89}"/>
              </a:ext>
            </a:extLst>
          </p:cNvPr>
          <p:cNvSpPr/>
          <p:nvPr/>
        </p:nvSpPr>
        <p:spPr>
          <a:xfrm>
            <a:off x="3547641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E30947BA-1546-4904-A6A9-009FAF1EB6C9}"/>
              </a:ext>
            </a:extLst>
          </p:cNvPr>
          <p:cNvSpPr/>
          <p:nvPr/>
        </p:nvSpPr>
        <p:spPr>
          <a:xfrm>
            <a:off x="3547641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ángulo: esquinas superiores cortadas 76">
            <a:extLst>
              <a:ext uri="{FF2B5EF4-FFF2-40B4-BE49-F238E27FC236}">
                <a16:creationId xmlns:a16="http://schemas.microsoft.com/office/drawing/2014/main" id="{6E8E4032-730D-4901-8B06-D19463C90E3B}"/>
              </a:ext>
            </a:extLst>
          </p:cNvPr>
          <p:cNvSpPr/>
          <p:nvPr/>
        </p:nvSpPr>
        <p:spPr>
          <a:xfrm>
            <a:off x="3596652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CA9BC4CB-3887-4A15-BB48-E7FE49EE2D9E}"/>
              </a:ext>
            </a:extLst>
          </p:cNvPr>
          <p:cNvSpPr/>
          <p:nvPr/>
        </p:nvSpPr>
        <p:spPr>
          <a:xfrm>
            <a:off x="3596652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C6C3E5A0-98B9-42E6-9FCF-C2DE36B4DD8D}"/>
              </a:ext>
            </a:extLst>
          </p:cNvPr>
          <p:cNvSpPr/>
          <p:nvPr/>
        </p:nvSpPr>
        <p:spPr>
          <a:xfrm>
            <a:off x="3608865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Signo más 79">
            <a:extLst>
              <a:ext uri="{FF2B5EF4-FFF2-40B4-BE49-F238E27FC236}">
                <a16:creationId xmlns:a16="http://schemas.microsoft.com/office/drawing/2014/main" id="{875C974B-7DE8-439A-BF04-6D04ACBA7008}"/>
              </a:ext>
            </a:extLst>
          </p:cNvPr>
          <p:cNvSpPr/>
          <p:nvPr/>
        </p:nvSpPr>
        <p:spPr>
          <a:xfrm>
            <a:off x="3604022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CD014210-AB5E-444F-B070-A1969E9D0E33}"/>
              </a:ext>
            </a:extLst>
          </p:cNvPr>
          <p:cNvSpPr/>
          <p:nvPr/>
        </p:nvSpPr>
        <p:spPr>
          <a:xfrm>
            <a:off x="3803811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7D01705-558F-4C35-B641-921AC61F1ACE}"/>
              </a:ext>
            </a:extLst>
          </p:cNvPr>
          <p:cNvSpPr/>
          <p:nvPr/>
        </p:nvSpPr>
        <p:spPr>
          <a:xfrm>
            <a:off x="3803811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Rectángulo: esquinas superiores cortadas 82">
            <a:extLst>
              <a:ext uri="{FF2B5EF4-FFF2-40B4-BE49-F238E27FC236}">
                <a16:creationId xmlns:a16="http://schemas.microsoft.com/office/drawing/2014/main" id="{4416712A-AE07-4246-B2C0-D5613F174B7F}"/>
              </a:ext>
            </a:extLst>
          </p:cNvPr>
          <p:cNvSpPr/>
          <p:nvPr/>
        </p:nvSpPr>
        <p:spPr>
          <a:xfrm>
            <a:off x="3852822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51F92929-EFA4-4C04-8D6D-2D016C880BAF}"/>
              </a:ext>
            </a:extLst>
          </p:cNvPr>
          <p:cNvSpPr/>
          <p:nvPr/>
        </p:nvSpPr>
        <p:spPr>
          <a:xfrm>
            <a:off x="3852822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E0B513B-2BB6-4278-84D1-0291FF7E0F0E}"/>
              </a:ext>
            </a:extLst>
          </p:cNvPr>
          <p:cNvSpPr/>
          <p:nvPr/>
        </p:nvSpPr>
        <p:spPr>
          <a:xfrm>
            <a:off x="3865035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Signo más 85">
            <a:extLst>
              <a:ext uri="{FF2B5EF4-FFF2-40B4-BE49-F238E27FC236}">
                <a16:creationId xmlns:a16="http://schemas.microsoft.com/office/drawing/2014/main" id="{9B9621A5-5C7C-478F-B2ED-CB8CFEDCD217}"/>
              </a:ext>
            </a:extLst>
          </p:cNvPr>
          <p:cNvSpPr/>
          <p:nvPr/>
        </p:nvSpPr>
        <p:spPr>
          <a:xfrm>
            <a:off x="3860192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73654D10-A9E2-4AA5-9484-1C218936CFBD}"/>
              </a:ext>
            </a:extLst>
          </p:cNvPr>
          <p:cNvSpPr/>
          <p:nvPr/>
        </p:nvSpPr>
        <p:spPr>
          <a:xfrm>
            <a:off x="4059256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B03BFB54-AE73-4064-9393-4FFE7B95B2F1}"/>
              </a:ext>
            </a:extLst>
          </p:cNvPr>
          <p:cNvSpPr/>
          <p:nvPr/>
        </p:nvSpPr>
        <p:spPr>
          <a:xfrm>
            <a:off x="4059256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Rectángulo: esquinas superiores cortadas 88">
            <a:extLst>
              <a:ext uri="{FF2B5EF4-FFF2-40B4-BE49-F238E27FC236}">
                <a16:creationId xmlns:a16="http://schemas.microsoft.com/office/drawing/2014/main" id="{7B29720B-5CF9-4F11-8857-164725D0A0CA}"/>
              </a:ext>
            </a:extLst>
          </p:cNvPr>
          <p:cNvSpPr/>
          <p:nvPr/>
        </p:nvSpPr>
        <p:spPr>
          <a:xfrm>
            <a:off x="4108267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8E261EB6-993E-4E55-A492-7D177EA1D384}"/>
              </a:ext>
            </a:extLst>
          </p:cNvPr>
          <p:cNvSpPr/>
          <p:nvPr/>
        </p:nvSpPr>
        <p:spPr>
          <a:xfrm>
            <a:off x="4108267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B20E4887-4B87-45AD-BD76-5E2A3CBA91FC}"/>
              </a:ext>
            </a:extLst>
          </p:cNvPr>
          <p:cNvSpPr/>
          <p:nvPr/>
        </p:nvSpPr>
        <p:spPr>
          <a:xfrm>
            <a:off x="4120480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Signo más 91">
            <a:extLst>
              <a:ext uri="{FF2B5EF4-FFF2-40B4-BE49-F238E27FC236}">
                <a16:creationId xmlns:a16="http://schemas.microsoft.com/office/drawing/2014/main" id="{181C2416-037C-4356-9851-EDEF5877B4A1}"/>
              </a:ext>
            </a:extLst>
          </p:cNvPr>
          <p:cNvSpPr/>
          <p:nvPr/>
        </p:nvSpPr>
        <p:spPr>
          <a:xfrm>
            <a:off x="4115637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B8249E59-A6D0-41A0-B730-3C41E68F8F09}"/>
              </a:ext>
            </a:extLst>
          </p:cNvPr>
          <p:cNvSpPr/>
          <p:nvPr/>
        </p:nvSpPr>
        <p:spPr>
          <a:xfrm>
            <a:off x="4319364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628F8148-7AE3-4E3A-83F1-D9F9B1E4E88D}"/>
              </a:ext>
            </a:extLst>
          </p:cNvPr>
          <p:cNvSpPr/>
          <p:nvPr/>
        </p:nvSpPr>
        <p:spPr>
          <a:xfrm>
            <a:off x="4319364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Rectángulo: esquinas superiores cortadas 94">
            <a:extLst>
              <a:ext uri="{FF2B5EF4-FFF2-40B4-BE49-F238E27FC236}">
                <a16:creationId xmlns:a16="http://schemas.microsoft.com/office/drawing/2014/main" id="{44C6EFB4-CE91-4322-BE70-B73AE1E6E7E4}"/>
              </a:ext>
            </a:extLst>
          </p:cNvPr>
          <p:cNvSpPr/>
          <p:nvPr/>
        </p:nvSpPr>
        <p:spPr>
          <a:xfrm>
            <a:off x="4368375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F2B9F9ED-105C-4977-9D0F-6BC2231A6244}"/>
              </a:ext>
            </a:extLst>
          </p:cNvPr>
          <p:cNvSpPr/>
          <p:nvPr/>
        </p:nvSpPr>
        <p:spPr>
          <a:xfrm>
            <a:off x="4368375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24D0177D-78F4-47AF-8D20-EBDD655C266D}"/>
              </a:ext>
            </a:extLst>
          </p:cNvPr>
          <p:cNvSpPr/>
          <p:nvPr/>
        </p:nvSpPr>
        <p:spPr>
          <a:xfrm>
            <a:off x="4380588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Signo más 97">
            <a:extLst>
              <a:ext uri="{FF2B5EF4-FFF2-40B4-BE49-F238E27FC236}">
                <a16:creationId xmlns:a16="http://schemas.microsoft.com/office/drawing/2014/main" id="{ACBC03D9-B65B-4C31-AE3F-1B7A6D3A7E99}"/>
              </a:ext>
            </a:extLst>
          </p:cNvPr>
          <p:cNvSpPr/>
          <p:nvPr/>
        </p:nvSpPr>
        <p:spPr>
          <a:xfrm>
            <a:off x="4375745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5ED59814-B685-41D1-9AE5-B89B5885BA91}"/>
              </a:ext>
            </a:extLst>
          </p:cNvPr>
          <p:cNvSpPr/>
          <p:nvPr/>
        </p:nvSpPr>
        <p:spPr>
          <a:xfrm>
            <a:off x="4579472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75AE5F89-7514-4479-B73C-D264842F6FE4}"/>
              </a:ext>
            </a:extLst>
          </p:cNvPr>
          <p:cNvSpPr/>
          <p:nvPr/>
        </p:nvSpPr>
        <p:spPr>
          <a:xfrm>
            <a:off x="4579472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Rectángulo: esquinas superiores cortadas 100">
            <a:extLst>
              <a:ext uri="{FF2B5EF4-FFF2-40B4-BE49-F238E27FC236}">
                <a16:creationId xmlns:a16="http://schemas.microsoft.com/office/drawing/2014/main" id="{A1B17A22-8B6A-4390-83B7-47F65C63AB82}"/>
              </a:ext>
            </a:extLst>
          </p:cNvPr>
          <p:cNvSpPr/>
          <p:nvPr/>
        </p:nvSpPr>
        <p:spPr>
          <a:xfrm>
            <a:off x="4628483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F595B678-AA61-4FEC-9F80-AB1695F68F9D}"/>
              </a:ext>
            </a:extLst>
          </p:cNvPr>
          <p:cNvSpPr/>
          <p:nvPr/>
        </p:nvSpPr>
        <p:spPr>
          <a:xfrm>
            <a:off x="4628483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CB66C930-A8C0-45B7-BDD6-2F6B09BDDAAF}"/>
              </a:ext>
            </a:extLst>
          </p:cNvPr>
          <p:cNvSpPr/>
          <p:nvPr/>
        </p:nvSpPr>
        <p:spPr>
          <a:xfrm>
            <a:off x="4640696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Signo más 103">
            <a:extLst>
              <a:ext uri="{FF2B5EF4-FFF2-40B4-BE49-F238E27FC236}">
                <a16:creationId xmlns:a16="http://schemas.microsoft.com/office/drawing/2014/main" id="{3ABDFFE1-2648-442E-84FC-E897C7400CA8}"/>
              </a:ext>
            </a:extLst>
          </p:cNvPr>
          <p:cNvSpPr/>
          <p:nvPr/>
        </p:nvSpPr>
        <p:spPr>
          <a:xfrm>
            <a:off x="4635853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BCA86A8-2F60-4E2F-B462-DDDE76623383}"/>
              </a:ext>
            </a:extLst>
          </p:cNvPr>
          <p:cNvSpPr/>
          <p:nvPr/>
        </p:nvSpPr>
        <p:spPr>
          <a:xfrm>
            <a:off x="4836749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354AE63A-8B9B-4D85-8678-C2DD6978FB8A}"/>
              </a:ext>
            </a:extLst>
          </p:cNvPr>
          <p:cNvSpPr/>
          <p:nvPr/>
        </p:nvSpPr>
        <p:spPr>
          <a:xfrm>
            <a:off x="4836749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: esquinas superiores cortadas 106">
            <a:extLst>
              <a:ext uri="{FF2B5EF4-FFF2-40B4-BE49-F238E27FC236}">
                <a16:creationId xmlns:a16="http://schemas.microsoft.com/office/drawing/2014/main" id="{ADF7CD64-BD9D-432C-B228-C04B7A93C0B7}"/>
              </a:ext>
            </a:extLst>
          </p:cNvPr>
          <p:cNvSpPr/>
          <p:nvPr/>
        </p:nvSpPr>
        <p:spPr>
          <a:xfrm>
            <a:off x="4885760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68089763-5F8E-461B-9647-4F5BC9B7510F}"/>
              </a:ext>
            </a:extLst>
          </p:cNvPr>
          <p:cNvSpPr/>
          <p:nvPr/>
        </p:nvSpPr>
        <p:spPr>
          <a:xfrm>
            <a:off x="4885760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91FF618E-7082-406F-87D5-A73DBF4A38FC}"/>
              </a:ext>
            </a:extLst>
          </p:cNvPr>
          <p:cNvSpPr/>
          <p:nvPr/>
        </p:nvSpPr>
        <p:spPr>
          <a:xfrm>
            <a:off x="4897973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Signo más 109">
            <a:extLst>
              <a:ext uri="{FF2B5EF4-FFF2-40B4-BE49-F238E27FC236}">
                <a16:creationId xmlns:a16="http://schemas.microsoft.com/office/drawing/2014/main" id="{A8A73CD0-BEA3-4A6C-857A-7A8312501548}"/>
              </a:ext>
            </a:extLst>
          </p:cNvPr>
          <p:cNvSpPr/>
          <p:nvPr/>
        </p:nvSpPr>
        <p:spPr>
          <a:xfrm>
            <a:off x="4893130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2AD429E2-5C95-4E71-A7B1-DFEF70AD193B}"/>
              </a:ext>
            </a:extLst>
          </p:cNvPr>
          <p:cNvSpPr/>
          <p:nvPr/>
        </p:nvSpPr>
        <p:spPr>
          <a:xfrm>
            <a:off x="5094026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04F95917-02ED-433B-925F-9C8F061E5B3D}"/>
              </a:ext>
            </a:extLst>
          </p:cNvPr>
          <p:cNvSpPr/>
          <p:nvPr/>
        </p:nvSpPr>
        <p:spPr>
          <a:xfrm>
            <a:off x="5094026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Rectángulo: esquinas superiores cortadas 112">
            <a:extLst>
              <a:ext uri="{FF2B5EF4-FFF2-40B4-BE49-F238E27FC236}">
                <a16:creationId xmlns:a16="http://schemas.microsoft.com/office/drawing/2014/main" id="{0871B1FE-B1B5-4319-9FFA-8CBBA2E82F99}"/>
              </a:ext>
            </a:extLst>
          </p:cNvPr>
          <p:cNvSpPr/>
          <p:nvPr/>
        </p:nvSpPr>
        <p:spPr>
          <a:xfrm>
            <a:off x="5143037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3F6E4D95-E34F-4F3B-AE40-8B5EAADC97D6}"/>
              </a:ext>
            </a:extLst>
          </p:cNvPr>
          <p:cNvSpPr/>
          <p:nvPr/>
        </p:nvSpPr>
        <p:spPr>
          <a:xfrm>
            <a:off x="5143037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0AA046D6-EEF2-4E45-8E26-868DEB79D0D3}"/>
              </a:ext>
            </a:extLst>
          </p:cNvPr>
          <p:cNvSpPr/>
          <p:nvPr/>
        </p:nvSpPr>
        <p:spPr>
          <a:xfrm>
            <a:off x="5155250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Signo más 115">
            <a:extLst>
              <a:ext uri="{FF2B5EF4-FFF2-40B4-BE49-F238E27FC236}">
                <a16:creationId xmlns:a16="http://schemas.microsoft.com/office/drawing/2014/main" id="{A004F2A2-C1A0-4568-894C-0D4B3572FEA2}"/>
              </a:ext>
            </a:extLst>
          </p:cNvPr>
          <p:cNvSpPr/>
          <p:nvPr/>
        </p:nvSpPr>
        <p:spPr>
          <a:xfrm>
            <a:off x="5150407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C0730E96-D9FB-4356-AB97-8F8DFC2907C8}"/>
              </a:ext>
            </a:extLst>
          </p:cNvPr>
          <p:cNvSpPr/>
          <p:nvPr/>
        </p:nvSpPr>
        <p:spPr>
          <a:xfrm>
            <a:off x="5348838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80F651BE-E043-4ABA-A196-F710720BAAFA}"/>
              </a:ext>
            </a:extLst>
          </p:cNvPr>
          <p:cNvSpPr/>
          <p:nvPr/>
        </p:nvSpPr>
        <p:spPr>
          <a:xfrm>
            <a:off x="5348838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9" name="Rectángulo: esquinas superiores cortadas 118">
            <a:extLst>
              <a:ext uri="{FF2B5EF4-FFF2-40B4-BE49-F238E27FC236}">
                <a16:creationId xmlns:a16="http://schemas.microsoft.com/office/drawing/2014/main" id="{A3CE89F4-E0F2-4D70-B53F-F989F62A7191}"/>
              </a:ext>
            </a:extLst>
          </p:cNvPr>
          <p:cNvSpPr/>
          <p:nvPr/>
        </p:nvSpPr>
        <p:spPr>
          <a:xfrm>
            <a:off x="5397849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693C4CEC-DC9B-4F9E-8862-F7F38D9E0690}"/>
              </a:ext>
            </a:extLst>
          </p:cNvPr>
          <p:cNvSpPr/>
          <p:nvPr/>
        </p:nvSpPr>
        <p:spPr>
          <a:xfrm>
            <a:off x="5397849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634EA206-05CD-43E9-B15E-2E790B8191E7}"/>
              </a:ext>
            </a:extLst>
          </p:cNvPr>
          <p:cNvSpPr/>
          <p:nvPr/>
        </p:nvSpPr>
        <p:spPr>
          <a:xfrm>
            <a:off x="5410062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2" name="Signo más 121">
            <a:extLst>
              <a:ext uri="{FF2B5EF4-FFF2-40B4-BE49-F238E27FC236}">
                <a16:creationId xmlns:a16="http://schemas.microsoft.com/office/drawing/2014/main" id="{D2E41045-47C4-4BC7-9E20-1D623C71BC96}"/>
              </a:ext>
            </a:extLst>
          </p:cNvPr>
          <p:cNvSpPr/>
          <p:nvPr/>
        </p:nvSpPr>
        <p:spPr>
          <a:xfrm>
            <a:off x="5405219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FA91139C-E10E-4265-9FBB-5344B27FD160}"/>
              </a:ext>
            </a:extLst>
          </p:cNvPr>
          <p:cNvSpPr/>
          <p:nvPr/>
        </p:nvSpPr>
        <p:spPr>
          <a:xfrm>
            <a:off x="5606714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73E3A3F9-493B-4DD0-BF39-A62A77A5B81C}"/>
              </a:ext>
            </a:extLst>
          </p:cNvPr>
          <p:cNvSpPr/>
          <p:nvPr/>
        </p:nvSpPr>
        <p:spPr>
          <a:xfrm>
            <a:off x="5606714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Rectángulo: esquinas superiores cortadas 124">
            <a:extLst>
              <a:ext uri="{FF2B5EF4-FFF2-40B4-BE49-F238E27FC236}">
                <a16:creationId xmlns:a16="http://schemas.microsoft.com/office/drawing/2014/main" id="{8FBC997F-06C3-4CBE-A67E-CEEA39E13BAC}"/>
              </a:ext>
            </a:extLst>
          </p:cNvPr>
          <p:cNvSpPr/>
          <p:nvPr/>
        </p:nvSpPr>
        <p:spPr>
          <a:xfrm>
            <a:off x="5655725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E9B30277-6E1D-4D00-9B33-85A009E90249}"/>
              </a:ext>
            </a:extLst>
          </p:cNvPr>
          <p:cNvSpPr/>
          <p:nvPr/>
        </p:nvSpPr>
        <p:spPr>
          <a:xfrm>
            <a:off x="5655725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265F86D3-D881-4427-BB74-FBBF987194FE}"/>
              </a:ext>
            </a:extLst>
          </p:cNvPr>
          <p:cNvSpPr/>
          <p:nvPr/>
        </p:nvSpPr>
        <p:spPr>
          <a:xfrm>
            <a:off x="5667938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8" name="Signo más 127">
            <a:extLst>
              <a:ext uri="{FF2B5EF4-FFF2-40B4-BE49-F238E27FC236}">
                <a16:creationId xmlns:a16="http://schemas.microsoft.com/office/drawing/2014/main" id="{7EABD6E8-3BB1-487A-AF7C-B7CA81D6EACA}"/>
              </a:ext>
            </a:extLst>
          </p:cNvPr>
          <p:cNvSpPr/>
          <p:nvPr/>
        </p:nvSpPr>
        <p:spPr>
          <a:xfrm>
            <a:off x="5663095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2A770A9A-6121-4AB1-84D6-6CF33B57511B}"/>
              </a:ext>
            </a:extLst>
          </p:cNvPr>
          <p:cNvSpPr/>
          <p:nvPr/>
        </p:nvSpPr>
        <p:spPr>
          <a:xfrm>
            <a:off x="5862429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5CAD1FE4-0878-4E0D-997E-019DBB9AD73F}"/>
              </a:ext>
            </a:extLst>
          </p:cNvPr>
          <p:cNvSpPr/>
          <p:nvPr/>
        </p:nvSpPr>
        <p:spPr>
          <a:xfrm>
            <a:off x="5862429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Rectángulo: esquinas superiores cortadas 130">
            <a:extLst>
              <a:ext uri="{FF2B5EF4-FFF2-40B4-BE49-F238E27FC236}">
                <a16:creationId xmlns:a16="http://schemas.microsoft.com/office/drawing/2014/main" id="{62B768C4-8676-41C0-9753-1EBC0C20267F}"/>
              </a:ext>
            </a:extLst>
          </p:cNvPr>
          <p:cNvSpPr/>
          <p:nvPr/>
        </p:nvSpPr>
        <p:spPr>
          <a:xfrm>
            <a:off x="5911440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8A721B62-AF3B-4C67-BAAD-EB61A35FB0B1}"/>
              </a:ext>
            </a:extLst>
          </p:cNvPr>
          <p:cNvSpPr/>
          <p:nvPr/>
        </p:nvSpPr>
        <p:spPr>
          <a:xfrm>
            <a:off x="5911440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5748F54E-D3B5-448C-A655-34109C47EFBC}"/>
              </a:ext>
            </a:extLst>
          </p:cNvPr>
          <p:cNvSpPr/>
          <p:nvPr/>
        </p:nvSpPr>
        <p:spPr>
          <a:xfrm>
            <a:off x="5923653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4" name="Signo más 133">
            <a:extLst>
              <a:ext uri="{FF2B5EF4-FFF2-40B4-BE49-F238E27FC236}">
                <a16:creationId xmlns:a16="http://schemas.microsoft.com/office/drawing/2014/main" id="{7194F4B1-0E9A-4CC1-A848-33851F24DE80}"/>
              </a:ext>
            </a:extLst>
          </p:cNvPr>
          <p:cNvSpPr/>
          <p:nvPr/>
        </p:nvSpPr>
        <p:spPr>
          <a:xfrm>
            <a:off x="5918810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54FD461C-629A-458B-BB1A-13AB5A7906C9}"/>
              </a:ext>
            </a:extLst>
          </p:cNvPr>
          <p:cNvSpPr/>
          <p:nvPr/>
        </p:nvSpPr>
        <p:spPr>
          <a:xfrm>
            <a:off x="6123560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2E652B8C-DEAC-4F4F-B3CD-F3A8233ED762}"/>
              </a:ext>
            </a:extLst>
          </p:cNvPr>
          <p:cNvSpPr/>
          <p:nvPr/>
        </p:nvSpPr>
        <p:spPr>
          <a:xfrm>
            <a:off x="6123560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7" name="Rectángulo: esquinas superiores cortadas 136">
            <a:extLst>
              <a:ext uri="{FF2B5EF4-FFF2-40B4-BE49-F238E27FC236}">
                <a16:creationId xmlns:a16="http://schemas.microsoft.com/office/drawing/2014/main" id="{EE2A25FF-81FE-421C-9BE1-F076767A6BCC}"/>
              </a:ext>
            </a:extLst>
          </p:cNvPr>
          <p:cNvSpPr/>
          <p:nvPr/>
        </p:nvSpPr>
        <p:spPr>
          <a:xfrm>
            <a:off x="6172571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9AD8A0FC-D255-4C5F-8C9A-5B896267989C}"/>
              </a:ext>
            </a:extLst>
          </p:cNvPr>
          <p:cNvSpPr/>
          <p:nvPr/>
        </p:nvSpPr>
        <p:spPr>
          <a:xfrm>
            <a:off x="6172571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63EE16A1-48C9-4F33-B527-98C78EB937F5}"/>
              </a:ext>
            </a:extLst>
          </p:cNvPr>
          <p:cNvSpPr/>
          <p:nvPr/>
        </p:nvSpPr>
        <p:spPr>
          <a:xfrm>
            <a:off x="6184784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0" name="Signo más 139">
            <a:extLst>
              <a:ext uri="{FF2B5EF4-FFF2-40B4-BE49-F238E27FC236}">
                <a16:creationId xmlns:a16="http://schemas.microsoft.com/office/drawing/2014/main" id="{854A4EC3-8AAC-4452-B44D-8B78B8AB79D9}"/>
              </a:ext>
            </a:extLst>
          </p:cNvPr>
          <p:cNvSpPr/>
          <p:nvPr/>
        </p:nvSpPr>
        <p:spPr>
          <a:xfrm>
            <a:off x="6179941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1D526E04-86C5-44D3-85D7-995A6B76B334}"/>
              </a:ext>
            </a:extLst>
          </p:cNvPr>
          <p:cNvSpPr/>
          <p:nvPr/>
        </p:nvSpPr>
        <p:spPr>
          <a:xfrm>
            <a:off x="6381525" y="4518199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5E12DC4C-4CB1-4BD5-BACA-56B5D078F8FD}"/>
              </a:ext>
            </a:extLst>
          </p:cNvPr>
          <p:cNvSpPr/>
          <p:nvPr/>
        </p:nvSpPr>
        <p:spPr>
          <a:xfrm>
            <a:off x="6381525" y="4282467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3" name="Rectángulo: esquinas superiores cortadas 142">
            <a:extLst>
              <a:ext uri="{FF2B5EF4-FFF2-40B4-BE49-F238E27FC236}">
                <a16:creationId xmlns:a16="http://schemas.microsoft.com/office/drawing/2014/main" id="{990AB18A-65CB-4513-B546-D7ADA51E7892}"/>
              </a:ext>
            </a:extLst>
          </p:cNvPr>
          <p:cNvSpPr/>
          <p:nvPr/>
        </p:nvSpPr>
        <p:spPr>
          <a:xfrm>
            <a:off x="6430536" y="4522823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40F0BBFD-9FF4-4414-A324-DB23D74D3E10}"/>
              </a:ext>
            </a:extLst>
          </p:cNvPr>
          <p:cNvSpPr/>
          <p:nvPr/>
        </p:nvSpPr>
        <p:spPr>
          <a:xfrm>
            <a:off x="6430536" y="4325508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A52BDF8C-F6FC-4092-9EA2-936AF39D0242}"/>
              </a:ext>
            </a:extLst>
          </p:cNvPr>
          <p:cNvSpPr/>
          <p:nvPr/>
        </p:nvSpPr>
        <p:spPr>
          <a:xfrm>
            <a:off x="6442749" y="4340256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6" name="Signo más 145">
            <a:extLst>
              <a:ext uri="{FF2B5EF4-FFF2-40B4-BE49-F238E27FC236}">
                <a16:creationId xmlns:a16="http://schemas.microsoft.com/office/drawing/2014/main" id="{46B9DFA8-5A2C-4F59-BB22-DBD0ACF76906}"/>
              </a:ext>
            </a:extLst>
          </p:cNvPr>
          <p:cNvSpPr/>
          <p:nvPr/>
        </p:nvSpPr>
        <p:spPr>
          <a:xfrm>
            <a:off x="6437906" y="4340256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1" name="Conector recto 170">
            <a:extLst>
              <a:ext uri="{FF2B5EF4-FFF2-40B4-BE49-F238E27FC236}">
                <a16:creationId xmlns:a16="http://schemas.microsoft.com/office/drawing/2014/main" id="{52324C20-8C7B-4644-90D7-0B0EFF456B5C}"/>
              </a:ext>
            </a:extLst>
          </p:cNvPr>
          <p:cNvCxnSpPr>
            <a:cxnSpLocks/>
          </p:cNvCxnSpPr>
          <p:nvPr/>
        </p:nvCxnSpPr>
        <p:spPr>
          <a:xfrm>
            <a:off x="3453481" y="3843521"/>
            <a:ext cx="188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55B7C1AC-B620-4478-A519-F7299633E5B0}"/>
              </a:ext>
            </a:extLst>
          </p:cNvPr>
          <p:cNvCxnSpPr>
            <a:cxnSpLocks/>
          </p:cNvCxnSpPr>
          <p:nvPr/>
        </p:nvCxnSpPr>
        <p:spPr>
          <a:xfrm>
            <a:off x="3636805" y="3843521"/>
            <a:ext cx="0" cy="1174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C71805BA-3CB1-4ECA-9E6E-BA696B23D092}"/>
              </a:ext>
            </a:extLst>
          </p:cNvPr>
          <p:cNvCxnSpPr>
            <a:cxnSpLocks/>
          </p:cNvCxnSpPr>
          <p:nvPr/>
        </p:nvCxnSpPr>
        <p:spPr>
          <a:xfrm>
            <a:off x="3452459" y="3903482"/>
            <a:ext cx="3301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44D9850B-71BA-4646-8E3C-A0D4852E0E94}"/>
              </a:ext>
            </a:extLst>
          </p:cNvPr>
          <p:cNvCxnSpPr>
            <a:cxnSpLocks/>
          </p:cNvCxnSpPr>
          <p:nvPr/>
        </p:nvCxnSpPr>
        <p:spPr>
          <a:xfrm>
            <a:off x="3300423" y="3903482"/>
            <a:ext cx="1024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7EAA7F8E-C9D3-4266-BE57-CBD9E096C870}"/>
              </a:ext>
            </a:extLst>
          </p:cNvPr>
          <p:cNvCxnSpPr>
            <a:cxnSpLocks/>
          </p:cNvCxnSpPr>
          <p:nvPr/>
        </p:nvCxnSpPr>
        <p:spPr>
          <a:xfrm>
            <a:off x="3402921" y="3873504"/>
            <a:ext cx="191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E23D6CE3-7EAF-4818-8F23-6B5FFB8EBC52}"/>
              </a:ext>
            </a:extLst>
          </p:cNvPr>
          <p:cNvCxnSpPr>
            <a:cxnSpLocks/>
          </p:cNvCxnSpPr>
          <p:nvPr/>
        </p:nvCxnSpPr>
        <p:spPr>
          <a:xfrm>
            <a:off x="3402921" y="3873504"/>
            <a:ext cx="0" cy="5996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40B008D4-417A-4D6C-9157-9F676DE1A850}"/>
              </a:ext>
            </a:extLst>
          </p:cNvPr>
          <p:cNvCxnSpPr>
            <a:cxnSpLocks/>
          </p:cNvCxnSpPr>
          <p:nvPr/>
        </p:nvCxnSpPr>
        <p:spPr>
          <a:xfrm>
            <a:off x="3402921" y="3933464"/>
            <a:ext cx="191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>
            <a:extLst>
              <a:ext uri="{FF2B5EF4-FFF2-40B4-BE49-F238E27FC236}">
                <a16:creationId xmlns:a16="http://schemas.microsoft.com/office/drawing/2014/main" id="{86AC38F8-2AB2-4D3D-BF62-9C55189F1FB1}"/>
              </a:ext>
            </a:extLst>
          </p:cNvPr>
          <p:cNvCxnSpPr>
            <a:cxnSpLocks/>
          </p:cNvCxnSpPr>
          <p:nvPr/>
        </p:nvCxnSpPr>
        <p:spPr>
          <a:xfrm>
            <a:off x="3453481" y="3960944"/>
            <a:ext cx="188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ángulo 206">
            <a:extLst>
              <a:ext uri="{FF2B5EF4-FFF2-40B4-BE49-F238E27FC236}">
                <a16:creationId xmlns:a16="http://schemas.microsoft.com/office/drawing/2014/main" id="{B1701EC0-3C86-4B1E-A24C-8EFE94C79240}"/>
              </a:ext>
            </a:extLst>
          </p:cNvPr>
          <p:cNvSpPr/>
          <p:nvPr/>
        </p:nvSpPr>
        <p:spPr>
          <a:xfrm>
            <a:off x="3904995" y="3867548"/>
            <a:ext cx="293785" cy="899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AA13FA46-EDCB-46A3-A71B-FFD32A816312}"/>
              </a:ext>
            </a:extLst>
          </p:cNvPr>
          <p:cNvCxnSpPr/>
          <p:nvPr/>
        </p:nvCxnSpPr>
        <p:spPr>
          <a:xfrm>
            <a:off x="3969313" y="3817279"/>
            <a:ext cx="196049" cy="1832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1BE94CC3-00EE-4DD7-BEEE-3D5C74CA6BD7}"/>
              </a:ext>
            </a:extLst>
          </p:cNvPr>
          <p:cNvCxnSpPr>
            <a:cxnSpLocks/>
          </p:cNvCxnSpPr>
          <p:nvPr/>
        </p:nvCxnSpPr>
        <p:spPr>
          <a:xfrm>
            <a:off x="4200334" y="3915072"/>
            <a:ext cx="45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>
            <a:extLst>
              <a:ext uri="{FF2B5EF4-FFF2-40B4-BE49-F238E27FC236}">
                <a16:creationId xmlns:a16="http://schemas.microsoft.com/office/drawing/2014/main" id="{4F44815C-5D7E-4F4D-8B5B-A804C20272A5}"/>
              </a:ext>
            </a:extLst>
          </p:cNvPr>
          <p:cNvCxnSpPr>
            <a:cxnSpLocks/>
          </p:cNvCxnSpPr>
          <p:nvPr/>
        </p:nvCxnSpPr>
        <p:spPr>
          <a:xfrm>
            <a:off x="3859076" y="3915072"/>
            <a:ext cx="45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ángulo 214">
            <a:extLst>
              <a:ext uri="{FF2B5EF4-FFF2-40B4-BE49-F238E27FC236}">
                <a16:creationId xmlns:a16="http://schemas.microsoft.com/office/drawing/2014/main" id="{60F02BC0-640B-43C0-B12D-0AAB60C3FC1D}"/>
              </a:ext>
            </a:extLst>
          </p:cNvPr>
          <p:cNvSpPr/>
          <p:nvPr/>
        </p:nvSpPr>
        <p:spPr>
          <a:xfrm>
            <a:off x="6641399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9C6BEB98-7369-4D3B-A3E2-5ACDD1511FA6}"/>
              </a:ext>
            </a:extLst>
          </p:cNvPr>
          <p:cNvSpPr/>
          <p:nvPr/>
        </p:nvSpPr>
        <p:spPr>
          <a:xfrm>
            <a:off x="6641399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7" name="Rectángulo: esquinas superiores cortadas 216">
            <a:extLst>
              <a:ext uri="{FF2B5EF4-FFF2-40B4-BE49-F238E27FC236}">
                <a16:creationId xmlns:a16="http://schemas.microsoft.com/office/drawing/2014/main" id="{0F40D2AD-820F-419D-9B02-120C3B93BE78}"/>
              </a:ext>
            </a:extLst>
          </p:cNvPr>
          <p:cNvSpPr/>
          <p:nvPr/>
        </p:nvSpPr>
        <p:spPr>
          <a:xfrm>
            <a:off x="6690410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8" name="Elipse 217">
            <a:extLst>
              <a:ext uri="{FF2B5EF4-FFF2-40B4-BE49-F238E27FC236}">
                <a16:creationId xmlns:a16="http://schemas.microsoft.com/office/drawing/2014/main" id="{DA136DB1-ABA8-4FD8-ABF0-B2C99FBC98CA}"/>
              </a:ext>
            </a:extLst>
          </p:cNvPr>
          <p:cNvSpPr/>
          <p:nvPr/>
        </p:nvSpPr>
        <p:spPr>
          <a:xfrm>
            <a:off x="6690410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9" name="Elipse 218">
            <a:extLst>
              <a:ext uri="{FF2B5EF4-FFF2-40B4-BE49-F238E27FC236}">
                <a16:creationId xmlns:a16="http://schemas.microsoft.com/office/drawing/2014/main" id="{F326314D-98F0-4366-BDFE-6EAA07497409}"/>
              </a:ext>
            </a:extLst>
          </p:cNvPr>
          <p:cNvSpPr/>
          <p:nvPr/>
        </p:nvSpPr>
        <p:spPr>
          <a:xfrm>
            <a:off x="6702623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0" name="Signo más 219">
            <a:extLst>
              <a:ext uri="{FF2B5EF4-FFF2-40B4-BE49-F238E27FC236}">
                <a16:creationId xmlns:a16="http://schemas.microsoft.com/office/drawing/2014/main" id="{760434EF-AE0B-4399-8E6D-649C75E90F31}"/>
              </a:ext>
            </a:extLst>
          </p:cNvPr>
          <p:cNvSpPr/>
          <p:nvPr/>
        </p:nvSpPr>
        <p:spPr>
          <a:xfrm>
            <a:off x="6697780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1" name="Rectángulo 220">
            <a:extLst>
              <a:ext uri="{FF2B5EF4-FFF2-40B4-BE49-F238E27FC236}">
                <a16:creationId xmlns:a16="http://schemas.microsoft.com/office/drawing/2014/main" id="{EADB29E9-29F2-4438-8A53-EB887E1D19EC}"/>
              </a:ext>
            </a:extLst>
          </p:cNvPr>
          <p:cNvSpPr/>
          <p:nvPr/>
        </p:nvSpPr>
        <p:spPr>
          <a:xfrm>
            <a:off x="6901507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2" name="Rectángulo 221">
            <a:extLst>
              <a:ext uri="{FF2B5EF4-FFF2-40B4-BE49-F238E27FC236}">
                <a16:creationId xmlns:a16="http://schemas.microsoft.com/office/drawing/2014/main" id="{78E7A511-90FA-4A09-851F-E030650845EA}"/>
              </a:ext>
            </a:extLst>
          </p:cNvPr>
          <p:cNvSpPr/>
          <p:nvPr/>
        </p:nvSpPr>
        <p:spPr>
          <a:xfrm>
            <a:off x="6901507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3" name="Rectángulo: esquinas superiores cortadas 222">
            <a:extLst>
              <a:ext uri="{FF2B5EF4-FFF2-40B4-BE49-F238E27FC236}">
                <a16:creationId xmlns:a16="http://schemas.microsoft.com/office/drawing/2014/main" id="{F1689964-7EC4-442A-A007-3B70D0825FA9}"/>
              </a:ext>
            </a:extLst>
          </p:cNvPr>
          <p:cNvSpPr/>
          <p:nvPr/>
        </p:nvSpPr>
        <p:spPr>
          <a:xfrm>
            <a:off x="6950518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4" name="Elipse 223">
            <a:extLst>
              <a:ext uri="{FF2B5EF4-FFF2-40B4-BE49-F238E27FC236}">
                <a16:creationId xmlns:a16="http://schemas.microsoft.com/office/drawing/2014/main" id="{DDDC1146-BD64-40FD-ADBF-2C93C11D1339}"/>
              </a:ext>
            </a:extLst>
          </p:cNvPr>
          <p:cNvSpPr/>
          <p:nvPr/>
        </p:nvSpPr>
        <p:spPr>
          <a:xfrm>
            <a:off x="6950518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5" name="Elipse 224">
            <a:extLst>
              <a:ext uri="{FF2B5EF4-FFF2-40B4-BE49-F238E27FC236}">
                <a16:creationId xmlns:a16="http://schemas.microsoft.com/office/drawing/2014/main" id="{B5273ABE-254E-4D0F-8045-C5F3431755E6}"/>
              </a:ext>
            </a:extLst>
          </p:cNvPr>
          <p:cNvSpPr/>
          <p:nvPr/>
        </p:nvSpPr>
        <p:spPr>
          <a:xfrm>
            <a:off x="6962731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6" name="Signo más 225">
            <a:extLst>
              <a:ext uri="{FF2B5EF4-FFF2-40B4-BE49-F238E27FC236}">
                <a16:creationId xmlns:a16="http://schemas.microsoft.com/office/drawing/2014/main" id="{3E4EFA4D-188A-4DE3-B95F-4388960C7651}"/>
              </a:ext>
            </a:extLst>
          </p:cNvPr>
          <p:cNvSpPr/>
          <p:nvPr/>
        </p:nvSpPr>
        <p:spPr>
          <a:xfrm>
            <a:off x="6957888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FC3A0375-0C72-4D3B-BB01-B1B8403116B3}"/>
              </a:ext>
            </a:extLst>
          </p:cNvPr>
          <p:cNvSpPr/>
          <p:nvPr/>
        </p:nvSpPr>
        <p:spPr>
          <a:xfrm>
            <a:off x="7158784" y="4521417"/>
            <a:ext cx="260367" cy="1557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72D3885F-8A91-4944-8F3D-7F37750BCD19}"/>
              </a:ext>
            </a:extLst>
          </p:cNvPr>
          <p:cNvSpPr/>
          <p:nvPr/>
        </p:nvSpPr>
        <p:spPr>
          <a:xfrm>
            <a:off x="7158784" y="4285685"/>
            <a:ext cx="260367" cy="2357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9" name="Rectángulo: esquinas superiores cortadas 228">
            <a:extLst>
              <a:ext uri="{FF2B5EF4-FFF2-40B4-BE49-F238E27FC236}">
                <a16:creationId xmlns:a16="http://schemas.microsoft.com/office/drawing/2014/main" id="{2D5F8D60-3358-4F00-AD16-7B824B91EEFF}"/>
              </a:ext>
            </a:extLst>
          </p:cNvPr>
          <p:cNvSpPr/>
          <p:nvPr/>
        </p:nvSpPr>
        <p:spPr>
          <a:xfrm>
            <a:off x="7207795" y="4526041"/>
            <a:ext cx="162343" cy="146452"/>
          </a:xfrm>
          <a:prstGeom prst="snip2Same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0" name="Elipse 229">
            <a:extLst>
              <a:ext uri="{FF2B5EF4-FFF2-40B4-BE49-F238E27FC236}">
                <a16:creationId xmlns:a16="http://schemas.microsoft.com/office/drawing/2014/main" id="{BA2374BD-9CDA-4013-8862-D49AE3C5E23B}"/>
              </a:ext>
            </a:extLst>
          </p:cNvPr>
          <p:cNvSpPr/>
          <p:nvPr/>
        </p:nvSpPr>
        <p:spPr>
          <a:xfrm>
            <a:off x="7207795" y="4328726"/>
            <a:ext cx="162343" cy="142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1" name="Elipse 230">
            <a:extLst>
              <a:ext uri="{FF2B5EF4-FFF2-40B4-BE49-F238E27FC236}">
                <a16:creationId xmlns:a16="http://schemas.microsoft.com/office/drawing/2014/main" id="{AECC7E3D-2FDA-4BF0-A3FB-B4BEB375C1B7}"/>
              </a:ext>
            </a:extLst>
          </p:cNvPr>
          <p:cNvSpPr/>
          <p:nvPr/>
        </p:nvSpPr>
        <p:spPr>
          <a:xfrm>
            <a:off x="7220008" y="4343474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2" name="Signo más 231">
            <a:extLst>
              <a:ext uri="{FF2B5EF4-FFF2-40B4-BE49-F238E27FC236}">
                <a16:creationId xmlns:a16="http://schemas.microsoft.com/office/drawing/2014/main" id="{5FFB8051-2BCF-4541-B6EA-8A36B0624211}"/>
              </a:ext>
            </a:extLst>
          </p:cNvPr>
          <p:cNvSpPr/>
          <p:nvPr/>
        </p:nvSpPr>
        <p:spPr>
          <a:xfrm>
            <a:off x="7215165" y="4343474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1" name="Rectángulo: esquinas redondeadas 270">
            <a:extLst>
              <a:ext uri="{FF2B5EF4-FFF2-40B4-BE49-F238E27FC236}">
                <a16:creationId xmlns:a16="http://schemas.microsoft.com/office/drawing/2014/main" id="{ECC75C7B-ADA1-4A74-865E-CD3C50CD39B6}"/>
              </a:ext>
            </a:extLst>
          </p:cNvPr>
          <p:cNvSpPr/>
          <p:nvPr/>
        </p:nvSpPr>
        <p:spPr>
          <a:xfrm>
            <a:off x="7152030" y="1964539"/>
            <a:ext cx="208865" cy="33855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0" name="Elipse 269">
            <a:extLst>
              <a:ext uri="{FF2B5EF4-FFF2-40B4-BE49-F238E27FC236}">
                <a16:creationId xmlns:a16="http://schemas.microsoft.com/office/drawing/2014/main" id="{BB6858CD-48B8-4DF6-BFEF-F05AF039B4B6}"/>
              </a:ext>
            </a:extLst>
          </p:cNvPr>
          <p:cNvSpPr/>
          <p:nvPr/>
        </p:nvSpPr>
        <p:spPr>
          <a:xfrm>
            <a:off x="7077606" y="2121281"/>
            <a:ext cx="357715" cy="33855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2" name="Elipse 271">
            <a:extLst>
              <a:ext uri="{FF2B5EF4-FFF2-40B4-BE49-F238E27FC236}">
                <a16:creationId xmlns:a16="http://schemas.microsoft.com/office/drawing/2014/main" id="{CADD2F1F-20E2-440F-9984-EB7ECC8EA170}"/>
              </a:ext>
            </a:extLst>
          </p:cNvPr>
          <p:cNvSpPr/>
          <p:nvPr/>
        </p:nvSpPr>
        <p:spPr>
          <a:xfrm>
            <a:off x="7121064" y="2165420"/>
            <a:ext cx="278054" cy="26125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3" name="Rectángulo: esquinas redondeadas 272">
            <a:extLst>
              <a:ext uri="{FF2B5EF4-FFF2-40B4-BE49-F238E27FC236}">
                <a16:creationId xmlns:a16="http://schemas.microsoft.com/office/drawing/2014/main" id="{166CD7DC-7482-483A-BC48-3F7667A477FC}"/>
              </a:ext>
            </a:extLst>
          </p:cNvPr>
          <p:cNvSpPr/>
          <p:nvPr/>
        </p:nvSpPr>
        <p:spPr>
          <a:xfrm>
            <a:off x="7179137" y="1999776"/>
            <a:ext cx="153281" cy="2285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4" name="Rectángulo: esquinas redondeadas 273">
            <a:extLst>
              <a:ext uri="{FF2B5EF4-FFF2-40B4-BE49-F238E27FC236}">
                <a16:creationId xmlns:a16="http://schemas.microsoft.com/office/drawing/2014/main" id="{A1BA9D6E-A605-496A-A096-CD0413C733EA}"/>
              </a:ext>
            </a:extLst>
          </p:cNvPr>
          <p:cNvSpPr/>
          <p:nvPr/>
        </p:nvSpPr>
        <p:spPr>
          <a:xfrm>
            <a:off x="3324149" y="1958112"/>
            <a:ext cx="208865" cy="33855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5" name="Elipse 274">
            <a:extLst>
              <a:ext uri="{FF2B5EF4-FFF2-40B4-BE49-F238E27FC236}">
                <a16:creationId xmlns:a16="http://schemas.microsoft.com/office/drawing/2014/main" id="{25B3A219-9F74-4E6E-82EF-52EA3503FB31}"/>
              </a:ext>
            </a:extLst>
          </p:cNvPr>
          <p:cNvSpPr/>
          <p:nvPr/>
        </p:nvSpPr>
        <p:spPr>
          <a:xfrm>
            <a:off x="3249725" y="2114854"/>
            <a:ext cx="357715" cy="33855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6" name="Elipse 275">
            <a:extLst>
              <a:ext uri="{FF2B5EF4-FFF2-40B4-BE49-F238E27FC236}">
                <a16:creationId xmlns:a16="http://schemas.microsoft.com/office/drawing/2014/main" id="{2C639BF4-CCDE-466B-97EE-505734183B67}"/>
              </a:ext>
            </a:extLst>
          </p:cNvPr>
          <p:cNvSpPr/>
          <p:nvPr/>
        </p:nvSpPr>
        <p:spPr>
          <a:xfrm>
            <a:off x="3293183" y="2158993"/>
            <a:ext cx="278054" cy="26125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7" name="Rectángulo: esquinas redondeadas 276">
            <a:extLst>
              <a:ext uri="{FF2B5EF4-FFF2-40B4-BE49-F238E27FC236}">
                <a16:creationId xmlns:a16="http://schemas.microsoft.com/office/drawing/2014/main" id="{2D44ADBB-49EB-4C47-B1AE-25A1A7541A9A}"/>
              </a:ext>
            </a:extLst>
          </p:cNvPr>
          <p:cNvSpPr/>
          <p:nvPr/>
        </p:nvSpPr>
        <p:spPr>
          <a:xfrm>
            <a:off x="3351256" y="1993349"/>
            <a:ext cx="153281" cy="22853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8" name="Rectángulo 277">
            <a:extLst>
              <a:ext uri="{FF2B5EF4-FFF2-40B4-BE49-F238E27FC236}">
                <a16:creationId xmlns:a16="http://schemas.microsoft.com/office/drawing/2014/main" id="{8CAB13C6-A6EF-49C6-8202-365A0D1AC4CF}"/>
              </a:ext>
            </a:extLst>
          </p:cNvPr>
          <p:cNvSpPr/>
          <p:nvPr/>
        </p:nvSpPr>
        <p:spPr>
          <a:xfrm>
            <a:off x="3139197" y="4145957"/>
            <a:ext cx="4410524" cy="70678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9" name="Rectángulo 278">
            <a:extLst>
              <a:ext uri="{FF2B5EF4-FFF2-40B4-BE49-F238E27FC236}">
                <a16:creationId xmlns:a16="http://schemas.microsoft.com/office/drawing/2014/main" id="{F9CDA49C-18D9-4B7B-9449-DC50D8CAD129}"/>
              </a:ext>
            </a:extLst>
          </p:cNvPr>
          <p:cNvSpPr/>
          <p:nvPr/>
        </p:nvSpPr>
        <p:spPr>
          <a:xfrm>
            <a:off x="3290410" y="4279955"/>
            <a:ext cx="4128741" cy="41701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3" name="Lágrima 282">
            <a:extLst>
              <a:ext uri="{FF2B5EF4-FFF2-40B4-BE49-F238E27FC236}">
                <a16:creationId xmlns:a16="http://schemas.microsoft.com/office/drawing/2014/main" id="{F9A1F769-C564-4EAA-A31E-1D7EC9830239}"/>
              </a:ext>
            </a:extLst>
          </p:cNvPr>
          <p:cNvSpPr/>
          <p:nvPr/>
        </p:nvSpPr>
        <p:spPr>
          <a:xfrm rot="18904337">
            <a:off x="4517256" y="3866484"/>
            <a:ext cx="112744" cy="113318"/>
          </a:xfrm>
          <a:prstGeom prst="teardrop">
            <a:avLst>
              <a:gd name="adj" fmla="val 13167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4" name="Cuerda 283">
            <a:extLst>
              <a:ext uri="{FF2B5EF4-FFF2-40B4-BE49-F238E27FC236}">
                <a16:creationId xmlns:a16="http://schemas.microsoft.com/office/drawing/2014/main" id="{C452E9E2-9F24-4910-A6BA-3F57079680D6}"/>
              </a:ext>
            </a:extLst>
          </p:cNvPr>
          <p:cNvSpPr/>
          <p:nvPr/>
        </p:nvSpPr>
        <p:spPr>
          <a:xfrm>
            <a:off x="4515739" y="3877920"/>
            <a:ext cx="112744" cy="100590"/>
          </a:xfrm>
          <a:prstGeom prst="chord">
            <a:avLst>
              <a:gd name="adj1" fmla="val 21118654"/>
              <a:gd name="adj2" fmla="val 1118963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CAB5E0-88A1-42CB-BE18-5EB35D842819}"/>
              </a:ext>
            </a:extLst>
          </p:cNvPr>
          <p:cNvSpPr/>
          <p:nvPr/>
        </p:nvSpPr>
        <p:spPr>
          <a:xfrm>
            <a:off x="3280544" y="3727731"/>
            <a:ext cx="510525" cy="3826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CA58A6AF-BFE0-4AEC-95BC-1C4B061CD1F4}"/>
              </a:ext>
            </a:extLst>
          </p:cNvPr>
          <p:cNvSpPr/>
          <p:nvPr/>
        </p:nvSpPr>
        <p:spPr>
          <a:xfrm>
            <a:off x="3791666" y="3726531"/>
            <a:ext cx="510525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0842ACCF-E4A2-4607-B943-7C1631B7D9B0}"/>
              </a:ext>
            </a:extLst>
          </p:cNvPr>
          <p:cNvSpPr/>
          <p:nvPr/>
        </p:nvSpPr>
        <p:spPr>
          <a:xfrm>
            <a:off x="4302191" y="3726531"/>
            <a:ext cx="510525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23047540-EBCB-4969-A5BE-B8DAFE05A465}"/>
              </a:ext>
            </a:extLst>
          </p:cNvPr>
          <p:cNvSpPr/>
          <p:nvPr/>
        </p:nvSpPr>
        <p:spPr>
          <a:xfrm>
            <a:off x="4812716" y="3726531"/>
            <a:ext cx="510525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2666187A-8BBF-4510-8283-C9F434D8BC8D}"/>
              </a:ext>
            </a:extLst>
          </p:cNvPr>
          <p:cNvSpPr/>
          <p:nvPr/>
        </p:nvSpPr>
        <p:spPr>
          <a:xfrm>
            <a:off x="5334558" y="3726581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B5E15E06-7E02-4DD9-88A7-5FCBF16D94A1}"/>
              </a:ext>
            </a:extLst>
          </p:cNvPr>
          <p:cNvSpPr/>
          <p:nvPr/>
        </p:nvSpPr>
        <p:spPr>
          <a:xfrm>
            <a:off x="5595735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4B02671C-2A92-472A-BE56-DD7782743BF8}"/>
              </a:ext>
            </a:extLst>
          </p:cNvPr>
          <p:cNvSpPr/>
          <p:nvPr/>
        </p:nvSpPr>
        <p:spPr>
          <a:xfrm>
            <a:off x="5853222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AF8ABE11-5C0F-4D96-B5AF-50707993D8CA}"/>
              </a:ext>
            </a:extLst>
          </p:cNvPr>
          <p:cNvSpPr/>
          <p:nvPr/>
        </p:nvSpPr>
        <p:spPr>
          <a:xfrm>
            <a:off x="6108818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FCDAA3A9-8E44-4B3A-BC8C-AF11F143E674}"/>
              </a:ext>
            </a:extLst>
          </p:cNvPr>
          <p:cNvSpPr/>
          <p:nvPr/>
        </p:nvSpPr>
        <p:spPr>
          <a:xfrm>
            <a:off x="6376313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901E22DB-F5EF-4CF5-8CD3-2D7BE8CB6BE7}"/>
              </a:ext>
            </a:extLst>
          </p:cNvPr>
          <p:cNvSpPr/>
          <p:nvPr/>
        </p:nvSpPr>
        <p:spPr>
          <a:xfrm>
            <a:off x="6640370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05581390-A80F-467B-AF82-28C3F964FB10}"/>
              </a:ext>
            </a:extLst>
          </p:cNvPr>
          <p:cNvSpPr/>
          <p:nvPr/>
        </p:nvSpPr>
        <p:spPr>
          <a:xfrm>
            <a:off x="6900737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id="{68A454FA-0B0D-4FB3-A52D-5987D2A4E798}"/>
              </a:ext>
            </a:extLst>
          </p:cNvPr>
          <p:cNvSpPr/>
          <p:nvPr/>
        </p:nvSpPr>
        <p:spPr>
          <a:xfrm>
            <a:off x="7163806" y="3727563"/>
            <a:ext cx="262003" cy="3838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4" name="Rectángulo 163">
            <a:extLst>
              <a:ext uri="{FF2B5EF4-FFF2-40B4-BE49-F238E27FC236}">
                <a16:creationId xmlns:a16="http://schemas.microsoft.com/office/drawing/2014/main" id="{2DAD1308-8AD0-4793-AFDF-44AD1882F107}"/>
              </a:ext>
            </a:extLst>
          </p:cNvPr>
          <p:cNvSpPr/>
          <p:nvPr/>
        </p:nvSpPr>
        <p:spPr>
          <a:xfrm>
            <a:off x="5343228" y="3770350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D64E557B-B88B-41B8-B666-D799098C35C5}"/>
              </a:ext>
            </a:extLst>
          </p:cNvPr>
          <p:cNvSpPr/>
          <p:nvPr/>
        </p:nvSpPr>
        <p:spPr>
          <a:xfrm>
            <a:off x="5601059" y="3767931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3E04B062-CC0C-4DDD-9E04-4D693520C85B}"/>
              </a:ext>
            </a:extLst>
          </p:cNvPr>
          <p:cNvSpPr/>
          <p:nvPr/>
        </p:nvSpPr>
        <p:spPr>
          <a:xfrm>
            <a:off x="5857378" y="3769134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678C57F1-0AC8-412E-AD30-1DD390F0BAC6}"/>
              </a:ext>
            </a:extLst>
          </p:cNvPr>
          <p:cNvSpPr/>
          <p:nvPr/>
        </p:nvSpPr>
        <p:spPr>
          <a:xfrm>
            <a:off x="6122376" y="3768962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C36A0AA0-9D5B-49B1-BFFF-C5F8676CB4F5}"/>
              </a:ext>
            </a:extLst>
          </p:cNvPr>
          <p:cNvSpPr/>
          <p:nvPr/>
        </p:nvSpPr>
        <p:spPr>
          <a:xfrm>
            <a:off x="6388370" y="3768962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1CD27997-D068-4567-90E3-24C8CBDBC9AA}"/>
              </a:ext>
            </a:extLst>
          </p:cNvPr>
          <p:cNvSpPr/>
          <p:nvPr/>
        </p:nvSpPr>
        <p:spPr>
          <a:xfrm>
            <a:off x="6644725" y="3767937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3E9FFE70-A970-4F4E-B541-CF935591C369}"/>
              </a:ext>
            </a:extLst>
          </p:cNvPr>
          <p:cNvSpPr/>
          <p:nvPr/>
        </p:nvSpPr>
        <p:spPr>
          <a:xfrm>
            <a:off x="6908136" y="3767931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73" name="Rectángulo 172">
            <a:extLst>
              <a:ext uri="{FF2B5EF4-FFF2-40B4-BE49-F238E27FC236}">
                <a16:creationId xmlns:a16="http://schemas.microsoft.com/office/drawing/2014/main" id="{32C5255A-6F33-4D57-A0F3-3E27C0D71B8A}"/>
              </a:ext>
            </a:extLst>
          </p:cNvPr>
          <p:cNvSpPr/>
          <p:nvPr/>
        </p:nvSpPr>
        <p:spPr>
          <a:xfrm>
            <a:off x="7160915" y="3768023"/>
            <a:ext cx="25117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es-E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174B66F0-67CC-421F-B335-189B88A0A2C3}"/>
              </a:ext>
            </a:extLst>
          </p:cNvPr>
          <p:cNvSpPr/>
          <p:nvPr/>
        </p:nvSpPr>
        <p:spPr>
          <a:xfrm>
            <a:off x="7969054" y="4073690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7562AD2C-8A43-4646-A122-3B3C21D5DC5F}"/>
              </a:ext>
            </a:extLst>
          </p:cNvPr>
          <p:cNvSpPr/>
          <p:nvPr/>
        </p:nvSpPr>
        <p:spPr>
          <a:xfrm>
            <a:off x="8004643" y="4101511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110D01AB-9FDC-4329-9365-DAC830467355}"/>
              </a:ext>
            </a:extLst>
          </p:cNvPr>
          <p:cNvSpPr/>
          <p:nvPr/>
        </p:nvSpPr>
        <p:spPr>
          <a:xfrm>
            <a:off x="8042584" y="4125611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DD836608-6A4F-4F7B-961B-1C6401058B75}"/>
              </a:ext>
            </a:extLst>
          </p:cNvPr>
          <p:cNvSpPr/>
          <p:nvPr/>
        </p:nvSpPr>
        <p:spPr>
          <a:xfrm>
            <a:off x="8050987" y="4140359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5" name="Signo más 154">
            <a:extLst>
              <a:ext uri="{FF2B5EF4-FFF2-40B4-BE49-F238E27FC236}">
                <a16:creationId xmlns:a16="http://schemas.microsoft.com/office/drawing/2014/main" id="{F5E951F6-8225-4E28-8BF1-2BFCC43565DD}"/>
              </a:ext>
            </a:extLst>
          </p:cNvPr>
          <p:cNvSpPr/>
          <p:nvPr/>
        </p:nvSpPr>
        <p:spPr>
          <a:xfrm>
            <a:off x="8046144" y="4140359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D4826ECA-993F-4708-9C45-47DC67C6E179}"/>
              </a:ext>
            </a:extLst>
          </p:cNvPr>
          <p:cNvSpPr/>
          <p:nvPr/>
        </p:nvSpPr>
        <p:spPr>
          <a:xfrm>
            <a:off x="7964212" y="1203812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AECAEDE9-2F21-4F09-8337-67A75E18EE09}"/>
              </a:ext>
            </a:extLst>
          </p:cNvPr>
          <p:cNvSpPr/>
          <p:nvPr/>
        </p:nvSpPr>
        <p:spPr>
          <a:xfrm>
            <a:off x="7999801" y="1231633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25397833-B9AE-44B0-943B-763A58AF1936}"/>
              </a:ext>
            </a:extLst>
          </p:cNvPr>
          <p:cNvSpPr/>
          <p:nvPr/>
        </p:nvSpPr>
        <p:spPr>
          <a:xfrm>
            <a:off x="8037742" y="1255733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F4B5D44D-2293-4F03-9455-0B46777DC90B}"/>
              </a:ext>
            </a:extLst>
          </p:cNvPr>
          <p:cNvSpPr/>
          <p:nvPr/>
        </p:nvSpPr>
        <p:spPr>
          <a:xfrm>
            <a:off x="8046145" y="1270481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8" name="Signo más 177">
            <a:extLst>
              <a:ext uri="{FF2B5EF4-FFF2-40B4-BE49-F238E27FC236}">
                <a16:creationId xmlns:a16="http://schemas.microsoft.com/office/drawing/2014/main" id="{5F679180-B1A3-42E6-80BD-D5DC3881D4D4}"/>
              </a:ext>
            </a:extLst>
          </p:cNvPr>
          <p:cNvSpPr/>
          <p:nvPr/>
        </p:nvSpPr>
        <p:spPr>
          <a:xfrm>
            <a:off x="8041302" y="1270481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0" name="Elipse 179">
            <a:extLst>
              <a:ext uri="{FF2B5EF4-FFF2-40B4-BE49-F238E27FC236}">
                <a16:creationId xmlns:a16="http://schemas.microsoft.com/office/drawing/2014/main" id="{E1DF391C-96C2-426B-9020-005E310798E8}"/>
              </a:ext>
            </a:extLst>
          </p:cNvPr>
          <p:cNvSpPr/>
          <p:nvPr/>
        </p:nvSpPr>
        <p:spPr>
          <a:xfrm>
            <a:off x="2602639" y="4046548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CC0AC63B-E905-4241-8989-BE933C043BAC}"/>
              </a:ext>
            </a:extLst>
          </p:cNvPr>
          <p:cNvSpPr/>
          <p:nvPr/>
        </p:nvSpPr>
        <p:spPr>
          <a:xfrm>
            <a:off x="2638228" y="4074369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C042F827-3130-48D5-A18F-803A4EB25107}"/>
              </a:ext>
            </a:extLst>
          </p:cNvPr>
          <p:cNvSpPr/>
          <p:nvPr/>
        </p:nvSpPr>
        <p:spPr>
          <a:xfrm>
            <a:off x="2676169" y="4098469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458B1891-3779-4CC1-982D-6366EC2CA9FD}"/>
              </a:ext>
            </a:extLst>
          </p:cNvPr>
          <p:cNvSpPr/>
          <p:nvPr/>
        </p:nvSpPr>
        <p:spPr>
          <a:xfrm>
            <a:off x="2684572" y="4113217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6" name="Signo más 185">
            <a:extLst>
              <a:ext uri="{FF2B5EF4-FFF2-40B4-BE49-F238E27FC236}">
                <a16:creationId xmlns:a16="http://schemas.microsoft.com/office/drawing/2014/main" id="{5AE47508-059C-4D39-86C1-20616CB59DE3}"/>
              </a:ext>
            </a:extLst>
          </p:cNvPr>
          <p:cNvSpPr/>
          <p:nvPr/>
        </p:nvSpPr>
        <p:spPr>
          <a:xfrm>
            <a:off x="2679729" y="4113217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28925997-104F-47FF-B3CD-434A209D4D5B}"/>
              </a:ext>
            </a:extLst>
          </p:cNvPr>
          <p:cNvSpPr/>
          <p:nvPr/>
        </p:nvSpPr>
        <p:spPr>
          <a:xfrm>
            <a:off x="2604944" y="1204028"/>
            <a:ext cx="279855" cy="26176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8" name="Elipse 187">
            <a:extLst>
              <a:ext uri="{FF2B5EF4-FFF2-40B4-BE49-F238E27FC236}">
                <a16:creationId xmlns:a16="http://schemas.microsoft.com/office/drawing/2014/main" id="{7D41382F-9890-4985-B6DB-8B5E0A140F6F}"/>
              </a:ext>
            </a:extLst>
          </p:cNvPr>
          <p:cNvSpPr/>
          <p:nvPr/>
        </p:nvSpPr>
        <p:spPr>
          <a:xfrm>
            <a:off x="2640533" y="1231849"/>
            <a:ext cx="217533" cy="20199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9" name="Elipse 188">
            <a:extLst>
              <a:ext uri="{FF2B5EF4-FFF2-40B4-BE49-F238E27FC236}">
                <a16:creationId xmlns:a16="http://schemas.microsoft.com/office/drawing/2014/main" id="{BA83D826-2BA3-4EAB-A4E8-577D8C369FE3}"/>
              </a:ext>
            </a:extLst>
          </p:cNvPr>
          <p:cNvSpPr/>
          <p:nvPr/>
        </p:nvSpPr>
        <p:spPr>
          <a:xfrm>
            <a:off x="2678474" y="1255949"/>
            <a:ext cx="144185" cy="14242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0" name="Elipse 189">
            <a:extLst>
              <a:ext uri="{FF2B5EF4-FFF2-40B4-BE49-F238E27FC236}">
                <a16:creationId xmlns:a16="http://schemas.microsoft.com/office/drawing/2014/main" id="{BE157BD8-5AD0-4AA1-A75C-3EF588C52DD6}"/>
              </a:ext>
            </a:extLst>
          </p:cNvPr>
          <p:cNvSpPr/>
          <p:nvPr/>
        </p:nvSpPr>
        <p:spPr>
          <a:xfrm>
            <a:off x="2686877" y="1270697"/>
            <a:ext cx="128635" cy="112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1" name="Signo más 190">
            <a:extLst>
              <a:ext uri="{FF2B5EF4-FFF2-40B4-BE49-F238E27FC236}">
                <a16:creationId xmlns:a16="http://schemas.microsoft.com/office/drawing/2014/main" id="{AD135D17-2E63-4F07-BB32-73FEC6E6587C}"/>
              </a:ext>
            </a:extLst>
          </p:cNvPr>
          <p:cNvSpPr/>
          <p:nvPr/>
        </p:nvSpPr>
        <p:spPr>
          <a:xfrm>
            <a:off x="2682034" y="1270697"/>
            <a:ext cx="138320" cy="122777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5" name="Rectángulo: esquinas redondeadas 264">
            <a:extLst>
              <a:ext uri="{FF2B5EF4-FFF2-40B4-BE49-F238E27FC236}">
                <a16:creationId xmlns:a16="http://schemas.microsoft.com/office/drawing/2014/main" id="{D3285C25-6DF7-4C04-8872-49D9C54A1BCF}"/>
              </a:ext>
            </a:extLst>
          </p:cNvPr>
          <p:cNvSpPr/>
          <p:nvPr/>
        </p:nvSpPr>
        <p:spPr>
          <a:xfrm>
            <a:off x="3732405" y="2422129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6" name="Rectángulo: esquinas redondeadas 265">
            <a:extLst>
              <a:ext uri="{FF2B5EF4-FFF2-40B4-BE49-F238E27FC236}">
                <a16:creationId xmlns:a16="http://schemas.microsoft.com/office/drawing/2014/main" id="{FDAF69F2-DA8C-47AE-9B0C-D078E740034A}"/>
              </a:ext>
            </a:extLst>
          </p:cNvPr>
          <p:cNvSpPr/>
          <p:nvPr/>
        </p:nvSpPr>
        <p:spPr>
          <a:xfrm>
            <a:off x="3752487" y="2444686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7" name="Rectángulo: esquinas redondeadas 266">
            <a:extLst>
              <a:ext uri="{FF2B5EF4-FFF2-40B4-BE49-F238E27FC236}">
                <a16:creationId xmlns:a16="http://schemas.microsoft.com/office/drawing/2014/main" id="{B9D70F2E-A3D4-48E3-849A-90D0CCCA416A}"/>
              </a:ext>
            </a:extLst>
          </p:cNvPr>
          <p:cNvSpPr/>
          <p:nvPr/>
        </p:nvSpPr>
        <p:spPr>
          <a:xfrm>
            <a:off x="3721908" y="2555172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8" name="Rectángulo: esquinas redondeadas 267">
            <a:extLst>
              <a:ext uri="{FF2B5EF4-FFF2-40B4-BE49-F238E27FC236}">
                <a16:creationId xmlns:a16="http://schemas.microsoft.com/office/drawing/2014/main" id="{52EE674D-60F1-4B85-9523-FD60A0691687}"/>
              </a:ext>
            </a:extLst>
          </p:cNvPr>
          <p:cNvSpPr/>
          <p:nvPr/>
        </p:nvSpPr>
        <p:spPr>
          <a:xfrm>
            <a:off x="3741990" y="2577729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9" name="Rectángulo: esquinas redondeadas 268">
            <a:extLst>
              <a:ext uri="{FF2B5EF4-FFF2-40B4-BE49-F238E27FC236}">
                <a16:creationId xmlns:a16="http://schemas.microsoft.com/office/drawing/2014/main" id="{E9EC839A-9039-4AB0-A4AD-41169A2E39F8}"/>
              </a:ext>
            </a:extLst>
          </p:cNvPr>
          <p:cNvSpPr/>
          <p:nvPr/>
        </p:nvSpPr>
        <p:spPr>
          <a:xfrm>
            <a:off x="3732405" y="2697998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0" name="Rectángulo: esquinas redondeadas 279">
            <a:extLst>
              <a:ext uri="{FF2B5EF4-FFF2-40B4-BE49-F238E27FC236}">
                <a16:creationId xmlns:a16="http://schemas.microsoft.com/office/drawing/2014/main" id="{106B2326-FD88-4FD1-94F9-EB62AC606D8C}"/>
              </a:ext>
            </a:extLst>
          </p:cNvPr>
          <p:cNvSpPr/>
          <p:nvPr/>
        </p:nvSpPr>
        <p:spPr>
          <a:xfrm>
            <a:off x="3752487" y="2720555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1" name="Rectángulo: esquinas redondeadas 280">
            <a:extLst>
              <a:ext uri="{FF2B5EF4-FFF2-40B4-BE49-F238E27FC236}">
                <a16:creationId xmlns:a16="http://schemas.microsoft.com/office/drawing/2014/main" id="{2E730ADD-62F0-4B45-B986-9A53BD15C6DD}"/>
              </a:ext>
            </a:extLst>
          </p:cNvPr>
          <p:cNvSpPr/>
          <p:nvPr/>
        </p:nvSpPr>
        <p:spPr>
          <a:xfrm>
            <a:off x="3732405" y="2831133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2" name="Rectángulo: esquinas redondeadas 281">
            <a:extLst>
              <a:ext uri="{FF2B5EF4-FFF2-40B4-BE49-F238E27FC236}">
                <a16:creationId xmlns:a16="http://schemas.microsoft.com/office/drawing/2014/main" id="{96B5DEE7-BCDB-40AE-8C58-2BC94FF3DF73}"/>
              </a:ext>
            </a:extLst>
          </p:cNvPr>
          <p:cNvSpPr/>
          <p:nvPr/>
        </p:nvSpPr>
        <p:spPr>
          <a:xfrm>
            <a:off x="3752487" y="2853690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5" name="Rectángulo: esquinas redondeadas 284">
            <a:extLst>
              <a:ext uri="{FF2B5EF4-FFF2-40B4-BE49-F238E27FC236}">
                <a16:creationId xmlns:a16="http://schemas.microsoft.com/office/drawing/2014/main" id="{2606352E-DC0F-49C5-BDFB-067C6E03BCF8}"/>
              </a:ext>
            </a:extLst>
          </p:cNvPr>
          <p:cNvSpPr/>
          <p:nvPr/>
        </p:nvSpPr>
        <p:spPr>
          <a:xfrm>
            <a:off x="3732405" y="2973612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6" name="Rectángulo: esquinas redondeadas 285">
            <a:extLst>
              <a:ext uri="{FF2B5EF4-FFF2-40B4-BE49-F238E27FC236}">
                <a16:creationId xmlns:a16="http://schemas.microsoft.com/office/drawing/2014/main" id="{9BBEF56F-E7E1-4419-9E79-C0199D6209C6}"/>
              </a:ext>
            </a:extLst>
          </p:cNvPr>
          <p:cNvSpPr/>
          <p:nvPr/>
        </p:nvSpPr>
        <p:spPr>
          <a:xfrm>
            <a:off x="3752487" y="2996169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7" name="Rectángulo: esquinas redondeadas 286">
            <a:extLst>
              <a:ext uri="{FF2B5EF4-FFF2-40B4-BE49-F238E27FC236}">
                <a16:creationId xmlns:a16="http://schemas.microsoft.com/office/drawing/2014/main" id="{444B92CB-B612-4651-9E51-EE506A67A0C6}"/>
              </a:ext>
            </a:extLst>
          </p:cNvPr>
          <p:cNvSpPr/>
          <p:nvPr/>
        </p:nvSpPr>
        <p:spPr>
          <a:xfrm>
            <a:off x="3722128" y="3098590"/>
            <a:ext cx="3220027" cy="10321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8" name="Rectángulo: esquinas redondeadas 287">
            <a:extLst>
              <a:ext uri="{FF2B5EF4-FFF2-40B4-BE49-F238E27FC236}">
                <a16:creationId xmlns:a16="http://schemas.microsoft.com/office/drawing/2014/main" id="{2CA1F8D5-5E4B-4433-A17A-ECA9E023CF5D}"/>
              </a:ext>
            </a:extLst>
          </p:cNvPr>
          <p:cNvSpPr/>
          <p:nvPr/>
        </p:nvSpPr>
        <p:spPr>
          <a:xfrm>
            <a:off x="3742210" y="3121147"/>
            <a:ext cx="3190420" cy="457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71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DE6F12B-BD38-4145-AF20-08B693FCAC89}"/>
              </a:ext>
            </a:extLst>
          </p:cNvPr>
          <p:cNvSpPr/>
          <p:nvPr/>
        </p:nvSpPr>
        <p:spPr>
          <a:xfrm>
            <a:off x="5828810" y="839206"/>
            <a:ext cx="209550" cy="2600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E715E1B-361A-447E-A311-74B7E2ADD0ED}"/>
              </a:ext>
            </a:extLst>
          </p:cNvPr>
          <p:cNvSpPr/>
          <p:nvPr/>
        </p:nvSpPr>
        <p:spPr>
          <a:xfrm>
            <a:off x="6755656" y="2154865"/>
            <a:ext cx="45719" cy="9217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48B8A0B-1C1D-4262-81B7-8D635E53E1A0}"/>
              </a:ext>
            </a:extLst>
          </p:cNvPr>
          <p:cNvSpPr/>
          <p:nvPr/>
        </p:nvSpPr>
        <p:spPr>
          <a:xfrm>
            <a:off x="6784231" y="3401753"/>
            <a:ext cx="45719" cy="219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erda 26">
            <a:extLst>
              <a:ext uri="{FF2B5EF4-FFF2-40B4-BE49-F238E27FC236}">
                <a16:creationId xmlns:a16="http://schemas.microsoft.com/office/drawing/2014/main" id="{FACB51E3-6295-4DE8-ABBC-56C89F8088A4}"/>
              </a:ext>
            </a:extLst>
          </p:cNvPr>
          <p:cNvSpPr/>
          <p:nvPr/>
        </p:nvSpPr>
        <p:spPr>
          <a:xfrm rot="5400000">
            <a:off x="6445736" y="5390176"/>
            <a:ext cx="691122" cy="45719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erda 27">
            <a:extLst>
              <a:ext uri="{FF2B5EF4-FFF2-40B4-BE49-F238E27FC236}">
                <a16:creationId xmlns:a16="http://schemas.microsoft.com/office/drawing/2014/main" id="{B2295FAC-7C5F-4BB2-BFBA-4F07A2C8C34A}"/>
              </a:ext>
            </a:extLst>
          </p:cNvPr>
          <p:cNvSpPr/>
          <p:nvPr/>
        </p:nvSpPr>
        <p:spPr>
          <a:xfrm rot="16200000" flipV="1">
            <a:off x="6445736" y="4016992"/>
            <a:ext cx="691122" cy="45719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erda 28">
            <a:extLst>
              <a:ext uri="{FF2B5EF4-FFF2-40B4-BE49-F238E27FC236}">
                <a16:creationId xmlns:a16="http://schemas.microsoft.com/office/drawing/2014/main" id="{3B68CE17-BC8D-4439-B8B7-B06C1C658E57}"/>
              </a:ext>
            </a:extLst>
          </p:cNvPr>
          <p:cNvSpPr/>
          <p:nvPr/>
        </p:nvSpPr>
        <p:spPr>
          <a:xfrm flipH="1">
            <a:off x="6679527" y="4385413"/>
            <a:ext cx="186964" cy="682061"/>
          </a:xfrm>
          <a:prstGeom prst="chord">
            <a:avLst>
              <a:gd name="adj1" fmla="val 5423028"/>
              <a:gd name="adj2" fmla="val 160798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B58DBB6-1C18-4AE1-9AB7-D3D5C87F7CB1}"/>
              </a:ext>
            </a:extLst>
          </p:cNvPr>
          <p:cNvSpPr/>
          <p:nvPr/>
        </p:nvSpPr>
        <p:spPr>
          <a:xfrm>
            <a:off x="5147543" y="1510267"/>
            <a:ext cx="1627235" cy="4455042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7B96C6-FAB6-4355-B50C-0134D0D1ED2C}"/>
              </a:ext>
            </a:extLst>
          </p:cNvPr>
          <p:cNvSpPr/>
          <p:nvPr/>
        </p:nvSpPr>
        <p:spPr>
          <a:xfrm rot="5400000">
            <a:off x="5373526" y="2738516"/>
            <a:ext cx="442700" cy="436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superiores cortadas 5">
            <a:extLst>
              <a:ext uri="{FF2B5EF4-FFF2-40B4-BE49-F238E27FC236}">
                <a16:creationId xmlns:a16="http://schemas.microsoft.com/office/drawing/2014/main" id="{3CBC2ABC-4B60-4F87-9512-5382061BD9D3}"/>
              </a:ext>
            </a:extLst>
          </p:cNvPr>
          <p:cNvSpPr/>
          <p:nvPr/>
        </p:nvSpPr>
        <p:spPr>
          <a:xfrm rot="5400000">
            <a:off x="5426957" y="2813909"/>
            <a:ext cx="335839" cy="286015"/>
          </a:xfrm>
          <a:prstGeom prst="snip2SameRect">
            <a:avLst/>
          </a:prstGeom>
          <a:solidFill>
            <a:schemeClr val="tx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A50F002-E0C5-4D13-BD45-A8972CF08B40}"/>
              </a:ext>
            </a:extLst>
          </p:cNvPr>
          <p:cNvSpPr/>
          <p:nvPr/>
        </p:nvSpPr>
        <p:spPr>
          <a:xfrm rot="5400000">
            <a:off x="5481709" y="2865890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283CD1-AEC1-4BA0-8BBE-B24EF2A94338}"/>
              </a:ext>
            </a:extLst>
          </p:cNvPr>
          <p:cNvSpPr/>
          <p:nvPr/>
        </p:nvSpPr>
        <p:spPr>
          <a:xfrm rot="5400000">
            <a:off x="5622002" y="2861422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6582DAD-50AE-49DB-A744-1716D7A195DF}"/>
              </a:ext>
            </a:extLst>
          </p:cNvPr>
          <p:cNvSpPr/>
          <p:nvPr/>
        </p:nvSpPr>
        <p:spPr>
          <a:xfrm rot="5400000">
            <a:off x="5487055" y="2996389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8C51BDF-A37D-45B4-A9D0-BFC7F8256B97}"/>
              </a:ext>
            </a:extLst>
          </p:cNvPr>
          <p:cNvSpPr/>
          <p:nvPr/>
        </p:nvSpPr>
        <p:spPr>
          <a:xfrm rot="5400000">
            <a:off x="5628189" y="2990820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AFCFC6D-FB6F-4553-B5D9-E2B87F9739AB}"/>
              </a:ext>
            </a:extLst>
          </p:cNvPr>
          <p:cNvSpPr/>
          <p:nvPr/>
        </p:nvSpPr>
        <p:spPr>
          <a:xfrm rot="5400000">
            <a:off x="5455465" y="2891173"/>
            <a:ext cx="239317" cy="1314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31A4C84-909B-4C10-BB6A-8312820B8AE3}"/>
              </a:ext>
            </a:extLst>
          </p:cNvPr>
          <p:cNvSpPr/>
          <p:nvPr/>
        </p:nvSpPr>
        <p:spPr>
          <a:xfrm rot="5400000">
            <a:off x="5373235" y="4047213"/>
            <a:ext cx="368331" cy="3536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2DEB439-EC36-4736-8DC3-3D810244B990}"/>
              </a:ext>
            </a:extLst>
          </p:cNvPr>
          <p:cNvSpPr/>
          <p:nvPr/>
        </p:nvSpPr>
        <p:spPr>
          <a:xfrm>
            <a:off x="5433736" y="4108181"/>
            <a:ext cx="228897" cy="22995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E2FF87B-BA2F-47B4-A3F6-FB939A25DDAC}"/>
              </a:ext>
            </a:extLst>
          </p:cNvPr>
          <p:cNvSpPr/>
          <p:nvPr/>
        </p:nvSpPr>
        <p:spPr>
          <a:xfrm>
            <a:off x="5451869" y="4123823"/>
            <a:ext cx="198168" cy="1986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24D51C9-EEC2-4682-A578-82C17AB90197}"/>
              </a:ext>
            </a:extLst>
          </p:cNvPr>
          <p:cNvSpPr/>
          <p:nvPr/>
        </p:nvSpPr>
        <p:spPr>
          <a:xfrm>
            <a:off x="5521822" y="4199228"/>
            <a:ext cx="52724" cy="52448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7FECB9A-4308-4194-9101-7A4424F0562F}"/>
              </a:ext>
            </a:extLst>
          </p:cNvPr>
          <p:cNvSpPr/>
          <p:nvPr/>
        </p:nvSpPr>
        <p:spPr>
          <a:xfrm rot="5400000">
            <a:off x="5608288" y="4200301"/>
            <a:ext cx="4786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6481ECAB-7936-4DA9-B884-1278874B3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50" y="2804515"/>
            <a:ext cx="304802" cy="30480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CE87B4B5-266A-4402-94DE-A9994FDC5282}"/>
              </a:ext>
            </a:extLst>
          </p:cNvPr>
          <p:cNvSpPr/>
          <p:nvPr/>
        </p:nvSpPr>
        <p:spPr>
          <a:xfrm>
            <a:off x="4298190" y="4022090"/>
            <a:ext cx="359561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7-12</a:t>
            </a:r>
            <a:r>
              <a:rPr lang="es-E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VCD</a:t>
            </a:r>
          </a:p>
          <a:p>
            <a:pPr algn="ctr"/>
            <a:r>
              <a:rPr lang="es-E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599560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44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Subway Ticker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.</dc:creator>
  <cp:lastModifiedBy>acer</cp:lastModifiedBy>
  <cp:revision>42</cp:revision>
  <dcterms:created xsi:type="dcterms:W3CDTF">2020-01-14T17:34:58Z</dcterms:created>
  <dcterms:modified xsi:type="dcterms:W3CDTF">2020-01-15T17:10:08Z</dcterms:modified>
</cp:coreProperties>
</file>