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0707"/>
    <a:srgbClr val="97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20" d="100"/>
          <a:sy n="120" d="100"/>
        </p:scale>
        <p:origin x="-240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F022D-EC58-4CB0-9255-02EB51AAE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F3F8B7-8DD4-434B-92F1-EDA2E1796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204F4A-5990-4358-A4CE-15E150E8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751E3B-27EE-472D-9FC7-7A99B5B6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80BA31-E0E3-4F9E-8806-DA6DF776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68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E652E-916C-4791-87EC-28DBC67B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E14B1D-9512-4378-ACF4-639BA7DC5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2F168C-03E1-485A-A7FF-FEA80EF7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2A6E5B-DE23-4038-8617-F94AD04E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B80C25-422F-443B-B9A0-5495E56C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50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0A9E45-21E6-4FB1-A09F-AB936950E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22720F-DFC3-417B-80D3-9C0080871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AF032A-EA6A-4BED-B7AF-F5485F2E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65DF6C-6CA1-41BA-A588-204BBABF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66B8BB-F550-4EA7-89A8-CDB91322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763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E6903-6A63-4180-8442-4AE0D0DD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0DCB4A-8B47-435B-9163-A5F51740B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A05475-5845-4A16-A080-68056CAD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D3C525-E0FB-41FA-B99D-3FAFC034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0DB84-87FC-4E58-86A7-75DBDD26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910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F6EB7-94A1-4310-9F93-9AA72C38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9FE9D9-94D8-4C1B-96E0-9C6EC76D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D4E629-0174-460C-95F0-EBA417B9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1428AE-A01C-428B-B96D-D90BB4E0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0B7FE-BFA7-416A-ABAB-A3BC2A91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240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7A138-2EBC-4977-A222-71CEB9DC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70737-E079-4D45-B5B0-F59E6913A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969858-72B4-4BDB-BA2E-2B13394E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8ADC2E-ABBE-4671-BA2D-A87CEF6E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9DB9B0-9A0F-49AE-BBAE-32B25C14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7E5758-8ECE-4BEE-B7D8-5FAD8B60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353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9DBA3-C7B1-4D04-BC74-241010F3B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40013-5016-4558-9A1C-E28C4BD0F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4AEE31-D42D-4C7F-84A2-FB2CD3C62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89484E-116F-4F15-9B32-8A56B2F61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F36037-88D2-419B-8FF6-FA9B359E8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9E966D-3429-4F27-AA8A-922E18F9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D40A63-83DF-4689-99A5-07D180F4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C2CF7A-7F09-4212-AEBB-95F8A21C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062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4B707-A4F1-4E0B-96CF-3D757C66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452F7C-4042-4CDF-93FE-94044532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6335A1-9917-464F-8DFE-0B5272AD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A5BD04-30FE-4951-97BA-C4D513D4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873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7CCB4C-B330-4433-8662-BD871880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59AFC1-CA10-48DF-8919-A017CF0B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DC8929-2200-4869-835E-6654C551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634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A5297-757B-4C49-B613-67C63B9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693F68-D599-4512-9B0D-C55A9EC0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6F54B7-1E1D-415E-A259-07F955228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A01146-6DE9-4251-B8B3-A711DCC7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1B5C44-208B-47A6-B51E-49BB4B6D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99A9DD-7EED-4AEE-BD58-317F4E3B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11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71BE7-C4AC-4796-8813-5E9117F7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2DE164-C095-43FF-854D-A2297F159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A431A1-EB11-46F5-B2AD-3ABFF7F22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3189DE-ACE2-41B0-AA8F-68E8CE82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7244EE-9159-4570-BB3D-B4D75CB2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4D5B79-D9CB-4587-A70E-1D8A6DAB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200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478420-F035-423D-8269-16A6E6AC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950860-E883-4D36-92FD-7EBF9F38F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51C987-5332-4122-A459-1C35AE411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03ED-9E76-4CE6-93DC-3D9652C6A756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8F4817-5EAF-4E77-A291-AD8835773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824759-D9A0-4075-A191-6415D08C4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890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6785FA39-3F69-42DD-9729-A3A4994D0D64}"/>
              </a:ext>
            </a:extLst>
          </p:cNvPr>
          <p:cNvSpPr/>
          <p:nvPr/>
        </p:nvSpPr>
        <p:spPr>
          <a:xfrm>
            <a:off x="2073349" y="839972"/>
            <a:ext cx="6602818" cy="4455042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4665FE12-D050-48FC-996E-2555F1D1775B}"/>
              </a:ext>
            </a:extLst>
          </p:cNvPr>
          <p:cNvSpPr/>
          <p:nvPr/>
        </p:nvSpPr>
        <p:spPr>
          <a:xfrm>
            <a:off x="2907750" y="1673341"/>
            <a:ext cx="2933593" cy="689565"/>
          </a:xfrm>
          <a:prstGeom prst="rect">
            <a:avLst/>
          </a:prstGeom>
          <a:solidFill>
            <a:schemeClr val="accent6"/>
          </a:solidFill>
          <a:ln>
            <a:solidFill>
              <a:schemeClr val="tx2">
                <a:lumMod val="5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85A6C7C5-2E2B-4593-ABF7-5564DF95FA5A}"/>
              </a:ext>
            </a:extLst>
          </p:cNvPr>
          <p:cNvSpPr/>
          <p:nvPr/>
        </p:nvSpPr>
        <p:spPr>
          <a:xfrm>
            <a:off x="4614530" y="4574424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BF7F836A-5E4A-4E6E-A018-7E29FC25AF61}"/>
              </a:ext>
            </a:extLst>
          </p:cNvPr>
          <p:cNvSpPr/>
          <p:nvPr/>
        </p:nvSpPr>
        <p:spPr>
          <a:xfrm>
            <a:off x="7308141" y="4577726"/>
            <a:ext cx="212651" cy="2126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DA310E9B-390C-4901-A244-A145A2C7BFCA}"/>
              </a:ext>
            </a:extLst>
          </p:cNvPr>
          <p:cNvSpPr/>
          <p:nvPr/>
        </p:nvSpPr>
        <p:spPr>
          <a:xfrm>
            <a:off x="4904230" y="4580622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53F80529-79F8-47F9-8807-CC87E286153F}"/>
              </a:ext>
            </a:extLst>
          </p:cNvPr>
          <p:cNvSpPr/>
          <p:nvPr/>
        </p:nvSpPr>
        <p:spPr>
          <a:xfrm>
            <a:off x="5193930" y="4574424"/>
            <a:ext cx="212651" cy="212652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2E0BB7FA-A835-4FCD-8550-7EA8901EEAD5}"/>
              </a:ext>
            </a:extLst>
          </p:cNvPr>
          <p:cNvSpPr/>
          <p:nvPr/>
        </p:nvSpPr>
        <p:spPr>
          <a:xfrm>
            <a:off x="5483630" y="4577078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FBC6A271-3DF8-45DB-8D09-D92ABA4A24B8}"/>
              </a:ext>
            </a:extLst>
          </p:cNvPr>
          <p:cNvSpPr/>
          <p:nvPr/>
        </p:nvSpPr>
        <p:spPr>
          <a:xfrm>
            <a:off x="5773330" y="4598348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C77559C2-1FA2-44AF-9B25-323B7E3414B6}"/>
              </a:ext>
            </a:extLst>
          </p:cNvPr>
          <p:cNvSpPr/>
          <p:nvPr/>
        </p:nvSpPr>
        <p:spPr>
          <a:xfrm>
            <a:off x="6063030" y="4597458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2FF01A07-7C23-4ABC-AF36-030999F6E701}"/>
              </a:ext>
            </a:extLst>
          </p:cNvPr>
          <p:cNvSpPr/>
          <p:nvPr/>
        </p:nvSpPr>
        <p:spPr>
          <a:xfrm>
            <a:off x="6349797" y="4597458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684E1697-7AEF-4B17-B9DF-823C9F041706}"/>
              </a:ext>
            </a:extLst>
          </p:cNvPr>
          <p:cNvSpPr/>
          <p:nvPr/>
        </p:nvSpPr>
        <p:spPr>
          <a:xfrm>
            <a:off x="6636564" y="4597458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D4DB8C36-9069-4D43-BC6B-39B1B2465C8E}"/>
              </a:ext>
            </a:extLst>
          </p:cNvPr>
          <p:cNvSpPr/>
          <p:nvPr/>
        </p:nvSpPr>
        <p:spPr>
          <a:xfrm>
            <a:off x="3959050" y="4124829"/>
            <a:ext cx="359561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 OUT ________</a:t>
            </a:r>
            <a:endParaRPr lang="es-E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DE6EB1D1-F0F4-436B-A09D-64FC23502591}"/>
              </a:ext>
            </a:extLst>
          </p:cNvPr>
          <p:cNvSpPr/>
          <p:nvPr/>
        </p:nvSpPr>
        <p:spPr>
          <a:xfrm>
            <a:off x="7146679" y="198425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DE213F74-81FC-4FF3-AD55-4F051AF387CD}"/>
              </a:ext>
            </a:extLst>
          </p:cNvPr>
          <p:cNvSpPr/>
          <p:nvPr/>
        </p:nvSpPr>
        <p:spPr>
          <a:xfrm>
            <a:off x="7359330" y="198425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CC5D6097-D272-4CD8-B43D-CEC25689A373}"/>
              </a:ext>
            </a:extLst>
          </p:cNvPr>
          <p:cNvSpPr/>
          <p:nvPr/>
        </p:nvSpPr>
        <p:spPr>
          <a:xfrm>
            <a:off x="6939106" y="198425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0411EE04-B7B3-44AC-B467-340B7D1C8F11}"/>
              </a:ext>
            </a:extLst>
          </p:cNvPr>
          <p:cNvSpPr/>
          <p:nvPr/>
        </p:nvSpPr>
        <p:spPr>
          <a:xfrm>
            <a:off x="6726455" y="198425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FF8EFA55-08DF-40D4-A3F3-7A0C877069AF}"/>
              </a:ext>
            </a:extLst>
          </p:cNvPr>
          <p:cNvSpPr/>
          <p:nvPr/>
        </p:nvSpPr>
        <p:spPr>
          <a:xfrm>
            <a:off x="7571981" y="198425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1AE99A49-FCD8-483E-B173-83D2509459B8}"/>
              </a:ext>
            </a:extLst>
          </p:cNvPr>
          <p:cNvSpPr/>
          <p:nvPr/>
        </p:nvSpPr>
        <p:spPr>
          <a:xfrm>
            <a:off x="7146679" y="2169727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B70CD591-5DB9-4EAD-8929-6898A6130B49}"/>
              </a:ext>
            </a:extLst>
          </p:cNvPr>
          <p:cNvSpPr/>
          <p:nvPr/>
        </p:nvSpPr>
        <p:spPr>
          <a:xfrm>
            <a:off x="7359330" y="2169727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141E4D47-3598-4A3C-8361-F57FE9FE5A9B}"/>
              </a:ext>
            </a:extLst>
          </p:cNvPr>
          <p:cNvSpPr/>
          <p:nvPr/>
        </p:nvSpPr>
        <p:spPr>
          <a:xfrm>
            <a:off x="6939106" y="2169727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BB7DC605-4D94-4326-8674-65D3E576A0C6}"/>
              </a:ext>
            </a:extLst>
          </p:cNvPr>
          <p:cNvSpPr/>
          <p:nvPr/>
        </p:nvSpPr>
        <p:spPr>
          <a:xfrm>
            <a:off x="6726455" y="2169727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F681957F-4A60-4472-BB09-8F27CCF728D2}"/>
              </a:ext>
            </a:extLst>
          </p:cNvPr>
          <p:cNvSpPr/>
          <p:nvPr/>
        </p:nvSpPr>
        <p:spPr>
          <a:xfrm>
            <a:off x="7571981" y="2169727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C467D464-1271-4D44-9260-89E9EB6AAF83}"/>
              </a:ext>
            </a:extLst>
          </p:cNvPr>
          <p:cNvSpPr/>
          <p:nvPr/>
        </p:nvSpPr>
        <p:spPr>
          <a:xfrm>
            <a:off x="7146679" y="1792591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D5BE3637-DFB6-4174-B095-BE4754CFE23A}"/>
              </a:ext>
            </a:extLst>
          </p:cNvPr>
          <p:cNvSpPr/>
          <p:nvPr/>
        </p:nvSpPr>
        <p:spPr>
          <a:xfrm>
            <a:off x="7359330" y="1792591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E011269F-90B2-4E8D-A659-97884BC0F016}"/>
              </a:ext>
            </a:extLst>
          </p:cNvPr>
          <p:cNvSpPr/>
          <p:nvPr/>
        </p:nvSpPr>
        <p:spPr>
          <a:xfrm>
            <a:off x="6939106" y="1792591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FBC568A8-716A-4260-828E-EEE7FDCE6F76}"/>
              </a:ext>
            </a:extLst>
          </p:cNvPr>
          <p:cNvSpPr/>
          <p:nvPr/>
        </p:nvSpPr>
        <p:spPr>
          <a:xfrm>
            <a:off x="6726455" y="1792591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B9C7CB63-815D-4E1B-BF0F-93E5EC213BF2}"/>
              </a:ext>
            </a:extLst>
          </p:cNvPr>
          <p:cNvSpPr/>
          <p:nvPr/>
        </p:nvSpPr>
        <p:spPr>
          <a:xfrm>
            <a:off x="7571981" y="1792591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1810E022-6868-4B5E-8CFC-6F4A95FA8726}"/>
              </a:ext>
            </a:extLst>
          </p:cNvPr>
          <p:cNvSpPr/>
          <p:nvPr/>
        </p:nvSpPr>
        <p:spPr>
          <a:xfrm>
            <a:off x="7146679" y="1610287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AA4D274A-8776-4550-9FA9-236B2E46B780}"/>
              </a:ext>
            </a:extLst>
          </p:cNvPr>
          <p:cNvSpPr/>
          <p:nvPr/>
        </p:nvSpPr>
        <p:spPr>
          <a:xfrm>
            <a:off x="7359330" y="1610287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02781926-45AB-4FD3-9E5E-C7A69AE9291D}"/>
              </a:ext>
            </a:extLst>
          </p:cNvPr>
          <p:cNvSpPr/>
          <p:nvPr/>
        </p:nvSpPr>
        <p:spPr>
          <a:xfrm>
            <a:off x="6939106" y="1610287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27EEEF92-DB15-4F2A-8F02-300F3673B245}"/>
              </a:ext>
            </a:extLst>
          </p:cNvPr>
          <p:cNvSpPr/>
          <p:nvPr/>
        </p:nvSpPr>
        <p:spPr>
          <a:xfrm>
            <a:off x="7146679" y="234823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6C8C5189-E5B8-455C-8C82-5D1E5B673D54}"/>
              </a:ext>
            </a:extLst>
          </p:cNvPr>
          <p:cNvSpPr/>
          <p:nvPr/>
        </p:nvSpPr>
        <p:spPr>
          <a:xfrm>
            <a:off x="7359330" y="234823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D0A5C035-038E-408B-B067-FBEA7C4B9CEA}"/>
              </a:ext>
            </a:extLst>
          </p:cNvPr>
          <p:cNvSpPr/>
          <p:nvPr/>
        </p:nvSpPr>
        <p:spPr>
          <a:xfrm>
            <a:off x="6939106" y="234823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2B6220E8-E59C-449E-9566-66A436FD0CA7}"/>
              </a:ext>
            </a:extLst>
          </p:cNvPr>
          <p:cNvSpPr/>
          <p:nvPr/>
        </p:nvSpPr>
        <p:spPr>
          <a:xfrm>
            <a:off x="3945246" y="4769127"/>
            <a:ext cx="359561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1     2     3     4     5     6     7     8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3F058EA6-0BB0-436C-96C3-5C2B35487D73}"/>
              </a:ext>
            </a:extLst>
          </p:cNvPr>
          <p:cNvSpPr/>
          <p:nvPr/>
        </p:nvSpPr>
        <p:spPr>
          <a:xfrm>
            <a:off x="2760256" y="1562987"/>
            <a:ext cx="3225725" cy="9217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80AB20C7-023C-459E-8D43-310C7BF7BB08}"/>
              </a:ext>
            </a:extLst>
          </p:cNvPr>
          <p:cNvSpPr/>
          <p:nvPr/>
        </p:nvSpPr>
        <p:spPr>
          <a:xfrm>
            <a:off x="5863185" y="4134565"/>
            <a:ext cx="359561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   /   A</a:t>
            </a:r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51FD81B5-A880-4E3C-A732-2D5760D7E336}"/>
              </a:ext>
            </a:extLst>
          </p:cNvPr>
          <p:cNvSpPr/>
          <p:nvPr/>
        </p:nvSpPr>
        <p:spPr>
          <a:xfrm>
            <a:off x="7799732" y="4574424"/>
            <a:ext cx="212651" cy="212652"/>
          </a:xfrm>
          <a:prstGeom prst="ellipse">
            <a:avLst/>
          </a:prstGeom>
          <a:solidFill>
            <a:srgbClr val="55070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BE89290F-9524-4E87-B0FE-B01EEE2894C6}"/>
              </a:ext>
            </a:extLst>
          </p:cNvPr>
          <p:cNvSpPr/>
          <p:nvPr/>
        </p:nvSpPr>
        <p:spPr>
          <a:xfrm>
            <a:off x="8791575" y="514350"/>
            <a:ext cx="209550" cy="2600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28EE5AA7-854A-48C6-827D-FAC24A937DFB}"/>
              </a:ext>
            </a:extLst>
          </p:cNvPr>
          <p:cNvSpPr/>
          <p:nvPr/>
        </p:nvSpPr>
        <p:spPr>
          <a:xfrm>
            <a:off x="8676167" y="2876550"/>
            <a:ext cx="324958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Rectángulo: esquinas redondeadas 106">
            <a:extLst>
              <a:ext uri="{FF2B5EF4-FFF2-40B4-BE49-F238E27FC236}">
                <a16:creationId xmlns:a16="http://schemas.microsoft.com/office/drawing/2014/main" id="{BF551374-1110-4AC5-AD21-CA076F06023E}"/>
              </a:ext>
            </a:extLst>
          </p:cNvPr>
          <p:cNvSpPr/>
          <p:nvPr/>
        </p:nvSpPr>
        <p:spPr>
          <a:xfrm>
            <a:off x="2760256" y="2809875"/>
            <a:ext cx="573494" cy="2190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8" name="Rectángulo: esquinas redondeadas 107">
            <a:extLst>
              <a:ext uri="{FF2B5EF4-FFF2-40B4-BE49-F238E27FC236}">
                <a16:creationId xmlns:a16="http://schemas.microsoft.com/office/drawing/2014/main" id="{751A443B-7799-4BFD-84A5-493E3F64DE82}"/>
              </a:ext>
            </a:extLst>
          </p:cNvPr>
          <p:cNvSpPr/>
          <p:nvPr/>
        </p:nvSpPr>
        <p:spPr>
          <a:xfrm>
            <a:off x="3486150" y="2808998"/>
            <a:ext cx="573494" cy="2190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erda 108">
            <a:extLst>
              <a:ext uri="{FF2B5EF4-FFF2-40B4-BE49-F238E27FC236}">
                <a16:creationId xmlns:a16="http://schemas.microsoft.com/office/drawing/2014/main" id="{B25D2C5E-BB32-47CC-B88D-3F1F4BD768BD}"/>
              </a:ext>
            </a:extLst>
          </p:cNvPr>
          <p:cNvSpPr/>
          <p:nvPr/>
        </p:nvSpPr>
        <p:spPr>
          <a:xfrm rot="10800000">
            <a:off x="3477933" y="3796462"/>
            <a:ext cx="691122" cy="682061"/>
          </a:xfrm>
          <a:prstGeom prst="chord">
            <a:avLst>
              <a:gd name="adj1" fmla="val 5423028"/>
              <a:gd name="adj2" fmla="val 1607985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0" name="Cuerda 109">
            <a:extLst>
              <a:ext uri="{FF2B5EF4-FFF2-40B4-BE49-F238E27FC236}">
                <a16:creationId xmlns:a16="http://schemas.microsoft.com/office/drawing/2014/main" id="{A30E80AB-1C34-430E-870A-F28A2A4FB0E3}"/>
              </a:ext>
            </a:extLst>
          </p:cNvPr>
          <p:cNvSpPr/>
          <p:nvPr/>
        </p:nvSpPr>
        <p:spPr>
          <a:xfrm>
            <a:off x="2688221" y="3793535"/>
            <a:ext cx="691122" cy="682061"/>
          </a:xfrm>
          <a:prstGeom prst="chord">
            <a:avLst>
              <a:gd name="adj1" fmla="val 5423028"/>
              <a:gd name="adj2" fmla="val 1607985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B169D104-805B-4E64-863E-5AB49A66F744}"/>
              </a:ext>
            </a:extLst>
          </p:cNvPr>
          <p:cNvSpPr/>
          <p:nvPr/>
        </p:nvSpPr>
        <p:spPr>
          <a:xfrm>
            <a:off x="2666605" y="2489832"/>
            <a:ext cx="76079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es-E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A5C9E382-91F1-46AE-A96D-14EAEE8FCCF7}"/>
              </a:ext>
            </a:extLst>
          </p:cNvPr>
          <p:cNvSpPr/>
          <p:nvPr/>
        </p:nvSpPr>
        <p:spPr>
          <a:xfrm>
            <a:off x="3409877" y="2489832"/>
            <a:ext cx="76079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M/A</a:t>
            </a:r>
            <a:endParaRPr lang="es-E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78C3964F-899E-44E5-B064-D1EF61CAE45D}"/>
              </a:ext>
            </a:extLst>
          </p:cNvPr>
          <p:cNvSpPr/>
          <p:nvPr/>
        </p:nvSpPr>
        <p:spPr>
          <a:xfrm>
            <a:off x="2907748" y="1670414"/>
            <a:ext cx="293359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bway Ticker" panose="02000400000000000000" pitchFamily="2" charset="0"/>
              </a:rPr>
              <a:t>MENU                  MANUAL</a:t>
            </a:r>
          </a:p>
          <a:p>
            <a:r>
              <a:rPr lang="es-ES" sz="16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bway Ticker" panose="02000400000000000000" pitchFamily="2" charset="0"/>
              </a:rPr>
              <a:t>OUT 3 –ON            AL. 001</a:t>
            </a:r>
            <a:endParaRPr lang="es-ES" sz="1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ubway Ticker" panose="02000400000000000000" pitchFamily="2" charset="0"/>
            </a:endParaRP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5E208736-6E0C-4CD8-B03D-08A1FE59F53A}"/>
              </a:ext>
            </a:extLst>
          </p:cNvPr>
          <p:cNvSpPr/>
          <p:nvPr/>
        </p:nvSpPr>
        <p:spPr>
          <a:xfrm>
            <a:off x="3270461" y="1134900"/>
            <a:ext cx="253611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</a:t>
            </a:r>
            <a:r>
              <a:rPr lang="es-E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PROGRAMABLE</a:t>
            </a:r>
            <a:endParaRPr lang="es-E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5" name="Imagen 114">
            <a:extLst>
              <a:ext uri="{FF2B5EF4-FFF2-40B4-BE49-F238E27FC236}">
                <a16:creationId xmlns:a16="http://schemas.microsoft.com/office/drawing/2014/main" id="{4FCF13D0-36EB-4A92-98EE-19C8C3A42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456" y="1171751"/>
            <a:ext cx="355509" cy="264852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FD8DAC4E-0D21-4164-ADA8-CC48AF58D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214" y="1130081"/>
            <a:ext cx="563831" cy="317155"/>
          </a:xfrm>
          <a:prstGeom prst="rect">
            <a:avLst/>
          </a:prstGeom>
        </p:spPr>
      </p:pic>
      <p:sp>
        <p:nvSpPr>
          <p:cNvPr id="117" name="Rectángulo: esquinas superiores redondeadas 116">
            <a:extLst>
              <a:ext uri="{FF2B5EF4-FFF2-40B4-BE49-F238E27FC236}">
                <a16:creationId xmlns:a16="http://schemas.microsoft.com/office/drawing/2014/main" id="{60A71584-02FE-4493-93A4-65C4C408ED75}"/>
              </a:ext>
            </a:extLst>
          </p:cNvPr>
          <p:cNvSpPr/>
          <p:nvPr/>
        </p:nvSpPr>
        <p:spPr>
          <a:xfrm>
            <a:off x="3083077" y="3767367"/>
            <a:ext cx="691122" cy="338554"/>
          </a:xfrm>
          <a:prstGeom prst="round2SameRect">
            <a:avLst>
              <a:gd name="adj1" fmla="val 37394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8" name="Rectángulo: esquinas redondeadas 117">
            <a:extLst>
              <a:ext uri="{FF2B5EF4-FFF2-40B4-BE49-F238E27FC236}">
                <a16:creationId xmlns:a16="http://schemas.microsoft.com/office/drawing/2014/main" id="{072B1C41-88A7-43BB-9DA0-8310E76258B8}"/>
              </a:ext>
            </a:extLst>
          </p:cNvPr>
          <p:cNvSpPr/>
          <p:nvPr/>
        </p:nvSpPr>
        <p:spPr>
          <a:xfrm>
            <a:off x="4190435" y="2818655"/>
            <a:ext cx="573494" cy="2190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B77B8CE9-2479-478C-BD32-59B2562AC336}"/>
              </a:ext>
            </a:extLst>
          </p:cNvPr>
          <p:cNvSpPr/>
          <p:nvPr/>
        </p:nvSpPr>
        <p:spPr>
          <a:xfrm>
            <a:off x="4096784" y="2498612"/>
            <a:ext cx="76079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OK</a:t>
            </a:r>
          </a:p>
        </p:txBody>
      </p:sp>
      <p:sp>
        <p:nvSpPr>
          <p:cNvPr id="120" name="Rectángulo: esquinas superiores redondeadas 119">
            <a:extLst>
              <a:ext uri="{FF2B5EF4-FFF2-40B4-BE49-F238E27FC236}">
                <a16:creationId xmlns:a16="http://schemas.microsoft.com/office/drawing/2014/main" id="{EA2C7BB5-096D-4E5F-A312-7C5837AA6D86}"/>
              </a:ext>
            </a:extLst>
          </p:cNvPr>
          <p:cNvSpPr/>
          <p:nvPr/>
        </p:nvSpPr>
        <p:spPr>
          <a:xfrm rot="10800000">
            <a:off x="3076234" y="4163210"/>
            <a:ext cx="691122" cy="338554"/>
          </a:xfrm>
          <a:prstGeom prst="round2SameRect">
            <a:avLst>
              <a:gd name="adj1" fmla="val 37394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1" name="Rectángulo: esquinas redondeadas 120">
            <a:extLst>
              <a:ext uri="{FF2B5EF4-FFF2-40B4-BE49-F238E27FC236}">
                <a16:creationId xmlns:a16="http://schemas.microsoft.com/office/drawing/2014/main" id="{362358BA-8D55-457A-97A0-815B4992634C}"/>
              </a:ext>
            </a:extLst>
          </p:cNvPr>
          <p:cNvSpPr/>
          <p:nvPr/>
        </p:nvSpPr>
        <p:spPr>
          <a:xfrm>
            <a:off x="2606722" y="3705367"/>
            <a:ext cx="1633724" cy="869057"/>
          </a:xfrm>
          <a:prstGeom prst="roundRect">
            <a:avLst>
              <a:gd name="adj" fmla="val 47290"/>
            </a:avLst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515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ángulo: esquinas redondeadas 191">
            <a:extLst>
              <a:ext uri="{FF2B5EF4-FFF2-40B4-BE49-F238E27FC236}">
                <a16:creationId xmlns:a16="http://schemas.microsoft.com/office/drawing/2014/main" id="{F2907150-786A-400D-BF18-177DCD76CFD2}"/>
              </a:ext>
            </a:extLst>
          </p:cNvPr>
          <p:cNvSpPr/>
          <p:nvPr/>
        </p:nvSpPr>
        <p:spPr>
          <a:xfrm>
            <a:off x="2088342" y="818306"/>
            <a:ext cx="6602818" cy="4455042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1" name="Rectángulo 360">
            <a:extLst>
              <a:ext uri="{FF2B5EF4-FFF2-40B4-BE49-F238E27FC236}">
                <a16:creationId xmlns:a16="http://schemas.microsoft.com/office/drawing/2014/main" id="{5F9718E6-08B2-4139-8159-2549E05DE4D2}"/>
              </a:ext>
            </a:extLst>
          </p:cNvPr>
          <p:cNvSpPr/>
          <p:nvPr/>
        </p:nvSpPr>
        <p:spPr>
          <a:xfrm>
            <a:off x="3139197" y="4145957"/>
            <a:ext cx="4410524" cy="106013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31750"/>
          </a:effectLst>
          <a:scene3d>
            <a:camera prst="obliqueTopLef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3" name="Rectángulo 192">
            <a:extLst>
              <a:ext uri="{FF2B5EF4-FFF2-40B4-BE49-F238E27FC236}">
                <a16:creationId xmlns:a16="http://schemas.microsoft.com/office/drawing/2014/main" id="{E88467A2-6EDC-4D66-A97B-542E227B80D1}"/>
              </a:ext>
            </a:extLst>
          </p:cNvPr>
          <p:cNvSpPr/>
          <p:nvPr/>
        </p:nvSpPr>
        <p:spPr>
          <a:xfrm>
            <a:off x="4829720" y="3670071"/>
            <a:ext cx="49767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24V</a:t>
            </a:r>
          </a:p>
          <a:p>
            <a:pPr algn="ctr"/>
            <a:r>
              <a:rPr lang="es-E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</a:t>
            </a:r>
            <a:r>
              <a:rPr lang="es-E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</a:t>
            </a:r>
          </a:p>
        </p:txBody>
      </p:sp>
      <p:sp>
        <p:nvSpPr>
          <p:cNvPr id="194" name="Rectángulo 193">
            <a:extLst>
              <a:ext uri="{FF2B5EF4-FFF2-40B4-BE49-F238E27FC236}">
                <a16:creationId xmlns:a16="http://schemas.microsoft.com/office/drawing/2014/main" id="{0E2842AB-8FDB-4148-A0AB-B1881DCA2C2E}"/>
              </a:ext>
            </a:extLst>
          </p:cNvPr>
          <p:cNvSpPr/>
          <p:nvPr/>
        </p:nvSpPr>
        <p:spPr>
          <a:xfrm>
            <a:off x="3213620" y="4212999"/>
            <a:ext cx="4272401" cy="99309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5" name="Rectángulo 194">
            <a:extLst>
              <a:ext uri="{FF2B5EF4-FFF2-40B4-BE49-F238E27FC236}">
                <a16:creationId xmlns:a16="http://schemas.microsoft.com/office/drawing/2014/main" id="{3DEB81A1-8DF4-4A11-BD98-D597FF5BD71A}"/>
              </a:ext>
            </a:extLst>
          </p:cNvPr>
          <p:cNvSpPr/>
          <p:nvPr/>
        </p:nvSpPr>
        <p:spPr>
          <a:xfrm>
            <a:off x="1762125" y="514350"/>
            <a:ext cx="209550" cy="2600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6" name="Rectángulo 195">
            <a:extLst>
              <a:ext uri="{FF2B5EF4-FFF2-40B4-BE49-F238E27FC236}">
                <a16:creationId xmlns:a16="http://schemas.microsoft.com/office/drawing/2014/main" id="{DBC5759E-4F78-4FC6-A6F1-8472EB8E5117}"/>
              </a:ext>
            </a:extLst>
          </p:cNvPr>
          <p:cNvSpPr/>
          <p:nvPr/>
        </p:nvSpPr>
        <p:spPr>
          <a:xfrm>
            <a:off x="1761017" y="2876550"/>
            <a:ext cx="324958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7" name="Rectángulo 196">
            <a:extLst>
              <a:ext uri="{FF2B5EF4-FFF2-40B4-BE49-F238E27FC236}">
                <a16:creationId xmlns:a16="http://schemas.microsoft.com/office/drawing/2014/main" id="{6D5ED924-6AC7-4DD1-B5B7-3A450C1D2934}"/>
              </a:ext>
            </a:extLst>
          </p:cNvPr>
          <p:cNvSpPr/>
          <p:nvPr/>
        </p:nvSpPr>
        <p:spPr>
          <a:xfrm>
            <a:off x="3290410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8" name="Rectángulo 197">
            <a:extLst>
              <a:ext uri="{FF2B5EF4-FFF2-40B4-BE49-F238E27FC236}">
                <a16:creationId xmlns:a16="http://schemas.microsoft.com/office/drawing/2014/main" id="{A6B1B9A3-1417-4A30-8583-29ADFEF1F8D9}"/>
              </a:ext>
            </a:extLst>
          </p:cNvPr>
          <p:cNvSpPr/>
          <p:nvPr/>
        </p:nvSpPr>
        <p:spPr>
          <a:xfrm>
            <a:off x="3290410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9" name="Rectángulo: esquinas superiores cortadas 198">
            <a:extLst>
              <a:ext uri="{FF2B5EF4-FFF2-40B4-BE49-F238E27FC236}">
                <a16:creationId xmlns:a16="http://schemas.microsoft.com/office/drawing/2014/main" id="{AD6F66D4-857B-4B7B-9381-41ABCA46EAFE}"/>
              </a:ext>
            </a:extLst>
          </p:cNvPr>
          <p:cNvSpPr/>
          <p:nvPr/>
        </p:nvSpPr>
        <p:spPr>
          <a:xfrm>
            <a:off x="3339421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0" name="Elipse 199">
            <a:extLst>
              <a:ext uri="{FF2B5EF4-FFF2-40B4-BE49-F238E27FC236}">
                <a16:creationId xmlns:a16="http://schemas.microsoft.com/office/drawing/2014/main" id="{51EB3B7E-1B38-4888-A271-A2BC5EC36C92}"/>
              </a:ext>
            </a:extLst>
          </p:cNvPr>
          <p:cNvSpPr/>
          <p:nvPr/>
        </p:nvSpPr>
        <p:spPr>
          <a:xfrm>
            <a:off x="3339421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3" name="Elipse 202">
            <a:extLst>
              <a:ext uri="{FF2B5EF4-FFF2-40B4-BE49-F238E27FC236}">
                <a16:creationId xmlns:a16="http://schemas.microsoft.com/office/drawing/2014/main" id="{88A45683-EFCD-4A94-B64F-78C3C8647BC7}"/>
              </a:ext>
            </a:extLst>
          </p:cNvPr>
          <p:cNvSpPr/>
          <p:nvPr/>
        </p:nvSpPr>
        <p:spPr>
          <a:xfrm>
            <a:off x="3351634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4" name="Signo más 203">
            <a:extLst>
              <a:ext uri="{FF2B5EF4-FFF2-40B4-BE49-F238E27FC236}">
                <a16:creationId xmlns:a16="http://schemas.microsoft.com/office/drawing/2014/main" id="{9BF83600-A03F-4B48-B725-BC60D007B808}"/>
              </a:ext>
            </a:extLst>
          </p:cNvPr>
          <p:cNvSpPr/>
          <p:nvPr/>
        </p:nvSpPr>
        <p:spPr>
          <a:xfrm>
            <a:off x="3346791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5" name="Rectángulo 204">
            <a:extLst>
              <a:ext uri="{FF2B5EF4-FFF2-40B4-BE49-F238E27FC236}">
                <a16:creationId xmlns:a16="http://schemas.microsoft.com/office/drawing/2014/main" id="{C060A43F-920F-454B-ADE9-7DD9E75B03ED}"/>
              </a:ext>
            </a:extLst>
          </p:cNvPr>
          <p:cNvSpPr/>
          <p:nvPr/>
        </p:nvSpPr>
        <p:spPr>
          <a:xfrm>
            <a:off x="3547641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6" name="Rectángulo 205">
            <a:extLst>
              <a:ext uri="{FF2B5EF4-FFF2-40B4-BE49-F238E27FC236}">
                <a16:creationId xmlns:a16="http://schemas.microsoft.com/office/drawing/2014/main" id="{05EDB893-DCC2-451A-B712-53F20F3F78C4}"/>
              </a:ext>
            </a:extLst>
          </p:cNvPr>
          <p:cNvSpPr/>
          <p:nvPr/>
        </p:nvSpPr>
        <p:spPr>
          <a:xfrm>
            <a:off x="3547641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8" name="Rectángulo: esquinas superiores cortadas 207">
            <a:extLst>
              <a:ext uri="{FF2B5EF4-FFF2-40B4-BE49-F238E27FC236}">
                <a16:creationId xmlns:a16="http://schemas.microsoft.com/office/drawing/2014/main" id="{7AF78227-383F-4DF1-83EE-80AD2E8C5449}"/>
              </a:ext>
            </a:extLst>
          </p:cNvPr>
          <p:cNvSpPr/>
          <p:nvPr/>
        </p:nvSpPr>
        <p:spPr>
          <a:xfrm>
            <a:off x="3596652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0" name="Elipse 209">
            <a:extLst>
              <a:ext uri="{FF2B5EF4-FFF2-40B4-BE49-F238E27FC236}">
                <a16:creationId xmlns:a16="http://schemas.microsoft.com/office/drawing/2014/main" id="{A8FCE90E-323D-4814-BD6C-20B886FFEA19}"/>
              </a:ext>
            </a:extLst>
          </p:cNvPr>
          <p:cNvSpPr/>
          <p:nvPr/>
        </p:nvSpPr>
        <p:spPr>
          <a:xfrm>
            <a:off x="3596652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2" name="Elipse 211">
            <a:extLst>
              <a:ext uri="{FF2B5EF4-FFF2-40B4-BE49-F238E27FC236}">
                <a16:creationId xmlns:a16="http://schemas.microsoft.com/office/drawing/2014/main" id="{575032BD-D714-4FDA-9069-5F0B841D9DA4}"/>
              </a:ext>
            </a:extLst>
          </p:cNvPr>
          <p:cNvSpPr/>
          <p:nvPr/>
        </p:nvSpPr>
        <p:spPr>
          <a:xfrm>
            <a:off x="3608865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4" name="Signo más 213">
            <a:extLst>
              <a:ext uri="{FF2B5EF4-FFF2-40B4-BE49-F238E27FC236}">
                <a16:creationId xmlns:a16="http://schemas.microsoft.com/office/drawing/2014/main" id="{64F63C47-B352-4CEA-9A3F-60B00F755352}"/>
              </a:ext>
            </a:extLst>
          </p:cNvPr>
          <p:cNvSpPr/>
          <p:nvPr/>
        </p:nvSpPr>
        <p:spPr>
          <a:xfrm>
            <a:off x="3604022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3" name="Rectángulo 232">
            <a:extLst>
              <a:ext uri="{FF2B5EF4-FFF2-40B4-BE49-F238E27FC236}">
                <a16:creationId xmlns:a16="http://schemas.microsoft.com/office/drawing/2014/main" id="{08543963-859D-4454-93AA-14637394487A}"/>
              </a:ext>
            </a:extLst>
          </p:cNvPr>
          <p:cNvSpPr/>
          <p:nvPr/>
        </p:nvSpPr>
        <p:spPr>
          <a:xfrm>
            <a:off x="3803811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4" name="Rectángulo 233">
            <a:extLst>
              <a:ext uri="{FF2B5EF4-FFF2-40B4-BE49-F238E27FC236}">
                <a16:creationId xmlns:a16="http://schemas.microsoft.com/office/drawing/2014/main" id="{D58293E1-5351-4A04-8981-F43E0FFE8912}"/>
              </a:ext>
            </a:extLst>
          </p:cNvPr>
          <p:cNvSpPr/>
          <p:nvPr/>
        </p:nvSpPr>
        <p:spPr>
          <a:xfrm>
            <a:off x="3803811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5" name="Rectángulo: esquinas superiores cortadas 234">
            <a:extLst>
              <a:ext uri="{FF2B5EF4-FFF2-40B4-BE49-F238E27FC236}">
                <a16:creationId xmlns:a16="http://schemas.microsoft.com/office/drawing/2014/main" id="{18EC32EB-51C4-4F50-B442-B5AD1640EFFA}"/>
              </a:ext>
            </a:extLst>
          </p:cNvPr>
          <p:cNvSpPr/>
          <p:nvPr/>
        </p:nvSpPr>
        <p:spPr>
          <a:xfrm>
            <a:off x="3852822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6" name="Elipse 235">
            <a:extLst>
              <a:ext uri="{FF2B5EF4-FFF2-40B4-BE49-F238E27FC236}">
                <a16:creationId xmlns:a16="http://schemas.microsoft.com/office/drawing/2014/main" id="{9507B308-FC5E-41E1-8684-5A919FA2E53B}"/>
              </a:ext>
            </a:extLst>
          </p:cNvPr>
          <p:cNvSpPr/>
          <p:nvPr/>
        </p:nvSpPr>
        <p:spPr>
          <a:xfrm>
            <a:off x="3852822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7" name="Elipse 236">
            <a:extLst>
              <a:ext uri="{FF2B5EF4-FFF2-40B4-BE49-F238E27FC236}">
                <a16:creationId xmlns:a16="http://schemas.microsoft.com/office/drawing/2014/main" id="{748EF6FB-D07D-46F6-858D-9CFFD313B770}"/>
              </a:ext>
            </a:extLst>
          </p:cNvPr>
          <p:cNvSpPr/>
          <p:nvPr/>
        </p:nvSpPr>
        <p:spPr>
          <a:xfrm>
            <a:off x="3865035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8" name="Signo más 237">
            <a:extLst>
              <a:ext uri="{FF2B5EF4-FFF2-40B4-BE49-F238E27FC236}">
                <a16:creationId xmlns:a16="http://schemas.microsoft.com/office/drawing/2014/main" id="{E744B877-6B24-4247-8941-AC476A93AB13}"/>
              </a:ext>
            </a:extLst>
          </p:cNvPr>
          <p:cNvSpPr/>
          <p:nvPr/>
        </p:nvSpPr>
        <p:spPr>
          <a:xfrm>
            <a:off x="3860192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9" name="Rectángulo 238">
            <a:extLst>
              <a:ext uri="{FF2B5EF4-FFF2-40B4-BE49-F238E27FC236}">
                <a16:creationId xmlns:a16="http://schemas.microsoft.com/office/drawing/2014/main" id="{ED6D20B2-6876-4C59-B700-9A6B15A5B080}"/>
              </a:ext>
            </a:extLst>
          </p:cNvPr>
          <p:cNvSpPr/>
          <p:nvPr/>
        </p:nvSpPr>
        <p:spPr>
          <a:xfrm>
            <a:off x="4059256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0" name="Rectángulo 239">
            <a:extLst>
              <a:ext uri="{FF2B5EF4-FFF2-40B4-BE49-F238E27FC236}">
                <a16:creationId xmlns:a16="http://schemas.microsoft.com/office/drawing/2014/main" id="{DD94FE0E-1422-4B80-A6AC-810FCAD54AF4}"/>
              </a:ext>
            </a:extLst>
          </p:cNvPr>
          <p:cNvSpPr/>
          <p:nvPr/>
        </p:nvSpPr>
        <p:spPr>
          <a:xfrm>
            <a:off x="4059256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1" name="Rectángulo: esquinas superiores cortadas 240">
            <a:extLst>
              <a:ext uri="{FF2B5EF4-FFF2-40B4-BE49-F238E27FC236}">
                <a16:creationId xmlns:a16="http://schemas.microsoft.com/office/drawing/2014/main" id="{A2BE486B-F82C-44E6-A221-5EB1CCAC4737}"/>
              </a:ext>
            </a:extLst>
          </p:cNvPr>
          <p:cNvSpPr/>
          <p:nvPr/>
        </p:nvSpPr>
        <p:spPr>
          <a:xfrm>
            <a:off x="4108267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2" name="Elipse 241">
            <a:extLst>
              <a:ext uri="{FF2B5EF4-FFF2-40B4-BE49-F238E27FC236}">
                <a16:creationId xmlns:a16="http://schemas.microsoft.com/office/drawing/2014/main" id="{7E27DB1B-EFD9-4F1B-B5AB-ABF4B8FB0EE0}"/>
              </a:ext>
            </a:extLst>
          </p:cNvPr>
          <p:cNvSpPr/>
          <p:nvPr/>
        </p:nvSpPr>
        <p:spPr>
          <a:xfrm>
            <a:off x="4108267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3" name="Elipse 242">
            <a:extLst>
              <a:ext uri="{FF2B5EF4-FFF2-40B4-BE49-F238E27FC236}">
                <a16:creationId xmlns:a16="http://schemas.microsoft.com/office/drawing/2014/main" id="{B1DF4D54-558D-4A67-997A-3E93198D732B}"/>
              </a:ext>
            </a:extLst>
          </p:cNvPr>
          <p:cNvSpPr/>
          <p:nvPr/>
        </p:nvSpPr>
        <p:spPr>
          <a:xfrm>
            <a:off x="4120480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4" name="Signo más 243">
            <a:extLst>
              <a:ext uri="{FF2B5EF4-FFF2-40B4-BE49-F238E27FC236}">
                <a16:creationId xmlns:a16="http://schemas.microsoft.com/office/drawing/2014/main" id="{05CF67BD-D7A1-407A-A595-CF15CD5BD7C8}"/>
              </a:ext>
            </a:extLst>
          </p:cNvPr>
          <p:cNvSpPr/>
          <p:nvPr/>
        </p:nvSpPr>
        <p:spPr>
          <a:xfrm>
            <a:off x="4115637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5" name="Rectángulo 244">
            <a:extLst>
              <a:ext uri="{FF2B5EF4-FFF2-40B4-BE49-F238E27FC236}">
                <a16:creationId xmlns:a16="http://schemas.microsoft.com/office/drawing/2014/main" id="{0A971992-7F27-420D-99C9-2ED48B1B8FFF}"/>
              </a:ext>
            </a:extLst>
          </p:cNvPr>
          <p:cNvSpPr/>
          <p:nvPr/>
        </p:nvSpPr>
        <p:spPr>
          <a:xfrm>
            <a:off x="4319364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6" name="Rectángulo 245">
            <a:extLst>
              <a:ext uri="{FF2B5EF4-FFF2-40B4-BE49-F238E27FC236}">
                <a16:creationId xmlns:a16="http://schemas.microsoft.com/office/drawing/2014/main" id="{981A4149-5D8A-4F77-8E64-F6A91428585D}"/>
              </a:ext>
            </a:extLst>
          </p:cNvPr>
          <p:cNvSpPr/>
          <p:nvPr/>
        </p:nvSpPr>
        <p:spPr>
          <a:xfrm>
            <a:off x="4319364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7" name="Rectángulo: esquinas superiores cortadas 246">
            <a:extLst>
              <a:ext uri="{FF2B5EF4-FFF2-40B4-BE49-F238E27FC236}">
                <a16:creationId xmlns:a16="http://schemas.microsoft.com/office/drawing/2014/main" id="{C160B050-F392-47D0-98C0-A36AD025079A}"/>
              </a:ext>
            </a:extLst>
          </p:cNvPr>
          <p:cNvSpPr/>
          <p:nvPr/>
        </p:nvSpPr>
        <p:spPr>
          <a:xfrm>
            <a:off x="4368375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8" name="Elipse 247">
            <a:extLst>
              <a:ext uri="{FF2B5EF4-FFF2-40B4-BE49-F238E27FC236}">
                <a16:creationId xmlns:a16="http://schemas.microsoft.com/office/drawing/2014/main" id="{72820AC4-A0D4-4885-8F32-052E11827A38}"/>
              </a:ext>
            </a:extLst>
          </p:cNvPr>
          <p:cNvSpPr/>
          <p:nvPr/>
        </p:nvSpPr>
        <p:spPr>
          <a:xfrm>
            <a:off x="4368375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9" name="Elipse 248">
            <a:extLst>
              <a:ext uri="{FF2B5EF4-FFF2-40B4-BE49-F238E27FC236}">
                <a16:creationId xmlns:a16="http://schemas.microsoft.com/office/drawing/2014/main" id="{E790C73E-6C05-4478-8C51-DF2673940D4C}"/>
              </a:ext>
            </a:extLst>
          </p:cNvPr>
          <p:cNvSpPr/>
          <p:nvPr/>
        </p:nvSpPr>
        <p:spPr>
          <a:xfrm>
            <a:off x="4380588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0" name="Signo más 249">
            <a:extLst>
              <a:ext uri="{FF2B5EF4-FFF2-40B4-BE49-F238E27FC236}">
                <a16:creationId xmlns:a16="http://schemas.microsoft.com/office/drawing/2014/main" id="{C1232D74-6151-44D1-9E61-BFC95437B3D8}"/>
              </a:ext>
            </a:extLst>
          </p:cNvPr>
          <p:cNvSpPr/>
          <p:nvPr/>
        </p:nvSpPr>
        <p:spPr>
          <a:xfrm>
            <a:off x="4375745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1" name="Rectángulo 250">
            <a:extLst>
              <a:ext uri="{FF2B5EF4-FFF2-40B4-BE49-F238E27FC236}">
                <a16:creationId xmlns:a16="http://schemas.microsoft.com/office/drawing/2014/main" id="{6565D995-3B76-4401-BF42-72D036A26BE0}"/>
              </a:ext>
            </a:extLst>
          </p:cNvPr>
          <p:cNvSpPr/>
          <p:nvPr/>
        </p:nvSpPr>
        <p:spPr>
          <a:xfrm>
            <a:off x="4579472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2" name="Rectángulo 251">
            <a:extLst>
              <a:ext uri="{FF2B5EF4-FFF2-40B4-BE49-F238E27FC236}">
                <a16:creationId xmlns:a16="http://schemas.microsoft.com/office/drawing/2014/main" id="{765ECD95-EAC0-41C9-ACB6-4F30C3ADA8F7}"/>
              </a:ext>
            </a:extLst>
          </p:cNvPr>
          <p:cNvSpPr/>
          <p:nvPr/>
        </p:nvSpPr>
        <p:spPr>
          <a:xfrm>
            <a:off x="4579472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3" name="Rectángulo: esquinas superiores cortadas 252">
            <a:extLst>
              <a:ext uri="{FF2B5EF4-FFF2-40B4-BE49-F238E27FC236}">
                <a16:creationId xmlns:a16="http://schemas.microsoft.com/office/drawing/2014/main" id="{D1EB1CF9-692F-47B1-95D9-502FD8374F9A}"/>
              </a:ext>
            </a:extLst>
          </p:cNvPr>
          <p:cNvSpPr/>
          <p:nvPr/>
        </p:nvSpPr>
        <p:spPr>
          <a:xfrm>
            <a:off x="4628483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4" name="Elipse 253">
            <a:extLst>
              <a:ext uri="{FF2B5EF4-FFF2-40B4-BE49-F238E27FC236}">
                <a16:creationId xmlns:a16="http://schemas.microsoft.com/office/drawing/2014/main" id="{87C8DBE6-AFF2-4114-8C5B-A8A9EB88047A}"/>
              </a:ext>
            </a:extLst>
          </p:cNvPr>
          <p:cNvSpPr/>
          <p:nvPr/>
        </p:nvSpPr>
        <p:spPr>
          <a:xfrm>
            <a:off x="4628483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5" name="Elipse 254">
            <a:extLst>
              <a:ext uri="{FF2B5EF4-FFF2-40B4-BE49-F238E27FC236}">
                <a16:creationId xmlns:a16="http://schemas.microsoft.com/office/drawing/2014/main" id="{15983B5A-22BA-461C-8E51-0CDF969FF845}"/>
              </a:ext>
            </a:extLst>
          </p:cNvPr>
          <p:cNvSpPr/>
          <p:nvPr/>
        </p:nvSpPr>
        <p:spPr>
          <a:xfrm>
            <a:off x="4640696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6" name="Signo más 255">
            <a:extLst>
              <a:ext uri="{FF2B5EF4-FFF2-40B4-BE49-F238E27FC236}">
                <a16:creationId xmlns:a16="http://schemas.microsoft.com/office/drawing/2014/main" id="{30ED0DC8-5C90-44F7-BCDF-2C72B652E104}"/>
              </a:ext>
            </a:extLst>
          </p:cNvPr>
          <p:cNvSpPr/>
          <p:nvPr/>
        </p:nvSpPr>
        <p:spPr>
          <a:xfrm>
            <a:off x="4635853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7" name="Rectángulo 256">
            <a:extLst>
              <a:ext uri="{FF2B5EF4-FFF2-40B4-BE49-F238E27FC236}">
                <a16:creationId xmlns:a16="http://schemas.microsoft.com/office/drawing/2014/main" id="{EC7070C4-5D69-4AE1-823F-7881B7BE814B}"/>
              </a:ext>
            </a:extLst>
          </p:cNvPr>
          <p:cNvSpPr/>
          <p:nvPr/>
        </p:nvSpPr>
        <p:spPr>
          <a:xfrm>
            <a:off x="4836749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8" name="Rectángulo 257">
            <a:extLst>
              <a:ext uri="{FF2B5EF4-FFF2-40B4-BE49-F238E27FC236}">
                <a16:creationId xmlns:a16="http://schemas.microsoft.com/office/drawing/2014/main" id="{99B6AB04-1FA6-4849-AACE-0161D7E42737}"/>
              </a:ext>
            </a:extLst>
          </p:cNvPr>
          <p:cNvSpPr/>
          <p:nvPr/>
        </p:nvSpPr>
        <p:spPr>
          <a:xfrm>
            <a:off x="4836749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9" name="Rectángulo: esquinas superiores cortadas 258">
            <a:extLst>
              <a:ext uri="{FF2B5EF4-FFF2-40B4-BE49-F238E27FC236}">
                <a16:creationId xmlns:a16="http://schemas.microsoft.com/office/drawing/2014/main" id="{D609FA83-24D9-4006-9E5B-04FC8E58C951}"/>
              </a:ext>
            </a:extLst>
          </p:cNvPr>
          <p:cNvSpPr/>
          <p:nvPr/>
        </p:nvSpPr>
        <p:spPr>
          <a:xfrm>
            <a:off x="4885760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0" name="Elipse 259">
            <a:extLst>
              <a:ext uri="{FF2B5EF4-FFF2-40B4-BE49-F238E27FC236}">
                <a16:creationId xmlns:a16="http://schemas.microsoft.com/office/drawing/2014/main" id="{858C46F2-AD12-462E-9031-E497E4D7F697}"/>
              </a:ext>
            </a:extLst>
          </p:cNvPr>
          <p:cNvSpPr/>
          <p:nvPr/>
        </p:nvSpPr>
        <p:spPr>
          <a:xfrm>
            <a:off x="4885760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1" name="Elipse 260">
            <a:extLst>
              <a:ext uri="{FF2B5EF4-FFF2-40B4-BE49-F238E27FC236}">
                <a16:creationId xmlns:a16="http://schemas.microsoft.com/office/drawing/2014/main" id="{4C2B79A0-A928-440F-980A-26310E2DD578}"/>
              </a:ext>
            </a:extLst>
          </p:cNvPr>
          <p:cNvSpPr/>
          <p:nvPr/>
        </p:nvSpPr>
        <p:spPr>
          <a:xfrm>
            <a:off x="4897973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2" name="Signo más 261">
            <a:extLst>
              <a:ext uri="{FF2B5EF4-FFF2-40B4-BE49-F238E27FC236}">
                <a16:creationId xmlns:a16="http://schemas.microsoft.com/office/drawing/2014/main" id="{86AEFEC5-6403-4FD5-99CE-C8026F0F5962}"/>
              </a:ext>
            </a:extLst>
          </p:cNvPr>
          <p:cNvSpPr/>
          <p:nvPr/>
        </p:nvSpPr>
        <p:spPr>
          <a:xfrm>
            <a:off x="4893130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3" name="Rectángulo 262">
            <a:extLst>
              <a:ext uri="{FF2B5EF4-FFF2-40B4-BE49-F238E27FC236}">
                <a16:creationId xmlns:a16="http://schemas.microsoft.com/office/drawing/2014/main" id="{8FD220FC-6B77-48F5-ADE2-33DF5B11F2BC}"/>
              </a:ext>
            </a:extLst>
          </p:cNvPr>
          <p:cNvSpPr/>
          <p:nvPr/>
        </p:nvSpPr>
        <p:spPr>
          <a:xfrm>
            <a:off x="5094026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4" name="Rectángulo 263">
            <a:extLst>
              <a:ext uri="{FF2B5EF4-FFF2-40B4-BE49-F238E27FC236}">
                <a16:creationId xmlns:a16="http://schemas.microsoft.com/office/drawing/2014/main" id="{28FA5DF1-75C9-40EF-9567-E5B14D343046}"/>
              </a:ext>
            </a:extLst>
          </p:cNvPr>
          <p:cNvSpPr/>
          <p:nvPr/>
        </p:nvSpPr>
        <p:spPr>
          <a:xfrm>
            <a:off x="5094026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9" name="Rectángulo: esquinas superiores cortadas 288">
            <a:extLst>
              <a:ext uri="{FF2B5EF4-FFF2-40B4-BE49-F238E27FC236}">
                <a16:creationId xmlns:a16="http://schemas.microsoft.com/office/drawing/2014/main" id="{FF19AEB2-A5F1-491E-90BA-5FE0CF1A6ACE}"/>
              </a:ext>
            </a:extLst>
          </p:cNvPr>
          <p:cNvSpPr/>
          <p:nvPr/>
        </p:nvSpPr>
        <p:spPr>
          <a:xfrm>
            <a:off x="5143037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0" name="Elipse 289">
            <a:extLst>
              <a:ext uri="{FF2B5EF4-FFF2-40B4-BE49-F238E27FC236}">
                <a16:creationId xmlns:a16="http://schemas.microsoft.com/office/drawing/2014/main" id="{D3B1AF48-C8FD-4FF9-AFAD-3C9FAA19FC1D}"/>
              </a:ext>
            </a:extLst>
          </p:cNvPr>
          <p:cNvSpPr/>
          <p:nvPr/>
        </p:nvSpPr>
        <p:spPr>
          <a:xfrm>
            <a:off x="5143037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1" name="Elipse 290">
            <a:extLst>
              <a:ext uri="{FF2B5EF4-FFF2-40B4-BE49-F238E27FC236}">
                <a16:creationId xmlns:a16="http://schemas.microsoft.com/office/drawing/2014/main" id="{A64C3809-D89F-40DF-BE75-F38297926B0C}"/>
              </a:ext>
            </a:extLst>
          </p:cNvPr>
          <p:cNvSpPr/>
          <p:nvPr/>
        </p:nvSpPr>
        <p:spPr>
          <a:xfrm>
            <a:off x="5155250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2" name="Signo más 291">
            <a:extLst>
              <a:ext uri="{FF2B5EF4-FFF2-40B4-BE49-F238E27FC236}">
                <a16:creationId xmlns:a16="http://schemas.microsoft.com/office/drawing/2014/main" id="{E912CE08-7E26-47D2-96F7-9FCF44B194EF}"/>
              </a:ext>
            </a:extLst>
          </p:cNvPr>
          <p:cNvSpPr/>
          <p:nvPr/>
        </p:nvSpPr>
        <p:spPr>
          <a:xfrm>
            <a:off x="5150407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3" name="Rectángulo 292">
            <a:extLst>
              <a:ext uri="{FF2B5EF4-FFF2-40B4-BE49-F238E27FC236}">
                <a16:creationId xmlns:a16="http://schemas.microsoft.com/office/drawing/2014/main" id="{5E22DD1A-7239-44F9-9DC4-0082E47BBFE8}"/>
              </a:ext>
            </a:extLst>
          </p:cNvPr>
          <p:cNvSpPr/>
          <p:nvPr/>
        </p:nvSpPr>
        <p:spPr>
          <a:xfrm>
            <a:off x="5348838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4" name="Rectángulo 293">
            <a:extLst>
              <a:ext uri="{FF2B5EF4-FFF2-40B4-BE49-F238E27FC236}">
                <a16:creationId xmlns:a16="http://schemas.microsoft.com/office/drawing/2014/main" id="{FD23DC75-9536-4ABC-A348-746C499B8E07}"/>
              </a:ext>
            </a:extLst>
          </p:cNvPr>
          <p:cNvSpPr/>
          <p:nvPr/>
        </p:nvSpPr>
        <p:spPr>
          <a:xfrm>
            <a:off x="5348838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5" name="Rectángulo: esquinas superiores cortadas 294">
            <a:extLst>
              <a:ext uri="{FF2B5EF4-FFF2-40B4-BE49-F238E27FC236}">
                <a16:creationId xmlns:a16="http://schemas.microsoft.com/office/drawing/2014/main" id="{55119F1F-86A8-4030-B875-D025A8AACC92}"/>
              </a:ext>
            </a:extLst>
          </p:cNvPr>
          <p:cNvSpPr/>
          <p:nvPr/>
        </p:nvSpPr>
        <p:spPr>
          <a:xfrm>
            <a:off x="5397849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6" name="Elipse 295">
            <a:extLst>
              <a:ext uri="{FF2B5EF4-FFF2-40B4-BE49-F238E27FC236}">
                <a16:creationId xmlns:a16="http://schemas.microsoft.com/office/drawing/2014/main" id="{99765D4E-75E9-46FF-8FF7-6C163027848D}"/>
              </a:ext>
            </a:extLst>
          </p:cNvPr>
          <p:cNvSpPr/>
          <p:nvPr/>
        </p:nvSpPr>
        <p:spPr>
          <a:xfrm>
            <a:off x="5397849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7" name="Elipse 296">
            <a:extLst>
              <a:ext uri="{FF2B5EF4-FFF2-40B4-BE49-F238E27FC236}">
                <a16:creationId xmlns:a16="http://schemas.microsoft.com/office/drawing/2014/main" id="{C46F9AA8-291E-4CBD-A130-7B8F1B62D965}"/>
              </a:ext>
            </a:extLst>
          </p:cNvPr>
          <p:cNvSpPr/>
          <p:nvPr/>
        </p:nvSpPr>
        <p:spPr>
          <a:xfrm>
            <a:off x="5410062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8" name="Signo más 297">
            <a:extLst>
              <a:ext uri="{FF2B5EF4-FFF2-40B4-BE49-F238E27FC236}">
                <a16:creationId xmlns:a16="http://schemas.microsoft.com/office/drawing/2014/main" id="{5840D477-2CC7-4B7A-A75D-2CA2677BFB67}"/>
              </a:ext>
            </a:extLst>
          </p:cNvPr>
          <p:cNvSpPr/>
          <p:nvPr/>
        </p:nvSpPr>
        <p:spPr>
          <a:xfrm>
            <a:off x="5405219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9" name="Rectángulo 298">
            <a:extLst>
              <a:ext uri="{FF2B5EF4-FFF2-40B4-BE49-F238E27FC236}">
                <a16:creationId xmlns:a16="http://schemas.microsoft.com/office/drawing/2014/main" id="{9B913F28-F694-4935-8AE8-BE64C8A92F23}"/>
              </a:ext>
            </a:extLst>
          </p:cNvPr>
          <p:cNvSpPr/>
          <p:nvPr/>
        </p:nvSpPr>
        <p:spPr>
          <a:xfrm>
            <a:off x="5606714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0" name="Rectángulo 299">
            <a:extLst>
              <a:ext uri="{FF2B5EF4-FFF2-40B4-BE49-F238E27FC236}">
                <a16:creationId xmlns:a16="http://schemas.microsoft.com/office/drawing/2014/main" id="{48E29343-AEA1-4341-80E5-854CFA2F35B4}"/>
              </a:ext>
            </a:extLst>
          </p:cNvPr>
          <p:cNvSpPr/>
          <p:nvPr/>
        </p:nvSpPr>
        <p:spPr>
          <a:xfrm>
            <a:off x="5606714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1" name="Rectángulo: esquinas superiores cortadas 300">
            <a:extLst>
              <a:ext uri="{FF2B5EF4-FFF2-40B4-BE49-F238E27FC236}">
                <a16:creationId xmlns:a16="http://schemas.microsoft.com/office/drawing/2014/main" id="{D4676C97-3BC0-4280-BB67-467D97804F10}"/>
              </a:ext>
            </a:extLst>
          </p:cNvPr>
          <p:cNvSpPr/>
          <p:nvPr/>
        </p:nvSpPr>
        <p:spPr>
          <a:xfrm>
            <a:off x="5655725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2" name="Elipse 301">
            <a:extLst>
              <a:ext uri="{FF2B5EF4-FFF2-40B4-BE49-F238E27FC236}">
                <a16:creationId xmlns:a16="http://schemas.microsoft.com/office/drawing/2014/main" id="{51BC8AF7-80E7-48BA-8E4D-35547542160C}"/>
              </a:ext>
            </a:extLst>
          </p:cNvPr>
          <p:cNvSpPr/>
          <p:nvPr/>
        </p:nvSpPr>
        <p:spPr>
          <a:xfrm>
            <a:off x="5655725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3" name="Elipse 302">
            <a:extLst>
              <a:ext uri="{FF2B5EF4-FFF2-40B4-BE49-F238E27FC236}">
                <a16:creationId xmlns:a16="http://schemas.microsoft.com/office/drawing/2014/main" id="{245BD8A5-6F50-4A21-9384-C57F87F7DF1F}"/>
              </a:ext>
            </a:extLst>
          </p:cNvPr>
          <p:cNvSpPr/>
          <p:nvPr/>
        </p:nvSpPr>
        <p:spPr>
          <a:xfrm>
            <a:off x="5667938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4" name="Signo más 303">
            <a:extLst>
              <a:ext uri="{FF2B5EF4-FFF2-40B4-BE49-F238E27FC236}">
                <a16:creationId xmlns:a16="http://schemas.microsoft.com/office/drawing/2014/main" id="{614A70BB-D31F-4976-9C0D-3342FD2A7D6A}"/>
              </a:ext>
            </a:extLst>
          </p:cNvPr>
          <p:cNvSpPr/>
          <p:nvPr/>
        </p:nvSpPr>
        <p:spPr>
          <a:xfrm>
            <a:off x="5663095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5" name="Rectángulo 304">
            <a:extLst>
              <a:ext uri="{FF2B5EF4-FFF2-40B4-BE49-F238E27FC236}">
                <a16:creationId xmlns:a16="http://schemas.microsoft.com/office/drawing/2014/main" id="{9953CCD9-39D9-4ABF-AF7B-A51DEC444132}"/>
              </a:ext>
            </a:extLst>
          </p:cNvPr>
          <p:cNvSpPr/>
          <p:nvPr/>
        </p:nvSpPr>
        <p:spPr>
          <a:xfrm>
            <a:off x="5862429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6" name="Rectángulo 305">
            <a:extLst>
              <a:ext uri="{FF2B5EF4-FFF2-40B4-BE49-F238E27FC236}">
                <a16:creationId xmlns:a16="http://schemas.microsoft.com/office/drawing/2014/main" id="{D5179C5D-BED1-4EA6-AAEF-D824A59349BF}"/>
              </a:ext>
            </a:extLst>
          </p:cNvPr>
          <p:cNvSpPr/>
          <p:nvPr/>
        </p:nvSpPr>
        <p:spPr>
          <a:xfrm>
            <a:off x="5862429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7" name="Rectángulo: esquinas superiores cortadas 306">
            <a:extLst>
              <a:ext uri="{FF2B5EF4-FFF2-40B4-BE49-F238E27FC236}">
                <a16:creationId xmlns:a16="http://schemas.microsoft.com/office/drawing/2014/main" id="{84A443FE-AE0D-41E9-A237-1FF10D24CF7F}"/>
              </a:ext>
            </a:extLst>
          </p:cNvPr>
          <p:cNvSpPr/>
          <p:nvPr/>
        </p:nvSpPr>
        <p:spPr>
          <a:xfrm>
            <a:off x="5911440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8" name="Elipse 307">
            <a:extLst>
              <a:ext uri="{FF2B5EF4-FFF2-40B4-BE49-F238E27FC236}">
                <a16:creationId xmlns:a16="http://schemas.microsoft.com/office/drawing/2014/main" id="{16683E61-9C40-478C-A77C-C19D7CB6F26C}"/>
              </a:ext>
            </a:extLst>
          </p:cNvPr>
          <p:cNvSpPr/>
          <p:nvPr/>
        </p:nvSpPr>
        <p:spPr>
          <a:xfrm>
            <a:off x="5911440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9" name="Elipse 308">
            <a:extLst>
              <a:ext uri="{FF2B5EF4-FFF2-40B4-BE49-F238E27FC236}">
                <a16:creationId xmlns:a16="http://schemas.microsoft.com/office/drawing/2014/main" id="{1B2055E7-B7F4-43FA-9FE6-B626ED339D35}"/>
              </a:ext>
            </a:extLst>
          </p:cNvPr>
          <p:cNvSpPr/>
          <p:nvPr/>
        </p:nvSpPr>
        <p:spPr>
          <a:xfrm>
            <a:off x="5923653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0" name="Signo más 309">
            <a:extLst>
              <a:ext uri="{FF2B5EF4-FFF2-40B4-BE49-F238E27FC236}">
                <a16:creationId xmlns:a16="http://schemas.microsoft.com/office/drawing/2014/main" id="{86E5426A-C23C-4EE5-B480-8C05899F6926}"/>
              </a:ext>
            </a:extLst>
          </p:cNvPr>
          <p:cNvSpPr/>
          <p:nvPr/>
        </p:nvSpPr>
        <p:spPr>
          <a:xfrm>
            <a:off x="5918810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1" name="Rectángulo 310">
            <a:extLst>
              <a:ext uri="{FF2B5EF4-FFF2-40B4-BE49-F238E27FC236}">
                <a16:creationId xmlns:a16="http://schemas.microsoft.com/office/drawing/2014/main" id="{62BB804B-934B-4F17-A0A9-EDEA2DEA0F31}"/>
              </a:ext>
            </a:extLst>
          </p:cNvPr>
          <p:cNvSpPr/>
          <p:nvPr/>
        </p:nvSpPr>
        <p:spPr>
          <a:xfrm>
            <a:off x="6123560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2" name="Rectángulo 311">
            <a:extLst>
              <a:ext uri="{FF2B5EF4-FFF2-40B4-BE49-F238E27FC236}">
                <a16:creationId xmlns:a16="http://schemas.microsoft.com/office/drawing/2014/main" id="{95B6F893-2158-41E0-A851-C87868290E59}"/>
              </a:ext>
            </a:extLst>
          </p:cNvPr>
          <p:cNvSpPr/>
          <p:nvPr/>
        </p:nvSpPr>
        <p:spPr>
          <a:xfrm>
            <a:off x="6123560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3" name="Rectángulo: esquinas superiores cortadas 312">
            <a:extLst>
              <a:ext uri="{FF2B5EF4-FFF2-40B4-BE49-F238E27FC236}">
                <a16:creationId xmlns:a16="http://schemas.microsoft.com/office/drawing/2014/main" id="{832F9CBE-E7EC-4675-B989-A26A1A8E82CB}"/>
              </a:ext>
            </a:extLst>
          </p:cNvPr>
          <p:cNvSpPr/>
          <p:nvPr/>
        </p:nvSpPr>
        <p:spPr>
          <a:xfrm>
            <a:off x="6172571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4" name="Elipse 313">
            <a:extLst>
              <a:ext uri="{FF2B5EF4-FFF2-40B4-BE49-F238E27FC236}">
                <a16:creationId xmlns:a16="http://schemas.microsoft.com/office/drawing/2014/main" id="{D8708E9E-3A5D-412B-9276-B04BDF2FD692}"/>
              </a:ext>
            </a:extLst>
          </p:cNvPr>
          <p:cNvSpPr/>
          <p:nvPr/>
        </p:nvSpPr>
        <p:spPr>
          <a:xfrm>
            <a:off x="6172571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5" name="Elipse 314">
            <a:extLst>
              <a:ext uri="{FF2B5EF4-FFF2-40B4-BE49-F238E27FC236}">
                <a16:creationId xmlns:a16="http://schemas.microsoft.com/office/drawing/2014/main" id="{8E4C0D0C-F008-4E94-A2F7-9A4816012699}"/>
              </a:ext>
            </a:extLst>
          </p:cNvPr>
          <p:cNvSpPr/>
          <p:nvPr/>
        </p:nvSpPr>
        <p:spPr>
          <a:xfrm>
            <a:off x="6184784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6" name="Signo más 315">
            <a:extLst>
              <a:ext uri="{FF2B5EF4-FFF2-40B4-BE49-F238E27FC236}">
                <a16:creationId xmlns:a16="http://schemas.microsoft.com/office/drawing/2014/main" id="{A59FD69C-C400-4DBB-92F8-4F50BE0A4333}"/>
              </a:ext>
            </a:extLst>
          </p:cNvPr>
          <p:cNvSpPr/>
          <p:nvPr/>
        </p:nvSpPr>
        <p:spPr>
          <a:xfrm>
            <a:off x="6179941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7" name="Rectángulo 316">
            <a:extLst>
              <a:ext uri="{FF2B5EF4-FFF2-40B4-BE49-F238E27FC236}">
                <a16:creationId xmlns:a16="http://schemas.microsoft.com/office/drawing/2014/main" id="{DA0FBA11-63BC-4148-88FD-41E0E06F1379}"/>
              </a:ext>
            </a:extLst>
          </p:cNvPr>
          <p:cNvSpPr/>
          <p:nvPr/>
        </p:nvSpPr>
        <p:spPr>
          <a:xfrm>
            <a:off x="6381525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8" name="Rectángulo 317">
            <a:extLst>
              <a:ext uri="{FF2B5EF4-FFF2-40B4-BE49-F238E27FC236}">
                <a16:creationId xmlns:a16="http://schemas.microsoft.com/office/drawing/2014/main" id="{417C8A95-3592-4AAC-9E21-C09371EADA25}"/>
              </a:ext>
            </a:extLst>
          </p:cNvPr>
          <p:cNvSpPr/>
          <p:nvPr/>
        </p:nvSpPr>
        <p:spPr>
          <a:xfrm>
            <a:off x="6381525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9" name="Rectángulo: esquinas superiores cortadas 318">
            <a:extLst>
              <a:ext uri="{FF2B5EF4-FFF2-40B4-BE49-F238E27FC236}">
                <a16:creationId xmlns:a16="http://schemas.microsoft.com/office/drawing/2014/main" id="{AAA6345E-0CED-4369-80F2-371430064D04}"/>
              </a:ext>
            </a:extLst>
          </p:cNvPr>
          <p:cNvSpPr/>
          <p:nvPr/>
        </p:nvSpPr>
        <p:spPr>
          <a:xfrm>
            <a:off x="6430536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0" name="Elipse 319">
            <a:extLst>
              <a:ext uri="{FF2B5EF4-FFF2-40B4-BE49-F238E27FC236}">
                <a16:creationId xmlns:a16="http://schemas.microsoft.com/office/drawing/2014/main" id="{C5BD3EE2-FFD2-4962-9E5E-61149B66E655}"/>
              </a:ext>
            </a:extLst>
          </p:cNvPr>
          <p:cNvSpPr/>
          <p:nvPr/>
        </p:nvSpPr>
        <p:spPr>
          <a:xfrm>
            <a:off x="6430536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1" name="Elipse 320">
            <a:extLst>
              <a:ext uri="{FF2B5EF4-FFF2-40B4-BE49-F238E27FC236}">
                <a16:creationId xmlns:a16="http://schemas.microsoft.com/office/drawing/2014/main" id="{469B6BF1-F1B1-41F4-B536-739755F4448B}"/>
              </a:ext>
            </a:extLst>
          </p:cNvPr>
          <p:cNvSpPr/>
          <p:nvPr/>
        </p:nvSpPr>
        <p:spPr>
          <a:xfrm>
            <a:off x="6442749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2" name="Signo más 321">
            <a:extLst>
              <a:ext uri="{FF2B5EF4-FFF2-40B4-BE49-F238E27FC236}">
                <a16:creationId xmlns:a16="http://schemas.microsoft.com/office/drawing/2014/main" id="{B10B374F-6F1F-4E9E-8893-B7608C5753BA}"/>
              </a:ext>
            </a:extLst>
          </p:cNvPr>
          <p:cNvSpPr/>
          <p:nvPr/>
        </p:nvSpPr>
        <p:spPr>
          <a:xfrm>
            <a:off x="6437906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3" name="Conector recto 322">
            <a:extLst>
              <a:ext uri="{FF2B5EF4-FFF2-40B4-BE49-F238E27FC236}">
                <a16:creationId xmlns:a16="http://schemas.microsoft.com/office/drawing/2014/main" id="{5FC68BA2-5320-4845-96C0-EDA8CF5418C5}"/>
              </a:ext>
            </a:extLst>
          </p:cNvPr>
          <p:cNvCxnSpPr>
            <a:cxnSpLocks/>
          </p:cNvCxnSpPr>
          <p:nvPr/>
        </p:nvCxnSpPr>
        <p:spPr>
          <a:xfrm>
            <a:off x="3453481" y="3803766"/>
            <a:ext cx="188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ector recto 323">
            <a:extLst>
              <a:ext uri="{FF2B5EF4-FFF2-40B4-BE49-F238E27FC236}">
                <a16:creationId xmlns:a16="http://schemas.microsoft.com/office/drawing/2014/main" id="{2232DA69-166E-4EE8-B845-AADDB81BD2B3}"/>
              </a:ext>
            </a:extLst>
          </p:cNvPr>
          <p:cNvCxnSpPr>
            <a:cxnSpLocks/>
          </p:cNvCxnSpPr>
          <p:nvPr/>
        </p:nvCxnSpPr>
        <p:spPr>
          <a:xfrm>
            <a:off x="3636805" y="3803766"/>
            <a:ext cx="0" cy="1174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recto 324">
            <a:extLst>
              <a:ext uri="{FF2B5EF4-FFF2-40B4-BE49-F238E27FC236}">
                <a16:creationId xmlns:a16="http://schemas.microsoft.com/office/drawing/2014/main" id="{1EF4C39E-E8F6-4305-A36B-09509546432E}"/>
              </a:ext>
            </a:extLst>
          </p:cNvPr>
          <p:cNvCxnSpPr>
            <a:cxnSpLocks/>
          </p:cNvCxnSpPr>
          <p:nvPr/>
        </p:nvCxnSpPr>
        <p:spPr>
          <a:xfrm>
            <a:off x="3452459" y="3863727"/>
            <a:ext cx="3301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recto 325">
            <a:extLst>
              <a:ext uri="{FF2B5EF4-FFF2-40B4-BE49-F238E27FC236}">
                <a16:creationId xmlns:a16="http://schemas.microsoft.com/office/drawing/2014/main" id="{3CA81918-64E6-43EB-A51F-3ECFDC42D2A7}"/>
              </a:ext>
            </a:extLst>
          </p:cNvPr>
          <p:cNvCxnSpPr>
            <a:cxnSpLocks/>
          </p:cNvCxnSpPr>
          <p:nvPr/>
        </p:nvCxnSpPr>
        <p:spPr>
          <a:xfrm>
            <a:off x="3300423" y="3863727"/>
            <a:ext cx="1024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ector recto 326">
            <a:extLst>
              <a:ext uri="{FF2B5EF4-FFF2-40B4-BE49-F238E27FC236}">
                <a16:creationId xmlns:a16="http://schemas.microsoft.com/office/drawing/2014/main" id="{2B3BC773-0E19-4927-A85B-61FE46620FC3}"/>
              </a:ext>
            </a:extLst>
          </p:cNvPr>
          <p:cNvCxnSpPr>
            <a:cxnSpLocks/>
          </p:cNvCxnSpPr>
          <p:nvPr/>
        </p:nvCxnSpPr>
        <p:spPr>
          <a:xfrm>
            <a:off x="3402921" y="3833749"/>
            <a:ext cx="1914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ector recto 327">
            <a:extLst>
              <a:ext uri="{FF2B5EF4-FFF2-40B4-BE49-F238E27FC236}">
                <a16:creationId xmlns:a16="http://schemas.microsoft.com/office/drawing/2014/main" id="{E643F5A2-BBD6-4E47-A379-0F1012E9DC6F}"/>
              </a:ext>
            </a:extLst>
          </p:cNvPr>
          <p:cNvCxnSpPr>
            <a:cxnSpLocks/>
          </p:cNvCxnSpPr>
          <p:nvPr/>
        </p:nvCxnSpPr>
        <p:spPr>
          <a:xfrm>
            <a:off x="3402921" y="3833749"/>
            <a:ext cx="0" cy="5996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recto 328">
            <a:extLst>
              <a:ext uri="{FF2B5EF4-FFF2-40B4-BE49-F238E27FC236}">
                <a16:creationId xmlns:a16="http://schemas.microsoft.com/office/drawing/2014/main" id="{8ACDCC26-0997-457D-A5F0-B8649C9C1706}"/>
              </a:ext>
            </a:extLst>
          </p:cNvPr>
          <p:cNvCxnSpPr>
            <a:cxnSpLocks/>
          </p:cNvCxnSpPr>
          <p:nvPr/>
        </p:nvCxnSpPr>
        <p:spPr>
          <a:xfrm>
            <a:off x="3402921" y="3893709"/>
            <a:ext cx="1914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ector recto 329">
            <a:extLst>
              <a:ext uri="{FF2B5EF4-FFF2-40B4-BE49-F238E27FC236}">
                <a16:creationId xmlns:a16="http://schemas.microsoft.com/office/drawing/2014/main" id="{8D8370DE-1A4A-4679-A9DE-3C12E1522718}"/>
              </a:ext>
            </a:extLst>
          </p:cNvPr>
          <p:cNvCxnSpPr>
            <a:cxnSpLocks/>
          </p:cNvCxnSpPr>
          <p:nvPr/>
        </p:nvCxnSpPr>
        <p:spPr>
          <a:xfrm>
            <a:off x="3453481" y="3921189"/>
            <a:ext cx="188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ángulo 330">
            <a:extLst>
              <a:ext uri="{FF2B5EF4-FFF2-40B4-BE49-F238E27FC236}">
                <a16:creationId xmlns:a16="http://schemas.microsoft.com/office/drawing/2014/main" id="{3B6F929A-C724-42D4-894E-8D6342A78B3A}"/>
              </a:ext>
            </a:extLst>
          </p:cNvPr>
          <p:cNvSpPr/>
          <p:nvPr/>
        </p:nvSpPr>
        <p:spPr>
          <a:xfrm>
            <a:off x="3904995" y="3827793"/>
            <a:ext cx="293785" cy="899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2" name="Conector recto 331">
            <a:extLst>
              <a:ext uri="{FF2B5EF4-FFF2-40B4-BE49-F238E27FC236}">
                <a16:creationId xmlns:a16="http://schemas.microsoft.com/office/drawing/2014/main" id="{193C8B7B-EF08-41F5-99D6-DDA9C3E4D33B}"/>
              </a:ext>
            </a:extLst>
          </p:cNvPr>
          <p:cNvCxnSpPr/>
          <p:nvPr/>
        </p:nvCxnSpPr>
        <p:spPr>
          <a:xfrm>
            <a:off x="3969313" y="3777524"/>
            <a:ext cx="196049" cy="1832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recto 332">
            <a:extLst>
              <a:ext uri="{FF2B5EF4-FFF2-40B4-BE49-F238E27FC236}">
                <a16:creationId xmlns:a16="http://schemas.microsoft.com/office/drawing/2014/main" id="{01A5ED85-5F50-4454-A950-8CE6FF25CC40}"/>
              </a:ext>
            </a:extLst>
          </p:cNvPr>
          <p:cNvCxnSpPr>
            <a:cxnSpLocks/>
          </p:cNvCxnSpPr>
          <p:nvPr/>
        </p:nvCxnSpPr>
        <p:spPr>
          <a:xfrm>
            <a:off x="4200334" y="3875317"/>
            <a:ext cx="459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ector recto 333">
            <a:extLst>
              <a:ext uri="{FF2B5EF4-FFF2-40B4-BE49-F238E27FC236}">
                <a16:creationId xmlns:a16="http://schemas.microsoft.com/office/drawing/2014/main" id="{260676A1-8A96-4BB2-8834-A260E35473A4}"/>
              </a:ext>
            </a:extLst>
          </p:cNvPr>
          <p:cNvCxnSpPr>
            <a:cxnSpLocks/>
          </p:cNvCxnSpPr>
          <p:nvPr/>
        </p:nvCxnSpPr>
        <p:spPr>
          <a:xfrm>
            <a:off x="3859076" y="3875317"/>
            <a:ext cx="459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>
            <a:extLst>
              <a:ext uri="{FF2B5EF4-FFF2-40B4-BE49-F238E27FC236}">
                <a16:creationId xmlns:a16="http://schemas.microsoft.com/office/drawing/2014/main" id="{2F2434BF-93D2-4564-8575-735444EFE3A1}"/>
              </a:ext>
            </a:extLst>
          </p:cNvPr>
          <p:cNvSpPr/>
          <p:nvPr/>
        </p:nvSpPr>
        <p:spPr>
          <a:xfrm>
            <a:off x="6641399" y="4521417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6" name="Rectángulo 335">
            <a:extLst>
              <a:ext uri="{FF2B5EF4-FFF2-40B4-BE49-F238E27FC236}">
                <a16:creationId xmlns:a16="http://schemas.microsoft.com/office/drawing/2014/main" id="{0E8E1F80-CDD3-4AB5-ADFD-BF17C88F067D}"/>
              </a:ext>
            </a:extLst>
          </p:cNvPr>
          <p:cNvSpPr/>
          <p:nvPr/>
        </p:nvSpPr>
        <p:spPr>
          <a:xfrm>
            <a:off x="6641399" y="4285685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7" name="Rectángulo: esquinas superiores cortadas 336">
            <a:extLst>
              <a:ext uri="{FF2B5EF4-FFF2-40B4-BE49-F238E27FC236}">
                <a16:creationId xmlns:a16="http://schemas.microsoft.com/office/drawing/2014/main" id="{ED7EF7D6-F4FC-4795-8168-3EC94B1E05CF}"/>
              </a:ext>
            </a:extLst>
          </p:cNvPr>
          <p:cNvSpPr/>
          <p:nvPr/>
        </p:nvSpPr>
        <p:spPr>
          <a:xfrm>
            <a:off x="6690410" y="4526041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8" name="Elipse 337">
            <a:extLst>
              <a:ext uri="{FF2B5EF4-FFF2-40B4-BE49-F238E27FC236}">
                <a16:creationId xmlns:a16="http://schemas.microsoft.com/office/drawing/2014/main" id="{0C2BBFC4-37D7-4C65-83D6-E1DD026279FB}"/>
              </a:ext>
            </a:extLst>
          </p:cNvPr>
          <p:cNvSpPr/>
          <p:nvPr/>
        </p:nvSpPr>
        <p:spPr>
          <a:xfrm>
            <a:off x="6690410" y="4328726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9" name="Elipse 338">
            <a:extLst>
              <a:ext uri="{FF2B5EF4-FFF2-40B4-BE49-F238E27FC236}">
                <a16:creationId xmlns:a16="http://schemas.microsoft.com/office/drawing/2014/main" id="{3C2D1718-3F55-4FDC-B59D-E6AD40C25AE9}"/>
              </a:ext>
            </a:extLst>
          </p:cNvPr>
          <p:cNvSpPr/>
          <p:nvPr/>
        </p:nvSpPr>
        <p:spPr>
          <a:xfrm>
            <a:off x="6702623" y="4343474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0" name="Signo más 339">
            <a:extLst>
              <a:ext uri="{FF2B5EF4-FFF2-40B4-BE49-F238E27FC236}">
                <a16:creationId xmlns:a16="http://schemas.microsoft.com/office/drawing/2014/main" id="{1E91B8D1-E5E0-4A39-9E4F-9611F901EB17}"/>
              </a:ext>
            </a:extLst>
          </p:cNvPr>
          <p:cNvSpPr/>
          <p:nvPr/>
        </p:nvSpPr>
        <p:spPr>
          <a:xfrm>
            <a:off x="6697780" y="4343474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1" name="Rectángulo 340">
            <a:extLst>
              <a:ext uri="{FF2B5EF4-FFF2-40B4-BE49-F238E27FC236}">
                <a16:creationId xmlns:a16="http://schemas.microsoft.com/office/drawing/2014/main" id="{1117E084-1CCC-4E2A-8289-B9523B5650B6}"/>
              </a:ext>
            </a:extLst>
          </p:cNvPr>
          <p:cNvSpPr/>
          <p:nvPr/>
        </p:nvSpPr>
        <p:spPr>
          <a:xfrm>
            <a:off x="6901507" y="4521417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2" name="Rectángulo 341">
            <a:extLst>
              <a:ext uri="{FF2B5EF4-FFF2-40B4-BE49-F238E27FC236}">
                <a16:creationId xmlns:a16="http://schemas.microsoft.com/office/drawing/2014/main" id="{2BD95A07-5922-47D1-BCEC-DEF7C3F30187}"/>
              </a:ext>
            </a:extLst>
          </p:cNvPr>
          <p:cNvSpPr/>
          <p:nvPr/>
        </p:nvSpPr>
        <p:spPr>
          <a:xfrm>
            <a:off x="6901507" y="4285685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3" name="Rectángulo: esquinas superiores cortadas 342">
            <a:extLst>
              <a:ext uri="{FF2B5EF4-FFF2-40B4-BE49-F238E27FC236}">
                <a16:creationId xmlns:a16="http://schemas.microsoft.com/office/drawing/2014/main" id="{B861A24F-9F45-4969-8A74-33D821FE4408}"/>
              </a:ext>
            </a:extLst>
          </p:cNvPr>
          <p:cNvSpPr/>
          <p:nvPr/>
        </p:nvSpPr>
        <p:spPr>
          <a:xfrm>
            <a:off x="6950518" y="4526041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4" name="Elipse 343">
            <a:extLst>
              <a:ext uri="{FF2B5EF4-FFF2-40B4-BE49-F238E27FC236}">
                <a16:creationId xmlns:a16="http://schemas.microsoft.com/office/drawing/2014/main" id="{4E09D761-5765-4F55-A41F-05DC903844A1}"/>
              </a:ext>
            </a:extLst>
          </p:cNvPr>
          <p:cNvSpPr/>
          <p:nvPr/>
        </p:nvSpPr>
        <p:spPr>
          <a:xfrm>
            <a:off x="6950518" y="4328726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5" name="Elipse 344">
            <a:extLst>
              <a:ext uri="{FF2B5EF4-FFF2-40B4-BE49-F238E27FC236}">
                <a16:creationId xmlns:a16="http://schemas.microsoft.com/office/drawing/2014/main" id="{5DDA8C61-D5A0-4E75-B081-7DF6808AB188}"/>
              </a:ext>
            </a:extLst>
          </p:cNvPr>
          <p:cNvSpPr/>
          <p:nvPr/>
        </p:nvSpPr>
        <p:spPr>
          <a:xfrm>
            <a:off x="6962731" y="4343474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6" name="Signo más 345">
            <a:extLst>
              <a:ext uri="{FF2B5EF4-FFF2-40B4-BE49-F238E27FC236}">
                <a16:creationId xmlns:a16="http://schemas.microsoft.com/office/drawing/2014/main" id="{4E18A4A1-2ABF-416C-BEFC-ED6DF9A11888}"/>
              </a:ext>
            </a:extLst>
          </p:cNvPr>
          <p:cNvSpPr/>
          <p:nvPr/>
        </p:nvSpPr>
        <p:spPr>
          <a:xfrm>
            <a:off x="6957888" y="4343474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7" name="Rectángulo 346">
            <a:extLst>
              <a:ext uri="{FF2B5EF4-FFF2-40B4-BE49-F238E27FC236}">
                <a16:creationId xmlns:a16="http://schemas.microsoft.com/office/drawing/2014/main" id="{2CEB6D0F-EE5E-4FC2-8C9E-4276576A862A}"/>
              </a:ext>
            </a:extLst>
          </p:cNvPr>
          <p:cNvSpPr/>
          <p:nvPr/>
        </p:nvSpPr>
        <p:spPr>
          <a:xfrm>
            <a:off x="7158784" y="4521417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8" name="Rectángulo 347">
            <a:extLst>
              <a:ext uri="{FF2B5EF4-FFF2-40B4-BE49-F238E27FC236}">
                <a16:creationId xmlns:a16="http://schemas.microsoft.com/office/drawing/2014/main" id="{B0112EA5-01A0-47B3-8121-CC0051ACAC52}"/>
              </a:ext>
            </a:extLst>
          </p:cNvPr>
          <p:cNvSpPr/>
          <p:nvPr/>
        </p:nvSpPr>
        <p:spPr>
          <a:xfrm>
            <a:off x="7158784" y="4285685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9" name="Rectángulo: esquinas superiores cortadas 348">
            <a:extLst>
              <a:ext uri="{FF2B5EF4-FFF2-40B4-BE49-F238E27FC236}">
                <a16:creationId xmlns:a16="http://schemas.microsoft.com/office/drawing/2014/main" id="{E1F11D9E-9B02-434D-A4CC-29F07B08B2CD}"/>
              </a:ext>
            </a:extLst>
          </p:cNvPr>
          <p:cNvSpPr/>
          <p:nvPr/>
        </p:nvSpPr>
        <p:spPr>
          <a:xfrm>
            <a:off x="7207795" y="4526041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0" name="Elipse 349">
            <a:extLst>
              <a:ext uri="{FF2B5EF4-FFF2-40B4-BE49-F238E27FC236}">
                <a16:creationId xmlns:a16="http://schemas.microsoft.com/office/drawing/2014/main" id="{8D89B5A4-5BB0-4C56-AD86-BB51E4F16A88}"/>
              </a:ext>
            </a:extLst>
          </p:cNvPr>
          <p:cNvSpPr/>
          <p:nvPr/>
        </p:nvSpPr>
        <p:spPr>
          <a:xfrm>
            <a:off x="7207795" y="4328726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1" name="Elipse 350">
            <a:extLst>
              <a:ext uri="{FF2B5EF4-FFF2-40B4-BE49-F238E27FC236}">
                <a16:creationId xmlns:a16="http://schemas.microsoft.com/office/drawing/2014/main" id="{3C4B7C0D-BCDE-43AA-BE4F-BAB42DC64E43}"/>
              </a:ext>
            </a:extLst>
          </p:cNvPr>
          <p:cNvSpPr/>
          <p:nvPr/>
        </p:nvSpPr>
        <p:spPr>
          <a:xfrm>
            <a:off x="7220008" y="4343474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2" name="Signo más 351">
            <a:extLst>
              <a:ext uri="{FF2B5EF4-FFF2-40B4-BE49-F238E27FC236}">
                <a16:creationId xmlns:a16="http://schemas.microsoft.com/office/drawing/2014/main" id="{9C40B58F-9EF2-43D0-BAA0-D8053486858A}"/>
              </a:ext>
            </a:extLst>
          </p:cNvPr>
          <p:cNvSpPr/>
          <p:nvPr/>
        </p:nvSpPr>
        <p:spPr>
          <a:xfrm>
            <a:off x="7215165" y="4343474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3" name="Rectángulo: esquinas redondeadas 352">
            <a:extLst>
              <a:ext uri="{FF2B5EF4-FFF2-40B4-BE49-F238E27FC236}">
                <a16:creationId xmlns:a16="http://schemas.microsoft.com/office/drawing/2014/main" id="{98984039-51EE-4416-8ACA-EE4F1D0C20BB}"/>
              </a:ext>
            </a:extLst>
          </p:cNvPr>
          <p:cNvSpPr/>
          <p:nvPr/>
        </p:nvSpPr>
        <p:spPr>
          <a:xfrm>
            <a:off x="7152030" y="1964539"/>
            <a:ext cx="208865" cy="338554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4" name="Elipse 353">
            <a:extLst>
              <a:ext uri="{FF2B5EF4-FFF2-40B4-BE49-F238E27FC236}">
                <a16:creationId xmlns:a16="http://schemas.microsoft.com/office/drawing/2014/main" id="{9C583B30-5405-455B-9643-03FAF1166674}"/>
              </a:ext>
            </a:extLst>
          </p:cNvPr>
          <p:cNvSpPr/>
          <p:nvPr/>
        </p:nvSpPr>
        <p:spPr>
          <a:xfrm>
            <a:off x="7077606" y="2121281"/>
            <a:ext cx="357715" cy="338554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5" name="Elipse 354">
            <a:extLst>
              <a:ext uri="{FF2B5EF4-FFF2-40B4-BE49-F238E27FC236}">
                <a16:creationId xmlns:a16="http://schemas.microsoft.com/office/drawing/2014/main" id="{1D017ACB-6D6F-4C44-A2F5-ADB7E1BCEF36}"/>
              </a:ext>
            </a:extLst>
          </p:cNvPr>
          <p:cNvSpPr/>
          <p:nvPr/>
        </p:nvSpPr>
        <p:spPr>
          <a:xfrm>
            <a:off x="7121064" y="2165420"/>
            <a:ext cx="278054" cy="26125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6" name="Rectángulo: esquinas redondeadas 355">
            <a:extLst>
              <a:ext uri="{FF2B5EF4-FFF2-40B4-BE49-F238E27FC236}">
                <a16:creationId xmlns:a16="http://schemas.microsoft.com/office/drawing/2014/main" id="{5E61DB16-29FB-4199-A8A3-B68A0B172299}"/>
              </a:ext>
            </a:extLst>
          </p:cNvPr>
          <p:cNvSpPr/>
          <p:nvPr/>
        </p:nvSpPr>
        <p:spPr>
          <a:xfrm>
            <a:off x="7179137" y="1999776"/>
            <a:ext cx="153281" cy="2285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7" name="Rectángulo: esquinas redondeadas 356">
            <a:extLst>
              <a:ext uri="{FF2B5EF4-FFF2-40B4-BE49-F238E27FC236}">
                <a16:creationId xmlns:a16="http://schemas.microsoft.com/office/drawing/2014/main" id="{23D240F8-9379-446B-B954-C179D26D6B46}"/>
              </a:ext>
            </a:extLst>
          </p:cNvPr>
          <p:cNvSpPr/>
          <p:nvPr/>
        </p:nvSpPr>
        <p:spPr>
          <a:xfrm>
            <a:off x="3324149" y="1958112"/>
            <a:ext cx="208865" cy="338554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8" name="Elipse 357">
            <a:extLst>
              <a:ext uri="{FF2B5EF4-FFF2-40B4-BE49-F238E27FC236}">
                <a16:creationId xmlns:a16="http://schemas.microsoft.com/office/drawing/2014/main" id="{A9B7F8FF-0528-401F-B0C5-09351B13C467}"/>
              </a:ext>
            </a:extLst>
          </p:cNvPr>
          <p:cNvSpPr/>
          <p:nvPr/>
        </p:nvSpPr>
        <p:spPr>
          <a:xfrm>
            <a:off x="3249725" y="2114854"/>
            <a:ext cx="357715" cy="338554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9" name="Elipse 358">
            <a:extLst>
              <a:ext uri="{FF2B5EF4-FFF2-40B4-BE49-F238E27FC236}">
                <a16:creationId xmlns:a16="http://schemas.microsoft.com/office/drawing/2014/main" id="{1A07E9F5-976D-4A2B-843B-9F5EBE451BBB}"/>
              </a:ext>
            </a:extLst>
          </p:cNvPr>
          <p:cNvSpPr/>
          <p:nvPr/>
        </p:nvSpPr>
        <p:spPr>
          <a:xfrm>
            <a:off x="3293183" y="2158993"/>
            <a:ext cx="278054" cy="26125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0" name="Rectángulo: esquinas redondeadas 359">
            <a:extLst>
              <a:ext uri="{FF2B5EF4-FFF2-40B4-BE49-F238E27FC236}">
                <a16:creationId xmlns:a16="http://schemas.microsoft.com/office/drawing/2014/main" id="{0C35CA44-A9B1-4B77-85E6-BF7AE1FAAEDC}"/>
              </a:ext>
            </a:extLst>
          </p:cNvPr>
          <p:cNvSpPr/>
          <p:nvPr/>
        </p:nvSpPr>
        <p:spPr>
          <a:xfrm>
            <a:off x="3351256" y="1993349"/>
            <a:ext cx="153281" cy="2285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2" name="Rectángulo 361">
            <a:extLst>
              <a:ext uri="{FF2B5EF4-FFF2-40B4-BE49-F238E27FC236}">
                <a16:creationId xmlns:a16="http://schemas.microsoft.com/office/drawing/2014/main" id="{D246539E-EABB-42D5-BF83-CCFF5BC9BA08}"/>
              </a:ext>
            </a:extLst>
          </p:cNvPr>
          <p:cNvSpPr/>
          <p:nvPr/>
        </p:nvSpPr>
        <p:spPr>
          <a:xfrm>
            <a:off x="3290410" y="4279955"/>
            <a:ext cx="4128741" cy="41701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3" name="Lágrima 362">
            <a:extLst>
              <a:ext uri="{FF2B5EF4-FFF2-40B4-BE49-F238E27FC236}">
                <a16:creationId xmlns:a16="http://schemas.microsoft.com/office/drawing/2014/main" id="{2393717E-B1C9-486E-940B-B34752943D71}"/>
              </a:ext>
            </a:extLst>
          </p:cNvPr>
          <p:cNvSpPr/>
          <p:nvPr/>
        </p:nvSpPr>
        <p:spPr>
          <a:xfrm rot="18904337">
            <a:off x="4517256" y="3826729"/>
            <a:ext cx="112744" cy="113318"/>
          </a:xfrm>
          <a:prstGeom prst="teardrop">
            <a:avLst>
              <a:gd name="adj" fmla="val 13167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4" name="Cuerda 363">
            <a:extLst>
              <a:ext uri="{FF2B5EF4-FFF2-40B4-BE49-F238E27FC236}">
                <a16:creationId xmlns:a16="http://schemas.microsoft.com/office/drawing/2014/main" id="{5D7EBFBD-6BDA-4BB4-A385-F1430DBA80F0}"/>
              </a:ext>
            </a:extLst>
          </p:cNvPr>
          <p:cNvSpPr/>
          <p:nvPr/>
        </p:nvSpPr>
        <p:spPr>
          <a:xfrm>
            <a:off x="4515739" y="3838165"/>
            <a:ext cx="112744" cy="100590"/>
          </a:xfrm>
          <a:prstGeom prst="chord">
            <a:avLst>
              <a:gd name="adj1" fmla="val 21118654"/>
              <a:gd name="adj2" fmla="val 1118963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1AD23691-C2B9-48CB-80A3-4949F8CE70D3}"/>
              </a:ext>
            </a:extLst>
          </p:cNvPr>
          <p:cNvSpPr/>
          <p:nvPr/>
        </p:nvSpPr>
        <p:spPr>
          <a:xfrm>
            <a:off x="3280544" y="3687976"/>
            <a:ext cx="510525" cy="3826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6" name="Rectángulo 365">
            <a:extLst>
              <a:ext uri="{FF2B5EF4-FFF2-40B4-BE49-F238E27FC236}">
                <a16:creationId xmlns:a16="http://schemas.microsoft.com/office/drawing/2014/main" id="{04DAC36C-D272-4CCF-B897-41883277E440}"/>
              </a:ext>
            </a:extLst>
          </p:cNvPr>
          <p:cNvSpPr/>
          <p:nvPr/>
        </p:nvSpPr>
        <p:spPr>
          <a:xfrm>
            <a:off x="3791666" y="3686776"/>
            <a:ext cx="510525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B4D20F8F-12BA-4A3C-9019-5B0B6779D6EB}"/>
              </a:ext>
            </a:extLst>
          </p:cNvPr>
          <p:cNvSpPr/>
          <p:nvPr/>
        </p:nvSpPr>
        <p:spPr>
          <a:xfrm>
            <a:off x="4302191" y="3686776"/>
            <a:ext cx="510525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2834A842-A419-4E46-9689-39DC20D7D135}"/>
              </a:ext>
            </a:extLst>
          </p:cNvPr>
          <p:cNvSpPr/>
          <p:nvPr/>
        </p:nvSpPr>
        <p:spPr>
          <a:xfrm>
            <a:off x="4812716" y="3686776"/>
            <a:ext cx="510525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423AEE93-7254-424A-9847-F53EA277BDB9}"/>
              </a:ext>
            </a:extLst>
          </p:cNvPr>
          <p:cNvSpPr/>
          <p:nvPr/>
        </p:nvSpPr>
        <p:spPr>
          <a:xfrm>
            <a:off x="5334558" y="3686826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0" name="Rectángulo 369">
            <a:extLst>
              <a:ext uri="{FF2B5EF4-FFF2-40B4-BE49-F238E27FC236}">
                <a16:creationId xmlns:a16="http://schemas.microsoft.com/office/drawing/2014/main" id="{675CE880-6D58-4C1C-99B3-55487D0B0C4B}"/>
              </a:ext>
            </a:extLst>
          </p:cNvPr>
          <p:cNvSpPr/>
          <p:nvPr/>
        </p:nvSpPr>
        <p:spPr>
          <a:xfrm>
            <a:off x="5595735" y="3687808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1" name="Rectángulo 370">
            <a:extLst>
              <a:ext uri="{FF2B5EF4-FFF2-40B4-BE49-F238E27FC236}">
                <a16:creationId xmlns:a16="http://schemas.microsoft.com/office/drawing/2014/main" id="{C038B3AD-7C75-4945-B268-49076278F85F}"/>
              </a:ext>
            </a:extLst>
          </p:cNvPr>
          <p:cNvSpPr/>
          <p:nvPr/>
        </p:nvSpPr>
        <p:spPr>
          <a:xfrm>
            <a:off x="5853222" y="3687808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2" name="Rectángulo 371">
            <a:extLst>
              <a:ext uri="{FF2B5EF4-FFF2-40B4-BE49-F238E27FC236}">
                <a16:creationId xmlns:a16="http://schemas.microsoft.com/office/drawing/2014/main" id="{68A374BD-7C76-4611-88DA-909F834CB2A9}"/>
              </a:ext>
            </a:extLst>
          </p:cNvPr>
          <p:cNvSpPr/>
          <p:nvPr/>
        </p:nvSpPr>
        <p:spPr>
          <a:xfrm>
            <a:off x="6108818" y="3687808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3" name="Rectángulo 372">
            <a:extLst>
              <a:ext uri="{FF2B5EF4-FFF2-40B4-BE49-F238E27FC236}">
                <a16:creationId xmlns:a16="http://schemas.microsoft.com/office/drawing/2014/main" id="{CE03351C-E680-4FF4-B944-CCF6CC418082}"/>
              </a:ext>
            </a:extLst>
          </p:cNvPr>
          <p:cNvSpPr/>
          <p:nvPr/>
        </p:nvSpPr>
        <p:spPr>
          <a:xfrm>
            <a:off x="6376313" y="3687808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4" name="Rectángulo 373">
            <a:extLst>
              <a:ext uri="{FF2B5EF4-FFF2-40B4-BE49-F238E27FC236}">
                <a16:creationId xmlns:a16="http://schemas.microsoft.com/office/drawing/2014/main" id="{AFDFB291-4DF6-411A-935E-2E721E232026}"/>
              </a:ext>
            </a:extLst>
          </p:cNvPr>
          <p:cNvSpPr/>
          <p:nvPr/>
        </p:nvSpPr>
        <p:spPr>
          <a:xfrm>
            <a:off x="6640370" y="3687808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5" name="Rectángulo 374">
            <a:extLst>
              <a:ext uri="{FF2B5EF4-FFF2-40B4-BE49-F238E27FC236}">
                <a16:creationId xmlns:a16="http://schemas.microsoft.com/office/drawing/2014/main" id="{DB0BADA1-5FE7-4CBD-99B1-273533C85511}"/>
              </a:ext>
            </a:extLst>
          </p:cNvPr>
          <p:cNvSpPr/>
          <p:nvPr/>
        </p:nvSpPr>
        <p:spPr>
          <a:xfrm>
            <a:off x="6900737" y="3687808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6" name="Rectángulo 375">
            <a:extLst>
              <a:ext uri="{FF2B5EF4-FFF2-40B4-BE49-F238E27FC236}">
                <a16:creationId xmlns:a16="http://schemas.microsoft.com/office/drawing/2014/main" id="{45FC2F3C-EC0E-49F2-9FD5-AC0537397E56}"/>
              </a:ext>
            </a:extLst>
          </p:cNvPr>
          <p:cNvSpPr/>
          <p:nvPr/>
        </p:nvSpPr>
        <p:spPr>
          <a:xfrm>
            <a:off x="7163806" y="3687808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7" name="Rectángulo 376">
            <a:extLst>
              <a:ext uri="{FF2B5EF4-FFF2-40B4-BE49-F238E27FC236}">
                <a16:creationId xmlns:a16="http://schemas.microsoft.com/office/drawing/2014/main" id="{6B457427-6793-4198-906D-06646F6489E4}"/>
              </a:ext>
            </a:extLst>
          </p:cNvPr>
          <p:cNvSpPr/>
          <p:nvPr/>
        </p:nvSpPr>
        <p:spPr>
          <a:xfrm>
            <a:off x="5343228" y="3730595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378" name="Rectángulo 377">
            <a:extLst>
              <a:ext uri="{FF2B5EF4-FFF2-40B4-BE49-F238E27FC236}">
                <a16:creationId xmlns:a16="http://schemas.microsoft.com/office/drawing/2014/main" id="{C242B6FB-D804-47BB-9BC4-878D113FD557}"/>
              </a:ext>
            </a:extLst>
          </p:cNvPr>
          <p:cNvSpPr/>
          <p:nvPr/>
        </p:nvSpPr>
        <p:spPr>
          <a:xfrm>
            <a:off x="5601059" y="3728176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379" name="Rectángulo 378">
            <a:extLst>
              <a:ext uri="{FF2B5EF4-FFF2-40B4-BE49-F238E27FC236}">
                <a16:creationId xmlns:a16="http://schemas.microsoft.com/office/drawing/2014/main" id="{F5591467-4398-4EAF-A8D7-D6A98AB4F1BD}"/>
              </a:ext>
            </a:extLst>
          </p:cNvPr>
          <p:cNvSpPr/>
          <p:nvPr/>
        </p:nvSpPr>
        <p:spPr>
          <a:xfrm>
            <a:off x="5857378" y="3729379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380" name="Rectángulo 379">
            <a:extLst>
              <a:ext uri="{FF2B5EF4-FFF2-40B4-BE49-F238E27FC236}">
                <a16:creationId xmlns:a16="http://schemas.microsoft.com/office/drawing/2014/main" id="{2949AAC3-4BB3-41D7-9ABE-0807FB1B24CF}"/>
              </a:ext>
            </a:extLst>
          </p:cNvPr>
          <p:cNvSpPr/>
          <p:nvPr/>
        </p:nvSpPr>
        <p:spPr>
          <a:xfrm>
            <a:off x="6122376" y="3729207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381" name="Rectángulo 380">
            <a:extLst>
              <a:ext uri="{FF2B5EF4-FFF2-40B4-BE49-F238E27FC236}">
                <a16:creationId xmlns:a16="http://schemas.microsoft.com/office/drawing/2014/main" id="{02A3427D-8F1B-4A73-BF27-DF4467B78104}"/>
              </a:ext>
            </a:extLst>
          </p:cNvPr>
          <p:cNvSpPr/>
          <p:nvPr/>
        </p:nvSpPr>
        <p:spPr>
          <a:xfrm>
            <a:off x="6388370" y="3729207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382" name="Rectángulo 381">
            <a:extLst>
              <a:ext uri="{FF2B5EF4-FFF2-40B4-BE49-F238E27FC236}">
                <a16:creationId xmlns:a16="http://schemas.microsoft.com/office/drawing/2014/main" id="{7E3A8251-CC85-4CC9-A1A4-012086A814A6}"/>
              </a:ext>
            </a:extLst>
          </p:cNvPr>
          <p:cNvSpPr/>
          <p:nvPr/>
        </p:nvSpPr>
        <p:spPr>
          <a:xfrm>
            <a:off x="6644725" y="3728182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383" name="Rectángulo 382">
            <a:extLst>
              <a:ext uri="{FF2B5EF4-FFF2-40B4-BE49-F238E27FC236}">
                <a16:creationId xmlns:a16="http://schemas.microsoft.com/office/drawing/2014/main" id="{EE6352EC-7921-4C7C-82E1-E2A1388C1B40}"/>
              </a:ext>
            </a:extLst>
          </p:cNvPr>
          <p:cNvSpPr/>
          <p:nvPr/>
        </p:nvSpPr>
        <p:spPr>
          <a:xfrm>
            <a:off x="6908136" y="3728176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384" name="Rectángulo 383">
            <a:extLst>
              <a:ext uri="{FF2B5EF4-FFF2-40B4-BE49-F238E27FC236}">
                <a16:creationId xmlns:a16="http://schemas.microsoft.com/office/drawing/2014/main" id="{402019FD-1B8B-4CCC-9150-9653A1029730}"/>
              </a:ext>
            </a:extLst>
          </p:cNvPr>
          <p:cNvSpPr/>
          <p:nvPr/>
        </p:nvSpPr>
        <p:spPr>
          <a:xfrm>
            <a:off x="7160915" y="3728268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385" name="Elipse 384">
            <a:extLst>
              <a:ext uri="{FF2B5EF4-FFF2-40B4-BE49-F238E27FC236}">
                <a16:creationId xmlns:a16="http://schemas.microsoft.com/office/drawing/2014/main" id="{7517A007-C89D-4635-8080-DBF0D93CDF32}"/>
              </a:ext>
            </a:extLst>
          </p:cNvPr>
          <p:cNvSpPr/>
          <p:nvPr/>
        </p:nvSpPr>
        <p:spPr>
          <a:xfrm>
            <a:off x="7969054" y="4073690"/>
            <a:ext cx="279855" cy="26176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6" name="Elipse 385">
            <a:extLst>
              <a:ext uri="{FF2B5EF4-FFF2-40B4-BE49-F238E27FC236}">
                <a16:creationId xmlns:a16="http://schemas.microsoft.com/office/drawing/2014/main" id="{AACB1D09-DC4A-41DF-9EA8-C8BA712CEBC7}"/>
              </a:ext>
            </a:extLst>
          </p:cNvPr>
          <p:cNvSpPr/>
          <p:nvPr/>
        </p:nvSpPr>
        <p:spPr>
          <a:xfrm>
            <a:off x="8004643" y="4101511"/>
            <a:ext cx="217533" cy="20199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7" name="Elipse 386">
            <a:extLst>
              <a:ext uri="{FF2B5EF4-FFF2-40B4-BE49-F238E27FC236}">
                <a16:creationId xmlns:a16="http://schemas.microsoft.com/office/drawing/2014/main" id="{79258936-6921-43B8-9561-18CC1CBAACFD}"/>
              </a:ext>
            </a:extLst>
          </p:cNvPr>
          <p:cNvSpPr/>
          <p:nvPr/>
        </p:nvSpPr>
        <p:spPr>
          <a:xfrm>
            <a:off x="8042584" y="4125611"/>
            <a:ext cx="144185" cy="14242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8" name="Elipse 387">
            <a:extLst>
              <a:ext uri="{FF2B5EF4-FFF2-40B4-BE49-F238E27FC236}">
                <a16:creationId xmlns:a16="http://schemas.microsoft.com/office/drawing/2014/main" id="{D3582BDF-2B0A-4CDC-BE6E-730BDFB54682}"/>
              </a:ext>
            </a:extLst>
          </p:cNvPr>
          <p:cNvSpPr/>
          <p:nvPr/>
        </p:nvSpPr>
        <p:spPr>
          <a:xfrm>
            <a:off x="8050987" y="4140359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9" name="Signo más 388">
            <a:extLst>
              <a:ext uri="{FF2B5EF4-FFF2-40B4-BE49-F238E27FC236}">
                <a16:creationId xmlns:a16="http://schemas.microsoft.com/office/drawing/2014/main" id="{AE6E0729-8727-41DD-B58C-017BE2CA811C}"/>
              </a:ext>
            </a:extLst>
          </p:cNvPr>
          <p:cNvSpPr/>
          <p:nvPr/>
        </p:nvSpPr>
        <p:spPr>
          <a:xfrm>
            <a:off x="8046144" y="4140359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0" name="Elipse 389">
            <a:extLst>
              <a:ext uri="{FF2B5EF4-FFF2-40B4-BE49-F238E27FC236}">
                <a16:creationId xmlns:a16="http://schemas.microsoft.com/office/drawing/2014/main" id="{3F2BA658-C269-4FA3-8E6F-9C7538AEF0F4}"/>
              </a:ext>
            </a:extLst>
          </p:cNvPr>
          <p:cNvSpPr/>
          <p:nvPr/>
        </p:nvSpPr>
        <p:spPr>
          <a:xfrm>
            <a:off x="7964212" y="1203812"/>
            <a:ext cx="279855" cy="26176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1" name="Elipse 390">
            <a:extLst>
              <a:ext uri="{FF2B5EF4-FFF2-40B4-BE49-F238E27FC236}">
                <a16:creationId xmlns:a16="http://schemas.microsoft.com/office/drawing/2014/main" id="{76F4B1E8-CD08-42F1-BCA1-2C01415517B1}"/>
              </a:ext>
            </a:extLst>
          </p:cNvPr>
          <p:cNvSpPr/>
          <p:nvPr/>
        </p:nvSpPr>
        <p:spPr>
          <a:xfrm>
            <a:off x="7999801" y="1231633"/>
            <a:ext cx="217533" cy="20199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2" name="Elipse 391">
            <a:extLst>
              <a:ext uri="{FF2B5EF4-FFF2-40B4-BE49-F238E27FC236}">
                <a16:creationId xmlns:a16="http://schemas.microsoft.com/office/drawing/2014/main" id="{456F2E93-F719-4073-BF9B-FA357B469F8C}"/>
              </a:ext>
            </a:extLst>
          </p:cNvPr>
          <p:cNvSpPr/>
          <p:nvPr/>
        </p:nvSpPr>
        <p:spPr>
          <a:xfrm>
            <a:off x="8037742" y="1255733"/>
            <a:ext cx="144185" cy="14242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3" name="Elipse 392">
            <a:extLst>
              <a:ext uri="{FF2B5EF4-FFF2-40B4-BE49-F238E27FC236}">
                <a16:creationId xmlns:a16="http://schemas.microsoft.com/office/drawing/2014/main" id="{11A83B52-5FA3-480F-B529-29BB4EEFD82A}"/>
              </a:ext>
            </a:extLst>
          </p:cNvPr>
          <p:cNvSpPr/>
          <p:nvPr/>
        </p:nvSpPr>
        <p:spPr>
          <a:xfrm>
            <a:off x="8046145" y="1270481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4" name="Signo más 393">
            <a:extLst>
              <a:ext uri="{FF2B5EF4-FFF2-40B4-BE49-F238E27FC236}">
                <a16:creationId xmlns:a16="http://schemas.microsoft.com/office/drawing/2014/main" id="{BD3FD74E-EBD2-4557-BBD6-801E2B99DA72}"/>
              </a:ext>
            </a:extLst>
          </p:cNvPr>
          <p:cNvSpPr/>
          <p:nvPr/>
        </p:nvSpPr>
        <p:spPr>
          <a:xfrm>
            <a:off x="8041302" y="1270481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5" name="Elipse 394">
            <a:extLst>
              <a:ext uri="{FF2B5EF4-FFF2-40B4-BE49-F238E27FC236}">
                <a16:creationId xmlns:a16="http://schemas.microsoft.com/office/drawing/2014/main" id="{EB37D9ED-6E4B-46D7-9A77-88C09E9A413D}"/>
              </a:ext>
            </a:extLst>
          </p:cNvPr>
          <p:cNvSpPr/>
          <p:nvPr/>
        </p:nvSpPr>
        <p:spPr>
          <a:xfrm>
            <a:off x="2602639" y="4046548"/>
            <a:ext cx="279855" cy="26176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6" name="Elipse 395">
            <a:extLst>
              <a:ext uri="{FF2B5EF4-FFF2-40B4-BE49-F238E27FC236}">
                <a16:creationId xmlns:a16="http://schemas.microsoft.com/office/drawing/2014/main" id="{9A5008C5-A5E3-4B7F-A068-2E13A124A56C}"/>
              </a:ext>
            </a:extLst>
          </p:cNvPr>
          <p:cNvSpPr/>
          <p:nvPr/>
        </p:nvSpPr>
        <p:spPr>
          <a:xfrm>
            <a:off x="2638228" y="4074369"/>
            <a:ext cx="217533" cy="20199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7" name="Elipse 396">
            <a:extLst>
              <a:ext uri="{FF2B5EF4-FFF2-40B4-BE49-F238E27FC236}">
                <a16:creationId xmlns:a16="http://schemas.microsoft.com/office/drawing/2014/main" id="{1FDF4408-AA44-48B3-AE3F-91641F3D9A2E}"/>
              </a:ext>
            </a:extLst>
          </p:cNvPr>
          <p:cNvSpPr/>
          <p:nvPr/>
        </p:nvSpPr>
        <p:spPr>
          <a:xfrm>
            <a:off x="2676169" y="4098469"/>
            <a:ext cx="144185" cy="14242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8" name="Elipse 397">
            <a:extLst>
              <a:ext uri="{FF2B5EF4-FFF2-40B4-BE49-F238E27FC236}">
                <a16:creationId xmlns:a16="http://schemas.microsoft.com/office/drawing/2014/main" id="{1ECFAD04-D320-456B-A276-B844D139CEC4}"/>
              </a:ext>
            </a:extLst>
          </p:cNvPr>
          <p:cNvSpPr/>
          <p:nvPr/>
        </p:nvSpPr>
        <p:spPr>
          <a:xfrm>
            <a:off x="2684572" y="4113217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9" name="Signo más 398">
            <a:extLst>
              <a:ext uri="{FF2B5EF4-FFF2-40B4-BE49-F238E27FC236}">
                <a16:creationId xmlns:a16="http://schemas.microsoft.com/office/drawing/2014/main" id="{CE7EB902-2DEC-4DD8-9EF0-76F0C40688DC}"/>
              </a:ext>
            </a:extLst>
          </p:cNvPr>
          <p:cNvSpPr/>
          <p:nvPr/>
        </p:nvSpPr>
        <p:spPr>
          <a:xfrm>
            <a:off x="2679729" y="4113217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0" name="Elipse 399">
            <a:extLst>
              <a:ext uri="{FF2B5EF4-FFF2-40B4-BE49-F238E27FC236}">
                <a16:creationId xmlns:a16="http://schemas.microsoft.com/office/drawing/2014/main" id="{88344BF0-6F8E-4910-8DF4-725F33BE7FD3}"/>
              </a:ext>
            </a:extLst>
          </p:cNvPr>
          <p:cNvSpPr/>
          <p:nvPr/>
        </p:nvSpPr>
        <p:spPr>
          <a:xfrm>
            <a:off x="2604944" y="1204028"/>
            <a:ext cx="279855" cy="26176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1" name="Elipse 400">
            <a:extLst>
              <a:ext uri="{FF2B5EF4-FFF2-40B4-BE49-F238E27FC236}">
                <a16:creationId xmlns:a16="http://schemas.microsoft.com/office/drawing/2014/main" id="{0FD58926-680B-4A5A-BCBB-8E214DCCD01D}"/>
              </a:ext>
            </a:extLst>
          </p:cNvPr>
          <p:cNvSpPr/>
          <p:nvPr/>
        </p:nvSpPr>
        <p:spPr>
          <a:xfrm>
            <a:off x="2640533" y="1231849"/>
            <a:ext cx="217533" cy="20199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2" name="Elipse 401">
            <a:extLst>
              <a:ext uri="{FF2B5EF4-FFF2-40B4-BE49-F238E27FC236}">
                <a16:creationId xmlns:a16="http://schemas.microsoft.com/office/drawing/2014/main" id="{D0DCA547-D039-4C1D-9559-8A0CA364DE39}"/>
              </a:ext>
            </a:extLst>
          </p:cNvPr>
          <p:cNvSpPr/>
          <p:nvPr/>
        </p:nvSpPr>
        <p:spPr>
          <a:xfrm>
            <a:off x="2678474" y="1255949"/>
            <a:ext cx="144185" cy="14242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3" name="Elipse 402">
            <a:extLst>
              <a:ext uri="{FF2B5EF4-FFF2-40B4-BE49-F238E27FC236}">
                <a16:creationId xmlns:a16="http://schemas.microsoft.com/office/drawing/2014/main" id="{4A6FF0EA-762A-40B4-8088-616D9915AD74}"/>
              </a:ext>
            </a:extLst>
          </p:cNvPr>
          <p:cNvSpPr/>
          <p:nvPr/>
        </p:nvSpPr>
        <p:spPr>
          <a:xfrm>
            <a:off x="2686877" y="1270697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4" name="Signo más 403">
            <a:extLst>
              <a:ext uri="{FF2B5EF4-FFF2-40B4-BE49-F238E27FC236}">
                <a16:creationId xmlns:a16="http://schemas.microsoft.com/office/drawing/2014/main" id="{CEE11804-0ECC-4F2C-BA88-FF6D06227EA1}"/>
              </a:ext>
            </a:extLst>
          </p:cNvPr>
          <p:cNvSpPr/>
          <p:nvPr/>
        </p:nvSpPr>
        <p:spPr>
          <a:xfrm>
            <a:off x="2682034" y="1270697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5" name="Rectángulo: esquinas redondeadas 404">
            <a:extLst>
              <a:ext uri="{FF2B5EF4-FFF2-40B4-BE49-F238E27FC236}">
                <a16:creationId xmlns:a16="http://schemas.microsoft.com/office/drawing/2014/main" id="{7BE60B32-7E56-46D4-9EE6-EDDC5E4D395D}"/>
              </a:ext>
            </a:extLst>
          </p:cNvPr>
          <p:cNvSpPr/>
          <p:nvPr/>
        </p:nvSpPr>
        <p:spPr>
          <a:xfrm>
            <a:off x="3732405" y="2422129"/>
            <a:ext cx="3220027" cy="10321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6" name="Rectángulo: esquinas redondeadas 405">
            <a:extLst>
              <a:ext uri="{FF2B5EF4-FFF2-40B4-BE49-F238E27FC236}">
                <a16:creationId xmlns:a16="http://schemas.microsoft.com/office/drawing/2014/main" id="{3B83AC9C-384D-4533-A519-39718DF33C99}"/>
              </a:ext>
            </a:extLst>
          </p:cNvPr>
          <p:cNvSpPr/>
          <p:nvPr/>
        </p:nvSpPr>
        <p:spPr>
          <a:xfrm>
            <a:off x="3752487" y="2444686"/>
            <a:ext cx="3190420" cy="4571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7" name="Rectángulo: esquinas redondeadas 406">
            <a:extLst>
              <a:ext uri="{FF2B5EF4-FFF2-40B4-BE49-F238E27FC236}">
                <a16:creationId xmlns:a16="http://schemas.microsoft.com/office/drawing/2014/main" id="{3D1C0658-E354-41D1-AB73-A3D6D2776FCF}"/>
              </a:ext>
            </a:extLst>
          </p:cNvPr>
          <p:cNvSpPr/>
          <p:nvPr/>
        </p:nvSpPr>
        <p:spPr>
          <a:xfrm>
            <a:off x="3721908" y="2555172"/>
            <a:ext cx="3220027" cy="10321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8" name="Rectángulo: esquinas redondeadas 407">
            <a:extLst>
              <a:ext uri="{FF2B5EF4-FFF2-40B4-BE49-F238E27FC236}">
                <a16:creationId xmlns:a16="http://schemas.microsoft.com/office/drawing/2014/main" id="{5DBE8B3A-EF4D-413F-A169-8A98089AB385}"/>
              </a:ext>
            </a:extLst>
          </p:cNvPr>
          <p:cNvSpPr/>
          <p:nvPr/>
        </p:nvSpPr>
        <p:spPr>
          <a:xfrm>
            <a:off x="3741990" y="2577729"/>
            <a:ext cx="3190420" cy="4571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9" name="Rectángulo: esquinas redondeadas 408">
            <a:extLst>
              <a:ext uri="{FF2B5EF4-FFF2-40B4-BE49-F238E27FC236}">
                <a16:creationId xmlns:a16="http://schemas.microsoft.com/office/drawing/2014/main" id="{7DFEBC33-051B-4FEF-89CE-B9D20BE665DD}"/>
              </a:ext>
            </a:extLst>
          </p:cNvPr>
          <p:cNvSpPr/>
          <p:nvPr/>
        </p:nvSpPr>
        <p:spPr>
          <a:xfrm>
            <a:off x="3732405" y="2697998"/>
            <a:ext cx="3220027" cy="10321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0" name="Rectángulo: esquinas redondeadas 409">
            <a:extLst>
              <a:ext uri="{FF2B5EF4-FFF2-40B4-BE49-F238E27FC236}">
                <a16:creationId xmlns:a16="http://schemas.microsoft.com/office/drawing/2014/main" id="{A988D4B5-8A8C-43B5-B74A-DCBB174557DE}"/>
              </a:ext>
            </a:extLst>
          </p:cNvPr>
          <p:cNvSpPr/>
          <p:nvPr/>
        </p:nvSpPr>
        <p:spPr>
          <a:xfrm>
            <a:off x="3752487" y="2720555"/>
            <a:ext cx="3190420" cy="4571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1" name="Rectángulo: esquinas redondeadas 410">
            <a:extLst>
              <a:ext uri="{FF2B5EF4-FFF2-40B4-BE49-F238E27FC236}">
                <a16:creationId xmlns:a16="http://schemas.microsoft.com/office/drawing/2014/main" id="{7B08D971-126F-48E8-81FB-74C5A0893554}"/>
              </a:ext>
            </a:extLst>
          </p:cNvPr>
          <p:cNvSpPr/>
          <p:nvPr/>
        </p:nvSpPr>
        <p:spPr>
          <a:xfrm>
            <a:off x="3732405" y="2831133"/>
            <a:ext cx="3220027" cy="10321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2" name="Rectángulo: esquinas redondeadas 411">
            <a:extLst>
              <a:ext uri="{FF2B5EF4-FFF2-40B4-BE49-F238E27FC236}">
                <a16:creationId xmlns:a16="http://schemas.microsoft.com/office/drawing/2014/main" id="{F551F6F3-5295-4609-BD8F-132ECCA1EA0F}"/>
              </a:ext>
            </a:extLst>
          </p:cNvPr>
          <p:cNvSpPr/>
          <p:nvPr/>
        </p:nvSpPr>
        <p:spPr>
          <a:xfrm>
            <a:off x="3752487" y="2853690"/>
            <a:ext cx="3190420" cy="4571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3" name="Rectángulo: esquinas redondeadas 412">
            <a:extLst>
              <a:ext uri="{FF2B5EF4-FFF2-40B4-BE49-F238E27FC236}">
                <a16:creationId xmlns:a16="http://schemas.microsoft.com/office/drawing/2014/main" id="{1FCBB09D-8ED4-49B8-8EDC-AF719BB8CAAB}"/>
              </a:ext>
            </a:extLst>
          </p:cNvPr>
          <p:cNvSpPr/>
          <p:nvPr/>
        </p:nvSpPr>
        <p:spPr>
          <a:xfrm>
            <a:off x="3732405" y="2973612"/>
            <a:ext cx="3220027" cy="10321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4" name="Rectángulo: esquinas redondeadas 413">
            <a:extLst>
              <a:ext uri="{FF2B5EF4-FFF2-40B4-BE49-F238E27FC236}">
                <a16:creationId xmlns:a16="http://schemas.microsoft.com/office/drawing/2014/main" id="{B1231493-F8D8-4182-AF27-1CF3C8723724}"/>
              </a:ext>
            </a:extLst>
          </p:cNvPr>
          <p:cNvSpPr/>
          <p:nvPr/>
        </p:nvSpPr>
        <p:spPr>
          <a:xfrm>
            <a:off x="3752487" y="2996169"/>
            <a:ext cx="3190420" cy="4571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5" name="Rectángulo: esquinas redondeadas 414">
            <a:extLst>
              <a:ext uri="{FF2B5EF4-FFF2-40B4-BE49-F238E27FC236}">
                <a16:creationId xmlns:a16="http://schemas.microsoft.com/office/drawing/2014/main" id="{0F4BE45E-F11A-44D6-9530-D644BA53B55F}"/>
              </a:ext>
            </a:extLst>
          </p:cNvPr>
          <p:cNvSpPr/>
          <p:nvPr/>
        </p:nvSpPr>
        <p:spPr>
          <a:xfrm>
            <a:off x="3722128" y="3098590"/>
            <a:ext cx="3220027" cy="10321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6" name="Rectángulo: esquinas redondeadas 415">
            <a:extLst>
              <a:ext uri="{FF2B5EF4-FFF2-40B4-BE49-F238E27FC236}">
                <a16:creationId xmlns:a16="http://schemas.microsoft.com/office/drawing/2014/main" id="{C9FC26B5-0DDE-4A30-A034-D694D62B2D94}"/>
              </a:ext>
            </a:extLst>
          </p:cNvPr>
          <p:cNvSpPr/>
          <p:nvPr/>
        </p:nvSpPr>
        <p:spPr>
          <a:xfrm>
            <a:off x="3742210" y="3121147"/>
            <a:ext cx="3190420" cy="4571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7" name="Rectángulo 416">
            <a:extLst>
              <a:ext uri="{FF2B5EF4-FFF2-40B4-BE49-F238E27FC236}">
                <a16:creationId xmlns:a16="http://schemas.microsoft.com/office/drawing/2014/main" id="{429BF449-A2DB-4959-A432-0BC1ABB1E173}"/>
              </a:ext>
            </a:extLst>
          </p:cNvPr>
          <p:cNvSpPr/>
          <p:nvPr/>
        </p:nvSpPr>
        <p:spPr>
          <a:xfrm>
            <a:off x="4590560" y="3370000"/>
            <a:ext cx="359561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 OUT ________</a:t>
            </a:r>
            <a:endParaRPr lang="es-E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0" name="Rectángulo 179">
            <a:extLst>
              <a:ext uri="{FF2B5EF4-FFF2-40B4-BE49-F238E27FC236}">
                <a16:creationId xmlns:a16="http://schemas.microsoft.com/office/drawing/2014/main" id="{F0184761-43D7-4DEE-AAEF-91728716927E}"/>
              </a:ext>
            </a:extLst>
          </p:cNvPr>
          <p:cNvSpPr/>
          <p:nvPr/>
        </p:nvSpPr>
        <p:spPr>
          <a:xfrm>
            <a:off x="3297068" y="4364263"/>
            <a:ext cx="4128741" cy="367263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718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ángulo 48">
            <a:extLst>
              <a:ext uri="{FF2B5EF4-FFF2-40B4-BE49-F238E27FC236}">
                <a16:creationId xmlns:a16="http://schemas.microsoft.com/office/drawing/2014/main" id="{0B84E7EB-579F-4231-A8EF-3CFBF299169E}"/>
              </a:ext>
            </a:extLst>
          </p:cNvPr>
          <p:cNvSpPr/>
          <p:nvPr/>
        </p:nvSpPr>
        <p:spPr>
          <a:xfrm>
            <a:off x="5828810" y="839206"/>
            <a:ext cx="209550" cy="2600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6B39AED9-6FE5-44D5-8437-0E8B88FEE57C}"/>
              </a:ext>
            </a:extLst>
          </p:cNvPr>
          <p:cNvSpPr/>
          <p:nvPr/>
        </p:nvSpPr>
        <p:spPr>
          <a:xfrm>
            <a:off x="6755656" y="2154865"/>
            <a:ext cx="45719" cy="92171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2BCEBD9B-7FFB-4EE1-A069-F266E8F0D43C}"/>
              </a:ext>
            </a:extLst>
          </p:cNvPr>
          <p:cNvSpPr/>
          <p:nvPr/>
        </p:nvSpPr>
        <p:spPr>
          <a:xfrm>
            <a:off x="6784231" y="3401753"/>
            <a:ext cx="45719" cy="2190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erda 51">
            <a:extLst>
              <a:ext uri="{FF2B5EF4-FFF2-40B4-BE49-F238E27FC236}">
                <a16:creationId xmlns:a16="http://schemas.microsoft.com/office/drawing/2014/main" id="{8A2B2AE5-2D1B-4AE0-A535-0D924D04AC24}"/>
              </a:ext>
            </a:extLst>
          </p:cNvPr>
          <p:cNvSpPr/>
          <p:nvPr/>
        </p:nvSpPr>
        <p:spPr>
          <a:xfrm flipH="1">
            <a:off x="6679527" y="4385413"/>
            <a:ext cx="186964" cy="682061"/>
          </a:xfrm>
          <a:prstGeom prst="chord">
            <a:avLst>
              <a:gd name="adj1" fmla="val 5423028"/>
              <a:gd name="adj2" fmla="val 1607985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44DDB1D3-D4A4-40AD-B363-0911A3A18EB4}"/>
              </a:ext>
            </a:extLst>
          </p:cNvPr>
          <p:cNvSpPr/>
          <p:nvPr/>
        </p:nvSpPr>
        <p:spPr>
          <a:xfrm>
            <a:off x="5147543" y="1510267"/>
            <a:ext cx="1627235" cy="4455042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A3B60ED1-1FD4-4C1C-82FF-E3C0D2DC281B}"/>
              </a:ext>
            </a:extLst>
          </p:cNvPr>
          <p:cNvSpPr/>
          <p:nvPr/>
        </p:nvSpPr>
        <p:spPr>
          <a:xfrm rot="5400000">
            <a:off x="5373526" y="2738516"/>
            <a:ext cx="442700" cy="436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Rectángulo: esquinas superiores cortadas 54">
            <a:extLst>
              <a:ext uri="{FF2B5EF4-FFF2-40B4-BE49-F238E27FC236}">
                <a16:creationId xmlns:a16="http://schemas.microsoft.com/office/drawing/2014/main" id="{7228A207-1A30-4B9C-8397-242A2D479CA2}"/>
              </a:ext>
            </a:extLst>
          </p:cNvPr>
          <p:cNvSpPr/>
          <p:nvPr/>
        </p:nvSpPr>
        <p:spPr>
          <a:xfrm rot="5400000">
            <a:off x="5426957" y="2813909"/>
            <a:ext cx="335839" cy="286015"/>
          </a:xfrm>
          <a:prstGeom prst="snip2Same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92DA8E31-94BD-402C-8DEC-C9E5B255B18A}"/>
              </a:ext>
            </a:extLst>
          </p:cNvPr>
          <p:cNvSpPr/>
          <p:nvPr/>
        </p:nvSpPr>
        <p:spPr>
          <a:xfrm rot="5400000">
            <a:off x="5481709" y="2865890"/>
            <a:ext cx="47864" cy="457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84F30117-152D-4F31-B56C-9424A41A5B4D}"/>
              </a:ext>
            </a:extLst>
          </p:cNvPr>
          <p:cNvSpPr/>
          <p:nvPr/>
        </p:nvSpPr>
        <p:spPr>
          <a:xfrm rot="5400000">
            <a:off x="5622002" y="2861422"/>
            <a:ext cx="47864" cy="457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791B3331-39AD-4EEF-851D-823365742AF6}"/>
              </a:ext>
            </a:extLst>
          </p:cNvPr>
          <p:cNvSpPr/>
          <p:nvPr/>
        </p:nvSpPr>
        <p:spPr>
          <a:xfrm rot="5400000">
            <a:off x="5487055" y="2996389"/>
            <a:ext cx="47864" cy="457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3332BB7E-DDBC-40CB-8E6A-BFBAA8DCEF8F}"/>
              </a:ext>
            </a:extLst>
          </p:cNvPr>
          <p:cNvSpPr/>
          <p:nvPr/>
        </p:nvSpPr>
        <p:spPr>
          <a:xfrm rot="5400000">
            <a:off x="5628189" y="2990820"/>
            <a:ext cx="47864" cy="457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7AE2716E-F341-4999-A377-4FEA5235B942}"/>
              </a:ext>
            </a:extLst>
          </p:cNvPr>
          <p:cNvSpPr/>
          <p:nvPr/>
        </p:nvSpPr>
        <p:spPr>
          <a:xfrm rot="5400000">
            <a:off x="5455465" y="2891173"/>
            <a:ext cx="239317" cy="1314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45E16995-5529-4A00-A93D-D4DB4A860BC0}"/>
              </a:ext>
            </a:extLst>
          </p:cNvPr>
          <p:cNvSpPr/>
          <p:nvPr/>
        </p:nvSpPr>
        <p:spPr>
          <a:xfrm rot="5400000">
            <a:off x="5373235" y="4047213"/>
            <a:ext cx="368331" cy="3536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7824E4BD-4090-43B3-B146-88BF1096731E}"/>
              </a:ext>
            </a:extLst>
          </p:cNvPr>
          <p:cNvSpPr/>
          <p:nvPr/>
        </p:nvSpPr>
        <p:spPr>
          <a:xfrm>
            <a:off x="5433736" y="4108181"/>
            <a:ext cx="228897" cy="22995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9DD69CE0-48E0-4C1D-819F-1211FBD93838}"/>
              </a:ext>
            </a:extLst>
          </p:cNvPr>
          <p:cNvSpPr/>
          <p:nvPr/>
        </p:nvSpPr>
        <p:spPr>
          <a:xfrm>
            <a:off x="5451869" y="4123823"/>
            <a:ext cx="198168" cy="1986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4093C6E9-8401-4DCC-B926-6DCF5BD5872F}"/>
              </a:ext>
            </a:extLst>
          </p:cNvPr>
          <p:cNvSpPr/>
          <p:nvPr/>
        </p:nvSpPr>
        <p:spPr>
          <a:xfrm>
            <a:off x="5521822" y="4199228"/>
            <a:ext cx="52724" cy="5244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F0E6B7BF-A167-4D35-B83B-2715C1B2003E}"/>
              </a:ext>
            </a:extLst>
          </p:cNvPr>
          <p:cNvSpPr/>
          <p:nvPr/>
        </p:nvSpPr>
        <p:spPr>
          <a:xfrm rot="5400000">
            <a:off x="5608288" y="4200301"/>
            <a:ext cx="47864" cy="457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6" name="Imagen 65">
            <a:extLst>
              <a:ext uri="{FF2B5EF4-FFF2-40B4-BE49-F238E27FC236}">
                <a16:creationId xmlns:a16="http://schemas.microsoft.com/office/drawing/2014/main" id="{083B8A6C-F9DD-49C4-9D74-5412A0B26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650" y="2804515"/>
            <a:ext cx="304802" cy="304802"/>
          </a:xfrm>
          <a:prstGeom prst="rect">
            <a:avLst/>
          </a:prstGeom>
        </p:spPr>
      </p:pic>
      <p:sp>
        <p:nvSpPr>
          <p:cNvPr id="67" name="Rectángulo 66">
            <a:extLst>
              <a:ext uri="{FF2B5EF4-FFF2-40B4-BE49-F238E27FC236}">
                <a16:creationId xmlns:a16="http://schemas.microsoft.com/office/drawing/2014/main" id="{2CCED0FA-A08B-4F3F-9C37-F9F097BE9F32}"/>
              </a:ext>
            </a:extLst>
          </p:cNvPr>
          <p:cNvSpPr/>
          <p:nvPr/>
        </p:nvSpPr>
        <p:spPr>
          <a:xfrm>
            <a:off x="4298190" y="3987688"/>
            <a:ext cx="359561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7-12</a:t>
            </a:r>
            <a:r>
              <a:rPr lang="es-E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VCD</a:t>
            </a:r>
          </a:p>
          <a:p>
            <a:pPr algn="ctr"/>
            <a:r>
              <a:rPr lang="es-E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599560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45</Words>
  <Application>Microsoft Office PowerPoint</Application>
  <PresentationFormat>Panorámica</PresentationFormat>
  <Paragraphs>22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Subway Ticker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.</dc:creator>
  <cp:lastModifiedBy>acer</cp:lastModifiedBy>
  <cp:revision>46</cp:revision>
  <dcterms:created xsi:type="dcterms:W3CDTF">2020-01-14T17:34:58Z</dcterms:created>
  <dcterms:modified xsi:type="dcterms:W3CDTF">2020-01-21T23:18:06Z</dcterms:modified>
</cp:coreProperties>
</file>