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86" r:id="rId9"/>
    <p:sldId id="262" r:id="rId10"/>
    <p:sldId id="281" r:id="rId11"/>
    <p:sldId id="287" r:id="rId12"/>
    <p:sldId id="283" r:id="rId13"/>
    <p:sldId id="282" r:id="rId14"/>
    <p:sldId id="288" r:id="rId15"/>
    <p:sldId id="289" r:id="rId16"/>
    <p:sldId id="263" r:id="rId17"/>
    <p:sldId id="264" r:id="rId18"/>
    <p:sldId id="285" r:id="rId19"/>
    <p:sldId id="265" r:id="rId20"/>
    <p:sldId id="266" r:id="rId21"/>
    <p:sldId id="267" r:id="rId22"/>
    <p:sldId id="268" r:id="rId23"/>
    <p:sldId id="269" r:id="rId24"/>
    <p:sldId id="280" r:id="rId25"/>
    <p:sldId id="290" r:id="rId26"/>
    <p:sldId id="291" r:id="rId27"/>
    <p:sldId id="270" r:id="rId28"/>
    <p:sldId id="271" r:id="rId29"/>
    <p:sldId id="272" r:id="rId30"/>
    <p:sldId id="273" r:id="rId31"/>
    <p:sldId id="274" r:id="rId32"/>
    <p:sldId id="279" r:id="rId33"/>
    <p:sldId id="275" r:id="rId34"/>
    <p:sldId id="276" r:id="rId35"/>
    <p:sldId id="277" r:id="rId36"/>
    <p:sldId id="278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15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4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1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03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3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46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42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6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56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7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B3BF-E212-4884-909F-16105844AF1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BA72-77BF-4E8E-9C68-EB6113469C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10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Implementação de controle </a:t>
            </a:r>
            <a:r>
              <a:rPr lang="pt-BR" sz="4800" dirty="0" err="1" smtClean="0"/>
              <a:t>Fuzzy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dirty="0" smtClean="0"/>
              <a:t>Em CLP Industrial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rgbClr val="0070C0"/>
                </a:solidFill>
              </a:rPr>
              <a:t>Aluno: </a:t>
            </a:r>
            <a:r>
              <a:rPr lang="pt-BR" sz="2800" dirty="0" err="1" smtClean="0">
                <a:solidFill>
                  <a:srgbClr val="0070C0"/>
                </a:solidFill>
              </a:rPr>
              <a:t>Jhonantans</a:t>
            </a:r>
            <a:r>
              <a:rPr lang="pt-BR" sz="2800" dirty="0" smtClean="0">
                <a:solidFill>
                  <a:srgbClr val="0070C0"/>
                </a:solidFill>
              </a:rPr>
              <a:t> Moraes Rocha</a:t>
            </a:r>
          </a:p>
          <a:p>
            <a:r>
              <a:rPr lang="pt-BR" sz="2800" dirty="0" smtClean="0">
                <a:solidFill>
                  <a:srgbClr val="0070C0"/>
                </a:solidFill>
              </a:rPr>
              <a:t>Orientador: Eduardo </a:t>
            </a:r>
            <a:r>
              <a:rPr lang="pt-BR" sz="2800" dirty="0" err="1" smtClean="0">
                <a:solidFill>
                  <a:srgbClr val="0070C0"/>
                </a:solidFill>
              </a:rPr>
              <a:t>Stockler</a:t>
            </a: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800" dirty="0" err="1" smtClean="0">
                <a:solidFill>
                  <a:srgbClr val="0070C0"/>
                </a:solidFill>
              </a:rPr>
              <a:t>Tognetti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028" name="Picture 4" descr="https://lh5.googleusercontent.com/yU6e58a2IBwFVfCYWKe9AzcyE878qn0aNPAObPZHqCh2GySRqrHE5Vc4LDFfK7B-eEE0V1D_mq8unAwsw_KMj-YvmfvXTnv--VMK6_0_ytbjknOCRcfmqiNTbskEz9DaMCnxmP550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775" y="5131352"/>
            <a:ext cx="2270828" cy="15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0V5llzLknDHUWxubOH-weP1-H9ePE4KDSzJqfZ-vttPkr6KF4sir4CtGsGZSZ8yvY6J0ZIghfptbu33X04pr8C30VgX50RTsfhJD0Hl4GBsV-FXdeN1yAje_j7ev-AxP2z_D9pRLK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235384" y="5349875"/>
            <a:ext cx="2150655" cy="107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0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Se-Então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79" y="1873568"/>
            <a:ext cx="5220429" cy="1505160"/>
          </a:xfrm>
        </p:spPr>
      </p:pic>
      <p:sp>
        <p:nvSpPr>
          <p:cNvPr id="5" name="TextBox 4"/>
          <p:cNvSpPr txBox="1"/>
          <p:nvPr/>
        </p:nvSpPr>
        <p:spPr>
          <a:xfrm>
            <a:off x="838201" y="3565369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Definem o comportamento de um consequente dado um antecedente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Em lógica fuzzy definem o peso do consequente dado o “grau” do antecedente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089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Takagi-Sugeno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25" y="4932016"/>
            <a:ext cx="7107585" cy="16933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02" y="2144732"/>
            <a:ext cx="3425922" cy="109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65" y="2144732"/>
            <a:ext cx="2569243" cy="860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662" y="1604356"/>
            <a:ext cx="3967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Dado um sistema </a:t>
            </a:r>
            <a:r>
              <a:rPr lang="pt-BR" sz="2400" dirty="0" smtClean="0"/>
              <a:t>qualquer</a:t>
            </a:r>
            <a:r>
              <a:rPr lang="pt-BR" sz="2400" dirty="0" smtClean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16931" y="1690688"/>
            <a:ext cx="2155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Linearização: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11" y="3716143"/>
            <a:ext cx="4305901" cy="7335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6661" y="3291568"/>
            <a:ext cx="349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“n” variáveis premissas: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6661" y="4569420"/>
            <a:ext cx="174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“r” regras</a:t>
            </a:r>
          </a:p>
        </p:txBody>
      </p:sp>
    </p:spTree>
    <p:extLst>
      <p:ext uri="{BB962C8B-B14F-4D97-AF65-F5344CB8AC3E}">
        <p14:creationId xmlns:p14="http://schemas.microsoft.com/office/powerpoint/2010/main" val="28968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Takagi-Sugeno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20" y="2250611"/>
            <a:ext cx="3248478" cy="9907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25" y="4162911"/>
            <a:ext cx="3534268" cy="885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0406" y="1686276"/>
            <a:ext cx="446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Grau de ativação de cada regra: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2851" y="3384857"/>
            <a:ext cx="498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Peso de cada regra no modelo final: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815" y="5162877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Modelo Final: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73" y="5365249"/>
            <a:ext cx="573485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TS da Planta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67" y="2378204"/>
            <a:ext cx="4534533" cy="2438740"/>
          </a:xfrm>
        </p:spPr>
      </p:pic>
      <p:sp>
        <p:nvSpPr>
          <p:cNvPr id="7" name="TextBox 6"/>
          <p:cNvSpPr txBox="1"/>
          <p:nvPr/>
        </p:nvSpPr>
        <p:spPr>
          <a:xfrm>
            <a:off x="838200" y="1916539"/>
            <a:ext cx="356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Variáveis aferidas: níveis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089880"/>
            <a:ext cx="510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Variáveis premissas: Nível 1 e Nível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263222"/>
            <a:ext cx="637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Valores Linguísticos Propostos: “Baixo” e “Alto”</a:t>
            </a:r>
          </a:p>
        </p:txBody>
      </p:sp>
    </p:spTree>
    <p:extLst>
      <p:ext uri="{BB962C8B-B14F-4D97-AF65-F5344CB8AC3E}">
        <p14:creationId xmlns:p14="http://schemas.microsoft.com/office/powerpoint/2010/main" val="15691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TS da Planta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não-linear da planta: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94" y="2701636"/>
            <a:ext cx="5593236" cy="24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TS da Planta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Linearização: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5" y="2528138"/>
            <a:ext cx="10349345" cy="20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87" y="420005"/>
            <a:ext cx="10515600" cy="1325563"/>
          </a:xfrm>
        </p:spPr>
        <p:txBody>
          <a:bodyPr/>
          <a:lstStyle/>
          <a:p>
            <a:r>
              <a:rPr lang="pt-BR" dirty="0" smtClean="0"/>
              <a:t>Modelagem TS da Planta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45" y="2215020"/>
            <a:ext cx="3338110" cy="35794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4" y="2215020"/>
            <a:ext cx="3318490" cy="3579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1292" y="1758989"/>
            <a:ext cx="17665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Fase Mínima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813049" y="1758989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Fase Não-Mínima</a:t>
            </a:r>
          </a:p>
        </p:txBody>
      </p:sp>
    </p:spTree>
    <p:extLst>
      <p:ext uri="{BB962C8B-B14F-4D97-AF65-F5344CB8AC3E}">
        <p14:creationId xmlns:p14="http://schemas.microsoft.com/office/powerpoint/2010/main" val="37161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TS da Planta</a:t>
            </a:r>
            <a:endParaRPr lang="pt-B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Fase Mínima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3" y="2257480"/>
            <a:ext cx="6680345" cy="1743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55" y="4719091"/>
            <a:ext cx="6680345" cy="1712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8248" y="4257426"/>
            <a:ext cx="271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Fase Não-Mínima</a:t>
            </a:r>
          </a:p>
        </p:txBody>
      </p:sp>
    </p:spTree>
    <p:extLst>
      <p:ext uri="{BB962C8B-B14F-4D97-AF65-F5344CB8AC3E}">
        <p14:creationId xmlns:p14="http://schemas.microsoft.com/office/powerpoint/2010/main" val="7077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112" y="1612669"/>
            <a:ext cx="5910350" cy="4697298"/>
          </a:xfrm>
        </p:spPr>
        <p:txBody>
          <a:bodyPr/>
          <a:lstStyle/>
          <a:p>
            <a:r>
              <a:rPr lang="pt-BR" dirty="0" smtClean="0"/>
              <a:t>Regra 1:</a:t>
            </a:r>
          </a:p>
          <a:p>
            <a:endParaRPr lang="pt-BR" dirty="0"/>
          </a:p>
          <a:p>
            <a:r>
              <a:rPr lang="pt-BR" dirty="0" smtClean="0"/>
              <a:t>Regra 2:</a:t>
            </a:r>
          </a:p>
          <a:p>
            <a:endParaRPr lang="pt-BR" dirty="0"/>
          </a:p>
          <a:p>
            <a:r>
              <a:rPr lang="pt-BR" dirty="0" smtClean="0"/>
              <a:t>Regra 3:</a:t>
            </a:r>
          </a:p>
          <a:p>
            <a:endParaRPr lang="pt-BR" dirty="0"/>
          </a:p>
          <a:p>
            <a:r>
              <a:rPr lang="pt-BR" dirty="0" smtClean="0"/>
              <a:t>Regra 4: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19" y="3760600"/>
            <a:ext cx="3915293" cy="998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19" y="4887292"/>
            <a:ext cx="3844428" cy="921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33" y="1472158"/>
            <a:ext cx="3992064" cy="1074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57" y="2546944"/>
            <a:ext cx="3803090" cy="10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Simulações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9" y="1690688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7" y="169068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em CLP de um controlador fuzzy para a planta.</a:t>
            </a:r>
          </a:p>
          <a:p>
            <a:endParaRPr lang="pt-BR" dirty="0" smtClean="0"/>
          </a:p>
          <a:p>
            <a:r>
              <a:rPr lang="pt-BR" dirty="0" smtClean="0"/>
              <a:t>Por quê Fuzzy?</a:t>
            </a:r>
          </a:p>
          <a:p>
            <a:pPr lvl="1"/>
            <a:r>
              <a:rPr lang="pt-BR" dirty="0" smtClean="0"/>
              <a:t>Sistemas não-lineares</a:t>
            </a:r>
          </a:p>
          <a:p>
            <a:pPr lvl="1"/>
            <a:r>
              <a:rPr lang="pt-BR" dirty="0" smtClean="0"/>
              <a:t>Plantas de difícil identificação</a:t>
            </a:r>
          </a:p>
          <a:p>
            <a:endParaRPr lang="pt-BR" dirty="0" smtClean="0"/>
          </a:p>
          <a:p>
            <a:r>
              <a:rPr lang="pt-BR" dirty="0" smtClean="0"/>
              <a:t>Modelo Takagi-Sugeno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3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Simulações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0" y="1629061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53" y="169068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Simulações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0" y="1690688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53" y="1690688"/>
            <a:ext cx="5342857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em Malha Fechada</a:t>
            </a:r>
            <a:endParaRPr lang="pt-B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60" y="1690688"/>
            <a:ext cx="8431366" cy="3846456"/>
          </a:xfrm>
        </p:spPr>
      </p:pic>
    </p:spTree>
    <p:extLst>
      <p:ext uri="{BB962C8B-B14F-4D97-AF65-F5344CB8AC3E}">
        <p14:creationId xmlns:p14="http://schemas.microsoft.com/office/powerpoint/2010/main" val="2834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via LMIs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49" y="5510790"/>
            <a:ext cx="1991003" cy="533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0584" y="1459854"/>
            <a:ext cx="2725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Para as “r” regras: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50" y="2301004"/>
            <a:ext cx="7344800" cy="2915057"/>
          </a:xfrm>
        </p:spPr>
      </p:pic>
    </p:spTree>
    <p:extLst>
      <p:ext uri="{BB962C8B-B14F-4D97-AF65-F5344CB8AC3E}">
        <p14:creationId xmlns:p14="http://schemas.microsoft.com/office/powerpoint/2010/main" val="30056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Ganho Final – Segue as mesmas regras de ativação do modelo simulado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94" y="3324924"/>
            <a:ext cx="333421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Simulações - Malha Fechada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7" y="2119746"/>
            <a:ext cx="7426819" cy="3798916"/>
          </a:xfrm>
        </p:spPr>
      </p:pic>
      <p:sp>
        <p:nvSpPr>
          <p:cNvPr id="5" name="TextBox 4"/>
          <p:cNvSpPr txBox="1"/>
          <p:nvPr/>
        </p:nvSpPr>
        <p:spPr>
          <a:xfrm>
            <a:off x="1313411" y="15461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4838979" y="1750414"/>
            <a:ext cx="176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Fase Mínima</a:t>
            </a:r>
          </a:p>
        </p:txBody>
      </p:sp>
    </p:spTree>
    <p:extLst>
      <p:ext uri="{BB962C8B-B14F-4D97-AF65-F5344CB8AC3E}">
        <p14:creationId xmlns:p14="http://schemas.microsoft.com/office/powerpoint/2010/main" val="24231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80" y="2277686"/>
            <a:ext cx="8224639" cy="3915901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Simulações - Malha Fechada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4911347" y="1714995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</a:rPr>
              <a:t>Fase Não-Mínima</a:t>
            </a:r>
          </a:p>
        </p:txBody>
      </p:sp>
    </p:spTree>
    <p:extLst>
      <p:ext uri="{BB962C8B-B14F-4D97-AF65-F5344CB8AC3E}">
        <p14:creationId xmlns:p14="http://schemas.microsoft.com/office/powerpoint/2010/main" val="9550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sem restrições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73" y="2001294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0" y="200129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restrições de entrada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18" y="2001294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51" y="200129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saturação do integrador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7" y="1690688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6" y="169068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Planta de Quatro-Tanques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10" y="1690688"/>
            <a:ext cx="4228549" cy="43513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90" y="1758643"/>
            <a:ext cx="2371178" cy="42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795"/>
            <a:ext cx="10515600" cy="13883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5" y="4306675"/>
            <a:ext cx="10515600" cy="1986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0584" y="1459854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Identificação Manual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841824"/>
            <a:ext cx="2725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Para as “r” regras:</a:t>
            </a:r>
          </a:p>
        </p:txBody>
      </p:sp>
    </p:spTree>
    <p:extLst>
      <p:ext uri="{BB962C8B-B14F-4D97-AF65-F5344CB8AC3E}">
        <p14:creationId xmlns:p14="http://schemas.microsoft.com/office/powerpoint/2010/main" val="66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Ganhos Implementados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1" y="1584495"/>
            <a:ext cx="10131757" cy="42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Rotina Principal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5873"/>
            <a:ext cx="7929922" cy="4351338"/>
          </a:xfrm>
        </p:spPr>
      </p:pic>
    </p:spTree>
    <p:extLst>
      <p:ext uri="{BB962C8B-B14F-4D97-AF65-F5344CB8AC3E}">
        <p14:creationId xmlns:p14="http://schemas.microsoft.com/office/powerpoint/2010/main" val="5566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33" y="1690688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Respota satisfatória, porém longe da esperada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Possíveis causas:</a:t>
            </a:r>
          </a:p>
          <a:p>
            <a:pPr lvl="1"/>
            <a:r>
              <a:rPr lang="pt-BR" dirty="0" smtClean="0"/>
              <a:t>Zona de Atuação da </a:t>
            </a:r>
            <a:r>
              <a:rPr lang="pt-BR" dirty="0" smtClean="0"/>
              <a:t>Bomba</a:t>
            </a:r>
          </a:p>
          <a:p>
            <a:pPr lvl="1"/>
            <a:r>
              <a:rPr lang="pt-BR" dirty="0" smtClean="0"/>
              <a:t>Não linearidades da bomba</a:t>
            </a:r>
            <a:endParaRPr lang="pt-BR" dirty="0" smtClean="0"/>
          </a:p>
          <a:p>
            <a:pPr lvl="1"/>
            <a:r>
              <a:rPr lang="pt-BR" dirty="0" smtClean="0"/>
              <a:t>Método de Saturação do Integrador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6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</a:p>
          <a:p>
            <a:endParaRPr lang="pt-BR" dirty="0"/>
          </a:p>
          <a:p>
            <a:r>
              <a:rPr lang="pt-BR" dirty="0" smtClean="0"/>
              <a:t>Trabalhos Futuros</a:t>
            </a:r>
          </a:p>
          <a:p>
            <a:pPr lvl="1"/>
            <a:r>
              <a:rPr lang="pt-BR" dirty="0" smtClean="0"/>
              <a:t>Identificação em mais pontos</a:t>
            </a:r>
          </a:p>
          <a:p>
            <a:pPr lvl="1"/>
            <a:r>
              <a:rPr lang="pt-BR" dirty="0" smtClean="0"/>
              <a:t>Sintonia de controladores com restrições</a:t>
            </a:r>
          </a:p>
          <a:p>
            <a:pPr lvl="1"/>
            <a:r>
              <a:rPr lang="pt-BR" dirty="0" smtClean="0"/>
              <a:t>Inclusão da zona de atuação da bomba no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9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61" y="255770"/>
            <a:ext cx="11299853" cy="6201674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sz="60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6000" u="sng" dirty="0" smtClean="0">
                <a:solidFill>
                  <a:srgbClr val="0070C0"/>
                </a:solidFill>
              </a:rPr>
              <a:t>Obrigado a todos!</a:t>
            </a:r>
            <a:endParaRPr lang="pt-BR" sz="6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  <a:r>
              <a:rPr lang="pt-BR" dirty="0" smtClean="0"/>
              <a:t>– CLP </a:t>
            </a:r>
            <a:r>
              <a:rPr lang="pt-BR" dirty="0" err="1" smtClean="0"/>
              <a:t>Rockwell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7332"/>
            <a:ext cx="3263503" cy="43513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75" y="2497587"/>
            <a:ext cx="6373114" cy="3019846"/>
          </a:xfrm>
          <a:prstGeom prst="rect">
            <a:avLst/>
          </a:prstGeom>
        </p:spPr>
      </p:pic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1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07" y="1690688"/>
            <a:ext cx="2448451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74" y="4552240"/>
            <a:ext cx="4191471" cy="14897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44" y="1690688"/>
            <a:ext cx="4998133" cy="27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</a:t>
            </a:r>
            <a:r>
              <a:rPr lang="pt-BR" dirty="0" err="1" smtClean="0"/>
              <a:t>Fuzzy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09" y="4541437"/>
            <a:ext cx="2619741" cy="6287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83" y="2362837"/>
            <a:ext cx="3019846" cy="1076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29" y="2115152"/>
            <a:ext cx="5334744" cy="157184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02383" y="1649920"/>
            <a:ext cx="2921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Pertinência Clássica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02383" y="3803256"/>
            <a:ext cx="2638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Pertinência Fuzzy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56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Pertinência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34" y="1775943"/>
            <a:ext cx="2614371" cy="196077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52" y="1775943"/>
            <a:ext cx="2614371" cy="19607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52" y="4234018"/>
            <a:ext cx="2614371" cy="19607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93" y="1775943"/>
            <a:ext cx="2614371" cy="19607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92" y="4234018"/>
            <a:ext cx="2614371" cy="19607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34" y="4234018"/>
            <a:ext cx="2614371" cy="19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64" y="15504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Definição das variáveis linguísticas – termos que compõem o conjunto universo de discurso</a:t>
            </a:r>
          </a:p>
          <a:p>
            <a:pPr lvl="1"/>
            <a:r>
              <a:rPr lang="pt-BR" dirty="0" smtClean="0"/>
              <a:t>“Temperatura”</a:t>
            </a:r>
          </a:p>
          <a:p>
            <a:r>
              <a:rPr lang="pt-BR" dirty="0" smtClean="0"/>
              <a:t>Definição dos valores linguísiticos</a:t>
            </a:r>
          </a:p>
          <a:p>
            <a:pPr lvl="1"/>
            <a:r>
              <a:rPr lang="pt-BR" dirty="0" smtClean="0"/>
              <a:t>“Frio”, “Muito Frio”</a:t>
            </a:r>
          </a:p>
          <a:p>
            <a:pPr lvl="1"/>
            <a:r>
              <a:rPr lang="pt-BR" dirty="0" smtClean="0"/>
              <a:t>“Quente”, “Muito Quente”</a:t>
            </a:r>
          </a:p>
          <a:p>
            <a:r>
              <a:rPr lang="pt-BR" dirty="0" smtClean="0"/>
              <a:t>Definir os limites de cada conjunto</a:t>
            </a:r>
          </a:p>
          <a:p>
            <a:pPr lvl="1"/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Definir as funções de pertinência de cada conjunto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15" y="4510187"/>
            <a:ext cx="5161079" cy="5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- Temperatura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499" y="1375608"/>
            <a:ext cx="3092888" cy="23196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11" y="1375608"/>
            <a:ext cx="3092888" cy="2319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56" y="1375608"/>
            <a:ext cx="3092888" cy="2319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0" y="1375609"/>
            <a:ext cx="3092886" cy="2319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92" y="3798805"/>
            <a:ext cx="5176415" cy="27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365</Words>
  <Application>Microsoft Office PowerPoint</Application>
  <PresentationFormat>Widescreen</PresentationFormat>
  <Paragraphs>105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do Office</vt:lpstr>
      <vt:lpstr>Implementação de controle Fuzzy Em CLP Industrial</vt:lpstr>
      <vt:lpstr>Motivação</vt:lpstr>
      <vt:lpstr>Planta de Quatro-Tanques</vt:lpstr>
      <vt:lpstr>Introdução – CLP Rockwell</vt:lpstr>
      <vt:lpstr>Comunicação</vt:lpstr>
      <vt:lpstr>Teoria Fuzzy</vt:lpstr>
      <vt:lpstr>Funções de Pertinência</vt:lpstr>
      <vt:lpstr>Aplicação</vt:lpstr>
      <vt:lpstr>Exemplo - Temperatura</vt:lpstr>
      <vt:lpstr>Regras Se-Então</vt:lpstr>
      <vt:lpstr>Modelagem Takagi-Sugeno</vt:lpstr>
      <vt:lpstr>Modelagem Takagi-Sugeno</vt:lpstr>
      <vt:lpstr>Modelagem TS da Planta</vt:lpstr>
      <vt:lpstr>Modelagem TS da Planta</vt:lpstr>
      <vt:lpstr>Modelagem TS da Planta</vt:lpstr>
      <vt:lpstr>Modelagem TS da Planta</vt:lpstr>
      <vt:lpstr>Modelagem TS da Planta</vt:lpstr>
      <vt:lpstr>Regras</vt:lpstr>
      <vt:lpstr>Simulações</vt:lpstr>
      <vt:lpstr>Simulações</vt:lpstr>
      <vt:lpstr>Simulações</vt:lpstr>
      <vt:lpstr>Sistema em Malha Fechada</vt:lpstr>
      <vt:lpstr>Controle via LMIs</vt:lpstr>
      <vt:lpstr>Ganhos</vt:lpstr>
      <vt:lpstr>Simulações - Malha Fechada</vt:lpstr>
      <vt:lpstr>Simulações - Malha Fechada</vt:lpstr>
      <vt:lpstr>Controle sem restrições</vt:lpstr>
      <vt:lpstr>Com restrições de entrada</vt:lpstr>
      <vt:lpstr>Com saturação do integrador</vt:lpstr>
      <vt:lpstr>Identificação</vt:lpstr>
      <vt:lpstr>Ganhos Implementados</vt:lpstr>
      <vt:lpstr>Rotina Principal</vt:lpstr>
      <vt:lpstr>Resultados</vt:lpstr>
      <vt:lpstr>Análise</vt:lpstr>
      <vt:lpstr>Considerações Finais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controle Fuzzy Em CLP Industrial</dc:title>
  <dc:creator>Jhon Rocha</dc:creator>
  <cp:lastModifiedBy>Jhon</cp:lastModifiedBy>
  <cp:revision>32</cp:revision>
  <dcterms:created xsi:type="dcterms:W3CDTF">2016-12-07T10:59:53Z</dcterms:created>
  <dcterms:modified xsi:type="dcterms:W3CDTF">2016-12-08T11:22:48Z</dcterms:modified>
</cp:coreProperties>
</file>