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15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4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1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03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3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46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42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46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56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7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B3BF-E212-4884-909F-16105844AF1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0BA72-77BF-4E8E-9C68-EB611346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10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Implementação de controle </a:t>
            </a:r>
            <a:r>
              <a:rPr lang="pt-BR" sz="4800" dirty="0" err="1" smtClean="0"/>
              <a:t>Fuzzy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dirty="0" smtClean="0"/>
              <a:t>Em CLP Industrial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</a:t>
            </a:r>
            <a:r>
              <a:rPr lang="pt-BR" dirty="0" err="1" smtClean="0"/>
              <a:t>Jhonantans</a:t>
            </a:r>
            <a:r>
              <a:rPr lang="pt-BR" dirty="0" smtClean="0"/>
              <a:t> Moraes Rocha</a:t>
            </a:r>
          </a:p>
          <a:p>
            <a:r>
              <a:rPr lang="pt-BR" dirty="0" smtClean="0"/>
              <a:t>Orientador: Eduardo </a:t>
            </a:r>
            <a:r>
              <a:rPr lang="pt-BR" dirty="0" err="1" smtClean="0"/>
              <a:t>Stockler</a:t>
            </a:r>
            <a:r>
              <a:rPr lang="pt-BR" dirty="0" smtClean="0"/>
              <a:t> </a:t>
            </a:r>
            <a:r>
              <a:rPr lang="pt-BR" dirty="0" err="1" smtClean="0"/>
              <a:t>Tognetti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0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10" y="1690688"/>
            <a:ext cx="4228549" cy="43513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90" y="1758643"/>
            <a:ext cx="2371178" cy="42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  <a:r>
              <a:rPr lang="pt-BR" dirty="0" smtClean="0"/>
              <a:t>– CLP </a:t>
            </a:r>
            <a:r>
              <a:rPr lang="pt-BR" dirty="0" err="1" smtClean="0"/>
              <a:t>Rockwell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7332"/>
            <a:ext cx="3263503" cy="43513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75" y="2497587"/>
            <a:ext cx="6373114" cy="3019846"/>
          </a:xfrm>
          <a:prstGeom prst="rect">
            <a:avLst/>
          </a:prstGeom>
        </p:spPr>
      </p:pic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1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07" y="1690688"/>
            <a:ext cx="2448451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74" y="4552240"/>
            <a:ext cx="4191471" cy="14897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44" y="1690688"/>
            <a:ext cx="4998133" cy="27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</a:t>
            </a:r>
            <a:r>
              <a:rPr lang="pt-BR" dirty="0" err="1" smtClean="0"/>
              <a:t>Fuzzy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02" y="4889394"/>
            <a:ext cx="2619741" cy="6287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83" y="2362837"/>
            <a:ext cx="3019846" cy="1076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29" y="2115152"/>
            <a:ext cx="5334744" cy="157184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02383" y="1649920"/>
            <a:ext cx="2921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Pertinência Clássica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02383" y="3803256"/>
            <a:ext cx="2638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Pertinência </a:t>
            </a:r>
            <a:r>
              <a:rPr lang="pt-BR" sz="2400" dirty="0" err="1" smtClean="0"/>
              <a:t>Fuzzy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56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</a:t>
            </a:r>
            <a:r>
              <a:rPr lang="pt-BR" dirty="0" err="1" smtClean="0"/>
              <a:t>Fuzzy</a:t>
            </a:r>
            <a:r>
              <a:rPr lang="pt-BR" dirty="0" smtClean="0"/>
              <a:t> – Pertinências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34" y="1775943"/>
            <a:ext cx="2614371" cy="196077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52" y="1775943"/>
            <a:ext cx="2614371" cy="19607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52" y="4234018"/>
            <a:ext cx="2614371" cy="19607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93" y="1775943"/>
            <a:ext cx="2614371" cy="19607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92" y="4234018"/>
            <a:ext cx="2614371" cy="19607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34" y="4234018"/>
            <a:ext cx="2614371" cy="19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7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Implementação de controle Fuzzy Em CLP Industrial</vt:lpstr>
      <vt:lpstr>Bancada</vt:lpstr>
      <vt:lpstr>Introdução – CLP Rockwell</vt:lpstr>
      <vt:lpstr>Comunicação</vt:lpstr>
      <vt:lpstr>Teoria Fuzzy</vt:lpstr>
      <vt:lpstr>Teoria Fuzzy – Pertinências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controle Fuzzy Em CLP Industrial</dc:title>
  <dc:creator>Jhon Rocha</dc:creator>
  <cp:lastModifiedBy>Jhon Rocha</cp:lastModifiedBy>
  <cp:revision>5</cp:revision>
  <dcterms:created xsi:type="dcterms:W3CDTF">2016-12-07T10:59:53Z</dcterms:created>
  <dcterms:modified xsi:type="dcterms:W3CDTF">2016-12-07T18:38:27Z</dcterms:modified>
</cp:coreProperties>
</file>