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1" r:id="rId2"/>
    <p:sldId id="261" r:id="rId3"/>
    <p:sldId id="2138104933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F6B0D-017C-45BD-9386-1020102CDE01}" v="33" dt="2023-04-27T14:35:13.870"/>
    <p1510:client id="{E8150F99-3576-410E-A668-2C4FFFED7FFE}" v="992" dt="2023-04-27T22:59:32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3EF60-EC52-4073-B71A-90BB6DBA6862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DB98F-99E5-45FC-A995-981C578255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972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DC037-407C-C0BB-A338-A7876F4A9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D4CA41-D781-068E-0CA2-50BE1AD31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16F7C8-5F5A-DE3B-43CE-264A954B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9922-23C3-4957-887B-64FF097DCF18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24D060-CF9B-32BD-652E-01EDC413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7628D-EF10-6F60-D432-D95B6C43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0D7-AFBF-40A0-9DAA-C1E565166A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083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C26E0-0E9C-4DF6-E866-1CD9AB4F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41E1E4-8BC7-8AAE-3B4B-AAF04AE0A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8D9AC-1618-1203-2E1E-E088F907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9922-23C3-4957-887B-64FF097DCF18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054276-B7A0-143B-C344-E3AF88BF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2C0A9A-47AF-585C-A5D9-0A803DAA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0D7-AFBF-40A0-9DAA-C1E565166A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950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00249E-83DA-EE7B-5B46-33822F4EE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1E49FC-DA20-D635-986E-760CB3292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798E7C-0059-85E6-6B5B-E33491CD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9922-23C3-4957-887B-64FF097DCF18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26D537-F532-B5BE-43D7-38D530F6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C1E747-4C59-1C5A-125A-400FA323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0D7-AFBF-40A0-9DAA-C1E565166A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296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NEGRO TRAZOS">
    <p:bg>
      <p:bgPr>
        <a:solidFill>
          <a:srgbClr val="272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E248AE-D522-E147-B9F5-C20DCFEDC6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TO + TRAZ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D5A8A27-B95A-8E45-B286-F6C61772B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3213" y="1"/>
            <a:ext cx="5792787" cy="591343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24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979486-3C01-7548-BA5E-8BE48272A4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7600" y="0"/>
            <a:ext cx="472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49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8BB1F-D802-B10B-3644-60DA89E1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F9D7D-1DC8-BEC4-B2BA-3AB7A5B63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51CC8-B042-7784-111F-37914060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9922-23C3-4957-887B-64FF097DCF18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8EBD73-5F3F-574B-1026-906A391B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D720C2-8CA4-D0D5-D49B-3D7734DF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0D7-AFBF-40A0-9DAA-C1E565166A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228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946DF-040B-5C63-0D3F-4A0256BC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5F8BB5-2C54-3A10-BC26-F4F3D52B3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39BD93-3015-2006-0A52-D2555813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9922-23C3-4957-887B-64FF097DCF18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F2581C-D82F-A795-DF6F-B241262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21C4A-B4D8-B10D-74FE-D5608929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0D7-AFBF-40A0-9DAA-C1E565166A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0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A19E1-143E-E883-2A89-632A4D95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24EDA2-3351-575E-5DB2-ABDC0F257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8211D3-BF42-ECC8-4B3B-D95510204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158EC0-59A1-F870-3DCB-6296C55D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9922-23C3-4957-887B-64FF097DCF18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65D002-B268-4779-2499-46BEA7F6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003FDD-B61A-C0E3-5356-EA46DEA0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0D7-AFBF-40A0-9DAA-C1E565166A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51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D8353-D94B-5A2C-F06C-AE801EA9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28EA23-0691-756E-3CAC-54AC0C47B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7AD145-B54D-5846-098F-2E4ED869D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3B9117-0746-48AF-15C2-86F5B0CBA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485706-0E5F-2817-20CD-9A45A34E9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2484ED-0141-ED65-EAAB-2BB88227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9922-23C3-4957-887B-64FF097DCF18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54BA0E-5CB1-3B34-1C1D-15AA4D82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90C89E-1057-6D37-790E-8E2D044F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0D7-AFBF-40A0-9DAA-C1E565166A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838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71E1D-56F5-1F8D-A851-71CC6A68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D78711-6C90-BDC7-B31D-AA0330EA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9922-23C3-4957-887B-64FF097DCF18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001BC1-79DA-E794-96A6-D7D53860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990B00-F514-1007-7BA7-125F87AF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0D7-AFBF-40A0-9DAA-C1E565166A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15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C510B2-E517-01B0-83C9-1C504D79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9922-23C3-4957-887B-64FF097DCF18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B84F6C-6917-1FBF-BF09-C4C7F707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F219DF-943A-06F6-84BA-A9303561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0D7-AFBF-40A0-9DAA-C1E565166A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303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D420D-6817-DDD2-F866-FEE2FC52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9E999D-B751-3ED1-24F0-23246E2A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65407E-496C-A6F5-913A-4AE774EB0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5288DD-7F66-8ABA-40FD-681268C7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9922-23C3-4957-887B-64FF097DCF18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A03977-C8E5-1E58-EA01-60CFA161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35E85B-ED13-7B93-364C-E8E808C4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0D7-AFBF-40A0-9DAA-C1E565166A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488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3DC68-7029-1D8D-8A03-C0AD29BB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42A414-DB89-C40C-6E53-BE3D88155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AA63B2-EE6E-E7E7-60DE-EBFE96206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47633C-E19E-9030-4842-3A700467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9922-23C3-4957-887B-64FF097DCF18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ACDABF-4CB2-BBD8-265A-839E974F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11FCB5-0029-7C4B-6610-FCE43DEB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B0D7-AFBF-40A0-9DAA-C1E565166A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803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36D39D-F7A2-B5A1-751D-C2B074AC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A5A019-76FF-7A18-F66D-EDB0AAF47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44A56B-68E3-EBD7-5752-D3F82FD0E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99922-23C3-4957-887B-64FF097DCF18}" type="datetimeFigureOut">
              <a:rPr lang="es-CO" smtClean="0"/>
              <a:t>13/06/2024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6D6C1F-54BF-01AA-CB5E-A8E6A4715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60B68D-6EB0-0879-0FBD-FEB003F15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B0D7-AFBF-40A0-9DAA-C1E565166AE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409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5F757CBA-9EC4-CC4C-84E3-62E310511310}"/>
              </a:ext>
            </a:extLst>
          </p:cNvPr>
          <p:cNvSpPr txBox="1">
            <a:spLocks/>
          </p:cNvSpPr>
          <p:nvPr/>
        </p:nvSpPr>
        <p:spPr>
          <a:xfrm>
            <a:off x="1032703" y="2210220"/>
            <a:ext cx="4481829" cy="11062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800" b="1" dirty="0">
                <a:solidFill>
                  <a:schemeClr val="bg2"/>
                </a:solidFill>
                <a:latin typeface="CIBFont Sans" panose="020B0603020202020104" pitchFamily="34" charset="77"/>
              </a:rPr>
              <a:t>Proceso Vinculación CBR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CFEF09A-1356-EE4D-A63B-865C7CF1CD6F}"/>
              </a:ext>
            </a:extLst>
          </p:cNvPr>
          <p:cNvCxnSpPr>
            <a:cxnSpLocks/>
          </p:cNvCxnSpPr>
          <p:nvPr/>
        </p:nvCxnSpPr>
        <p:spPr>
          <a:xfrm>
            <a:off x="6096000" y="2763323"/>
            <a:ext cx="0" cy="1331354"/>
          </a:xfrm>
          <a:prstGeom prst="line">
            <a:avLst/>
          </a:prstGeom>
          <a:ln w="25400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A14E51A2-00CA-9E4E-A934-CE1DF4BC22D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9905" y="3141659"/>
            <a:ext cx="3559545" cy="4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3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F9292682-1F7B-7C4E-B0B4-05D7A1DBF8C6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3200" b="1" dirty="0">
                <a:solidFill>
                  <a:schemeClr val="bg1"/>
                </a:solidFill>
                <a:latin typeface="CIBFont Sans" panose="020B0603020202020104" pitchFamily="34" charset="77"/>
              </a:rPr>
              <a:t>VINCULACIÓN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A8AF935-EFF8-807F-8BC5-02CB15B288FF}"/>
              </a:ext>
            </a:extLst>
          </p:cNvPr>
          <p:cNvSpPr txBox="1"/>
          <p:nvPr/>
        </p:nvSpPr>
        <p:spPr>
          <a:xfrm>
            <a:off x="154112" y="1356059"/>
            <a:ext cx="1151914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Llega carta de vinculación de parte del aliado (</a:t>
            </a:r>
            <a:r>
              <a:rPr lang="es-CO" dirty="0" err="1"/>
              <a:t>Redy</a:t>
            </a:r>
            <a:r>
              <a:rPr lang="es-CO" dirty="0"/>
              <a:t>, Multipagas, </a:t>
            </a:r>
            <a:r>
              <a:rPr lang="es-CO" dirty="0" err="1"/>
              <a:t>Reval</a:t>
            </a:r>
            <a:r>
              <a:rPr lang="es-CO" dirty="0"/>
              <a:t>). La carta debe contener: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b="1" dirty="0"/>
              <a:t>Tipo vinculación (Directo o Amparado)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/>
              <a:t>Nombre punto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/>
              <a:t>Contacto al punto (persona)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b="1" dirty="0" err="1"/>
              <a:t>Direccion</a:t>
            </a:r>
            <a:endParaRPr lang="es-CO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b="1" dirty="0"/>
              <a:t>Municipio, departamento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/>
              <a:t>Apertura y/o inicio servicios efectivo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b="1" dirty="0"/>
              <a:t>Si es un punto de SERVICIO o DIRECCIONAMIENTO</a:t>
            </a:r>
          </a:p>
          <a:p>
            <a:pPr lvl="1"/>
            <a:endParaRPr lang="es-CO" dirty="0"/>
          </a:p>
          <a:p>
            <a:r>
              <a:rPr lang="es-CO" dirty="0"/>
              <a:t>2. Si la vinculación será de tipo Directo, el auxiliar no requerirá realizar anexión a combos, por lo que continua el proceso como existe hoy ¿? El corresponsal deberá elegir la TDV</a:t>
            </a:r>
          </a:p>
          <a:p>
            <a:endParaRPr lang="es-CO" dirty="0"/>
          </a:p>
          <a:p>
            <a:r>
              <a:rPr lang="es-CO" dirty="0"/>
              <a:t>3. Si la vinculación es Amparado y Punto de Servicio, se realizará vinculación del CB con “Tarifa de Corresponsal Sin Sucursal Asociada”. No se anexa a combo con sucursal. Dado no se conoce volumetría del punto, este ingresa como CB – C. El corresponsal deberá elegir la TDV</a:t>
            </a:r>
          </a:p>
          <a:p>
            <a:endParaRPr lang="es-CO" dirty="0"/>
          </a:p>
          <a:p>
            <a:r>
              <a:rPr lang="es-CO" dirty="0"/>
              <a:t>4. Si la vinculación es Amparado y Punto de Direccionamiento, Se debe validar mediante la automatización cual es la sucursal cercana a la cual estará asociada y hará parte de un combo. </a:t>
            </a:r>
          </a:p>
          <a:p>
            <a:r>
              <a:rPr lang="es-CO" dirty="0"/>
              <a:t>La tipología y TDV del </a:t>
            </a:r>
            <a:r>
              <a:rPr lang="es-CO" dirty="0" err="1"/>
              <a:t>cb</a:t>
            </a:r>
            <a:r>
              <a:rPr lang="es-CO" dirty="0"/>
              <a:t> corresponderá a la de la sucursal (se tiene como excepción si la sucursal es de servicio aéreo).</a:t>
            </a:r>
          </a:p>
          <a:p>
            <a:pPr marL="342900" indent="-342900">
              <a:buAutoNum type="arabicPeriod"/>
            </a:pPr>
            <a:endParaRPr lang="es-CO" dirty="0"/>
          </a:p>
          <a:p>
            <a:endParaRPr lang="es-C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529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87676F21-6B53-984D-AECD-D843C630BABB}"/>
              </a:ext>
            </a:extLst>
          </p:cNvPr>
          <p:cNvSpPr txBox="1">
            <a:spLocks/>
          </p:cNvSpPr>
          <p:nvPr/>
        </p:nvSpPr>
        <p:spPr>
          <a:xfrm>
            <a:off x="154745" y="282251"/>
            <a:ext cx="11501472" cy="800962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PROCESO CBR VINCULACIÓN</a:t>
            </a:r>
            <a:endParaRPr lang="es-CO" sz="4400" b="1" dirty="0">
              <a:solidFill>
                <a:schemeClr val="accent1">
                  <a:lumMod val="75000"/>
                </a:schemeClr>
              </a:solidFill>
              <a:latin typeface="CIBFont Sans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89611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211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CIBFont Sans</vt:lpstr>
      <vt:lpstr>Tema de Office</vt:lpstr>
      <vt:lpstr>Presentación de PowerPoint</vt:lpstr>
      <vt:lpstr>Presentación de PowerPoint</vt:lpstr>
      <vt:lpstr>Presentación de PowerPoint</vt:lpstr>
    </vt:vector>
  </TitlesOfParts>
  <Company>Bancolombia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Isabel Buitrago Atehortua</dc:creator>
  <cp:lastModifiedBy>Jhon Esteban Arredondo Parra</cp:lastModifiedBy>
  <cp:revision>19</cp:revision>
  <dcterms:created xsi:type="dcterms:W3CDTF">2023-04-25T19:19:46Z</dcterms:created>
  <dcterms:modified xsi:type="dcterms:W3CDTF">2024-06-13T20:20:52Z</dcterms:modified>
</cp:coreProperties>
</file>