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 SemiBold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SemiBold-italic.fntdata"/><Relationship Id="rId12" Type="http://schemas.openxmlformats.org/officeDocument/2006/relationships/font" Target="fonts/Montserrat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Montserrat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d810b74b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d810b74b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d810b74b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d810b74b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d810b74b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d810b74b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d810b74b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d810b74b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464250" y="1641725"/>
            <a:ext cx="3722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highlight>
                  <a:srgbClr val="FFFF00"/>
                </a:highlight>
              </a:rPr>
              <a:t>Nesse arquivo, na linha 4 é feito a leitura do </a:t>
            </a:r>
            <a:r>
              <a:rPr lang="pt-BR" sz="1800">
                <a:solidFill>
                  <a:schemeClr val="dk2"/>
                </a:solidFill>
                <a:highlight>
                  <a:srgbClr val="FFFF00"/>
                </a:highlight>
              </a:rPr>
              <a:t>arquivo</a:t>
            </a:r>
            <a:r>
              <a:rPr lang="pt-BR" sz="1800">
                <a:solidFill>
                  <a:schemeClr val="dk2"/>
                </a:solidFill>
                <a:highlight>
                  <a:srgbClr val="FFFF00"/>
                </a:highlight>
              </a:rPr>
              <a:t> reservas.csc Estou utilizando a biblioteca pandas do python para isso.</a:t>
            </a:r>
            <a:endParaRPr sz="1800">
              <a:solidFill>
                <a:schemeClr val="dk2"/>
              </a:solidFill>
              <a:highlight>
                <a:srgbClr val="FFFF00"/>
              </a:highlight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6650"/>
            <a:ext cx="5972175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475850" y="2934725"/>
            <a:ext cx="169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6464250" y="1641725"/>
            <a:ext cx="3722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highlight>
                  <a:srgbClr val="FFFF00"/>
                </a:highlight>
              </a:rPr>
              <a:t>Na </a:t>
            </a:r>
            <a:r>
              <a:rPr lang="pt-BR" sz="1800">
                <a:solidFill>
                  <a:schemeClr val="dk2"/>
                </a:solidFill>
                <a:highlight>
                  <a:srgbClr val="FFFF00"/>
                </a:highlight>
              </a:rPr>
              <a:t>sequência</a:t>
            </a:r>
            <a:r>
              <a:rPr lang="pt-BR" sz="1800">
                <a:solidFill>
                  <a:schemeClr val="dk2"/>
                </a:solidFill>
                <a:highlight>
                  <a:srgbClr val="FFFF00"/>
                </a:highlight>
              </a:rPr>
              <a:t> na linha 7, apos a leitura do arquivo, é feito a trativa e calculo de distribuição de receitas.</a:t>
            </a:r>
            <a:endParaRPr sz="1800">
              <a:solidFill>
                <a:schemeClr val="dk2"/>
              </a:solidFill>
              <a:highlight>
                <a:srgbClr val="FFFF00"/>
              </a:highlight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6650"/>
            <a:ext cx="5972175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7475850" y="2934725"/>
            <a:ext cx="169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6464250" y="1641725"/>
            <a:ext cx="372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highlight>
                  <a:srgbClr val="FFFF00"/>
                </a:highlight>
              </a:rPr>
              <a:t>Depois na linha 15 retorno o o CSV com as receitas calculadas</a:t>
            </a:r>
            <a:endParaRPr sz="1800">
              <a:solidFill>
                <a:schemeClr val="dk2"/>
              </a:solidFill>
              <a:highlight>
                <a:srgbClr val="FFFF00"/>
              </a:highlight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6650"/>
            <a:ext cx="5972175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7475850" y="2934725"/>
            <a:ext cx="169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6394625" y="695075"/>
            <a:ext cx="2780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O Fluxo da integração do PMS seria:</a:t>
            </a:r>
            <a:br>
              <a:rPr lang="pt-BR" sz="1800">
                <a:solidFill>
                  <a:schemeClr val="dk2"/>
                </a:solidFill>
              </a:rPr>
            </a:br>
            <a:br>
              <a:rPr lang="pt-BR" sz="1800">
                <a:solidFill>
                  <a:schemeClr val="dk2"/>
                </a:solidFill>
              </a:rPr>
            </a:br>
            <a:r>
              <a:rPr lang="pt-BR" sz="1800">
                <a:solidFill>
                  <a:schemeClr val="dk2"/>
                </a:solidFill>
              </a:rPr>
              <a:t>1 - O PMS faz uma consulta passando o ID da propriedade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2 - API recebe esse ID, e no </a:t>
            </a:r>
            <a:r>
              <a:rPr lang="pt-BR" sz="1800">
                <a:solidFill>
                  <a:schemeClr val="dk2"/>
                </a:solidFill>
              </a:rPr>
              <a:t>método</a:t>
            </a:r>
            <a:r>
              <a:rPr lang="pt-BR" sz="1800">
                <a:solidFill>
                  <a:schemeClr val="dk2"/>
                </a:solidFill>
              </a:rPr>
              <a:t> GET ela faz a tratativa dos dados e retorna a </a:t>
            </a:r>
            <a:r>
              <a:rPr lang="pt-BR" sz="1800">
                <a:solidFill>
                  <a:schemeClr val="dk2"/>
                </a:solidFill>
              </a:rPr>
              <a:t>distribuição</a:t>
            </a:r>
            <a:r>
              <a:rPr lang="pt-BR" sz="1800">
                <a:solidFill>
                  <a:schemeClr val="dk2"/>
                </a:solidFill>
              </a:rPr>
              <a:t> de receitas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89825" cy="3445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2876850" y="370675"/>
            <a:ext cx="339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Próximos</a:t>
            </a:r>
            <a:r>
              <a:rPr lang="pt-BR" sz="26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passos</a:t>
            </a:r>
            <a:endParaRPr sz="26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324300" y="1235650"/>
            <a:ext cx="8495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2"/>
                </a:solidFill>
              </a:rPr>
              <a:t>Os próximos passos no desenvolvimento de código de distribuição de receitas podem incluir: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2"/>
                </a:solidFill>
              </a:rPr>
              <a:t>    - Adicionar testes automatizados para garantir que todos os códigos funcionem corretamente.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2"/>
                </a:solidFill>
              </a:rPr>
              <a:t>    - Adicionar suporte para outras operações, como criação e atualização de distribuições de receita.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2"/>
                </a:solidFill>
              </a:rPr>
              <a:t>    - Melhorar o desempenho da API.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