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120" y="1799640"/>
            <a:ext cx="5495400" cy="43844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120" y="1799640"/>
            <a:ext cx="54954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021C7F6-6FAD-4680-9B71-E3502084F1B1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linkedin.com/in/jhonasttanregalado" TargetMode="External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slideshare.net/chriscastiglione/pfnp-finalfebruary2014socialmedia-31449421/3" TargetMode="External"/><Relationship Id="rId2" Type="http://schemas.openxmlformats.org/officeDocument/2006/relationships/hyperlink" Target="https://www.youtube.com/watch?v=8lp20JFiB4s" TargetMode="External"/><Relationship Id="rId3" Type="http://schemas.openxmlformats.org/officeDocument/2006/relationships/hyperlink" Target="http://www.slideshare.net/narendra.sisodiya/python-presentation-presentation/5" TargetMode="External"/><Relationship Id="rId4" Type="http://schemas.openxmlformats.org/officeDocument/2006/relationships/hyperlink" Target="http://www.codeacademy.com/" TargetMode="External"/><Relationship Id="rId5" Type="http://schemas.openxmlformats.org/officeDocument/2006/relationships/hyperlink" Target="https://www.youtube.com/watch?v=5QapF7kt1xQ" TargetMode="External"/><Relationship Id="rId6" Type="http://schemas.openxmlformats.org/officeDocument/2006/relationships/hyperlink" Target="http://www.codeacademy.com/" TargetMode="External"/><Relationship Id="rId7" Type="http://schemas.openxmlformats.org/officeDocument/2006/relationships/hyperlink" Target="http://www.kaggle.com/jhonasttan" TargetMode="External"/><Relationship Id="rId8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CRCNY 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Presents</a:t>
            </a:r>
            <a:endParaRPr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 to Program in Python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Project Team</a:t>
            </a:r>
            <a:endParaRPr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Neue"/>
              <a:ea typeface="HelveticaNeue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</a:rPr>
              <a:t>Who are you and what would you like to achieve from this experience?</a:t>
            </a:r>
            <a:endParaRPr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Neue"/>
              <a:ea typeface="HelveticaNeue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</a:rPr>
              <a:t>The course competency model (process, technical, and leadership)</a:t>
            </a:r>
            <a:endParaRPr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Neue"/>
              <a:ea typeface="HelveticaNeue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</a:rPr>
              <a:t> </a:t>
            </a:r>
            <a:endParaRPr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Neue"/>
              <a:ea typeface="HelveticaNeue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57200" indent="-457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 the course project, roles and final product</a:t>
            </a:r>
            <a:endParaRPr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29200" y="155448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Neue"/>
              <a:ea typeface="HelveticaNeue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  <a:ea typeface="HelveticaNeue"/>
              </a:rPr>
              <a:t>Topics discussed during project status / presentation include:</a:t>
            </a:r>
            <a:endParaRPr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Neue"/>
              <a:ea typeface="HelveticaNeue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</a:rPr>
              <a:t>IT (Information Technology) Roles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Neue"/>
              <a:ea typeface="HelveticaNeue"/>
            </a:endParaRPr>
          </a:p>
          <a:p>
            <a:pPr lvl="1" marL="914400" indent="-9144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Business / Data Analyst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9144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Developer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</a:rPr>
              <a:t>SME (Subject Matter Expert) / DE (Domain Expert)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Neue"/>
              <a:ea typeface="HelveticaNeue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</a:rPr>
              <a:t>Projects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Neue"/>
              <a:ea typeface="HelveticaNeue"/>
            </a:endParaRPr>
          </a:p>
          <a:p>
            <a:pPr lvl="1" marL="914400" indent="-9144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Management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9144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Team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</a:rPr>
              <a:t>Software Development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Neue"/>
              <a:ea typeface="HelveticaNeue"/>
            </a:endParaRPr>
          </a:p>
          <a:p>
            <a:pPr lvl="1" marL="914400" indent="-9144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Product Manager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9144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Lean Development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9144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Agile Development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9144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SDLC (Software Development Life Cycle)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Project Manager</a:t>
            </a:r>
            <a:endParaRPr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57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</a:rPr>
              <a:t>Who am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  <a:hlinkClick r:id="rId1"/>
              </a:rPr>
              <a:t>I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</a:rPr>
              <a:t> ← (click)?</a:t>
            </a:r>
            <a:endParaRPr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Neue"/>
              <a:ea typeface="HelveticaNeue"/>
            </a:endParaRPr>
          </a:p>
          <a:p>
            <a:pPr marL="914400" indent="-9144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</a:rPr>
              <a:t>What can you expect from me?</a:t>
            </a:r>
            <a:endParaRPr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Neue"/>
              <a:ea typeface="HelveticaNeue"/>
            </a:endParaRPr>
          </a:p>
          <a:p>
            <a:pPr marL="914400" indent="-9144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</a:rPr>
              <a:t>What can I expect from you?</a:t>
            </a:r>
            <a:endParaRPr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Neue"/>
              <a:ea typeface="HelveticaNeue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</a:rPr>
              <a:t> </a:t>
            </a:r>
            <a:endParaRPr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Neue"/>
              <a:ea typeface="HelveticaNeue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Lesson 1</a:t>
            </a:r>
            <a:endParaRPr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57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</a:rPr>
              <a:t>What is programming? →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  <a:hlinkClick r:id="rId1"/>
              </a:rPr>
              <a:t>slides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</a:rPr>
              <a:t> (3-11) /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  <a:hlinkClick r:id="rId2"/>
              </a:rPr>
              <a:t>video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</a:rPr>
              <a:t> (15 Mins)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Neue"/>
              <a:ea typeface="HelveticaNeue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  <a:ea typeface="HelveticaNeue"/>
              </a:rPr>
              <a:t>Why Python? (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  <a:ea typeface="HelveticaNeue"/>
                <a:hlinkClick r:id="rId3"/>
              </a:rPr>
              <a:t>slides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  <a:ea typeface="HelveticaNeue"/>
              </a:rPr>
              <a:t> 1-4) (5 Mins)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  <a:hlinkClick r:id="rId4"/>
              </a:rPr>
              <a:t>Codeacademy.com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</a:rPr>
              <a:t> - account creation and Web GUI (Graphical User Interface) layout (5 Mins)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Neue"/>
              <a:ea typeface="HelveticaNeue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</a:rPr>
              <a:t>[Paired Programming] Create variables (10 Mins)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Neue"/>
              <a:ea typeface="HelveticaNeue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"/>
              </a:rPr>
              <a:t>Take home assignment (5 Mins)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Neue"/>
              <a:ea typeface="HelveticaNeue"/>
            </a:endParaRPr>
          </a:p>
          <a:p>
            <a:pPr lvl="1" marL="457200" indent="-4572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do you need to become a programmer? Ganas! →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video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9144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6"/>
              </a:rPr>
              <a:t>Codeacademy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complete L1 (Lesson 1)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9144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7"/>
              </a:rPr>
              <a:t>Kaggle.com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create account and fork instructor's project script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Application>LibreOffice/5.0.4.2$MacOSX_X86_64 LibreOffice_project/2b9802c1994aa0b7dc6079e128979269cf95bc78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2016-02-09T17:03:37Z</dcterms:created>
  <dc:language>en-US</dc:language>
  <dcterms:modified xsi:type="dcterms:W3CDTF">2016-02-09T20:28:00Z</dcterms:modified>
  <cp:revision>5</cp:revision>
</cp:coreProperties>
</file>