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chemeClr val="accent5">
            <a:hueOff val="100859"/>
            <a:satOff val="-13629"/>
            <a:lumOff val="23879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CRCNY Presenta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2381250" y="6883400"/>
            <a:ext cx="19621500" cy="3490715"/>
          </a:xfrm>
          <a:prstGeom prst="rect">
            <a:avLst/>
          </a:prstGeom>
        </p:spPr>
        <p:txBody>
          <a:bodyPr/>
          <a:lstStyle/>
          <a:p>
            <a:pPr defTabSz="387984">
              <a:defRPr sz="3995"/>
            </a:pPr>
            <a:r>
              <a:t>Aprenda a Programar en Python</a:t>
            </a:r>
          </a:p>
          <a:p>
            <a:pPr defTabSz="387984">
              <a:defRPr sz="3995"/>
            </a:pPr>
            <a:r>
              <a:t>con Jhonasttan Regalado, PMP</a:t>
            </a:r>
          </a:p>
          <a:p>
            <a:pPr defTabSz="387984">
              <a:defRPr sz="3525"/>
            </a:pPr>
          </a:p>
          <a:p>
            <a:pPr defTabSz="387984">
              <a:defRPr sz="3525"/>
            </a:pPr>
            <a:r>
              <a:t>¡Entérate de las carreras disponibles en tecnología!</a:t>
            </a:r>
          </a:p>
          <a:p>
            <a:pPr defTabSz="387984">
              <a:defRPr sz="3525"/>
            </a:pPr>
            <a:r>
              <a:t>¡Aprende como ayudar tus hijos con programas de computación </a:t>
            </a:r>
          </a:p>
          <a:p>
            <a:pPr defTabSz="387984">
              <a:defRPr sz="3525"/>
            </a:pPr>
            <a:r>
              <a:t>del presente y futuro!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El Equipo del Proyecto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  <a:ln w="25400">
            <a:solidFill>
              <a:srgbClr val="FFFFFF"/>
            </a:solidFill>
          </a:ln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Quienes son ustedes?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Que desean lograr de esta clase?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24" name="meeting_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27247" y="3883570"/>
            <a:ext cx="8740057" cy="8740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hueOff val="243286"/>
                  <a:satOff val="19694"/>
                  <a:lumOff val="-10952"/>
                </a:schemeClr>
              </a:gs>
            </a:gsLst>
            <a:lin ang="5400000"/>
          </a:gradFill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/>
          <a:lstStyle>
            <a:lvl1pPr>
              <a:defRPr sz="9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Modelo de Competencias Básicas</a:t>
            </a:r>
          </a:p>
        </p:txBody>
      </p:sp>
      <p:sp>
        <p:nvSpPr>
          <p:cNvPr id="127" name="Shape 127"/>
          <p:cNvSpPr/>
          <p:nvPr>
            <p:ph type="body" idx="1"/>
          </p:nvPr>
        </p:nvSpPr>
        <p:spPr>
          <a:xfrm>
            <a:off x="2603500" y="3441700"/>
            <a:ext cx="20815300" cy="8839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Técnico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Proceso</a:t>
            </a: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>
              <a:spcBef>
                <a:spcPts val="0"/>
              </a:spcBef>
              <a:buSzTx/>
              <a:buNone/>
              <a:defRPr b="1">
                <a:solidFill>
                  <a:srgbClr val="C8250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Liderazgo</a:t>
            </a:r>
          </a:p>
        </p:txBody>
      </p:sp>
      <p:pic>
        <p:nvPicPr>
          <p:cNvPr id="128" name="business4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19198" y="3816846"/>
            <a:ext cx="9765804" cy="9765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