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F938-E752-4594-8224-502C188C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19E009-2548-282F-A530-F5D5A766B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E601C-8025-A248-D703-467B2EE0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41E91C-82FA-E4E6-CC50-301C6F4C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4833FC-36FB-0A91-2A97-2E8C3795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6404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46369-7B16-2223-7D79-DC07F9C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61A63-96D3-4E0F-068B-21FED0FB5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03CBDF-38BB-FA5A-03AD-12C9B3C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22B9E-9467-D990-2D10-97A21AEA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A1C94-AACC-90B9-D96B-7E5A36AF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999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2C4DEB-A1DF-8B14-2530-F019C3EA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72CCFC-8176-E312-5BF2-DC91E786F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8441F-B658-875B-631C-9EA633F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09748E-8B5F-5452-6572-E9AA8D38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DD02E-068A-2301-C4CB-F1654B21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8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3DD8C-1015-1A9D-AC72-1413B6D4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9810A-4A87-61C0-E13D-E5DCFBC8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3372C9-A22C-7697-287A-DED1C4D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A6D5F2-5E21-072E-C8C5-73521BEE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61F9C-C37D-E62C-040F-2B4C6B0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34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57519-39CE-E3A6-1701-F9525431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57569-5635-5B98-9439-44B35ADE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D2E86-3327-AE4D-ECCC-B5628B82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5362F3-F88F-A669-8125-BB95EDA5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33EE8-C340-7D34-2B93-69F8AD69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959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E398EA-CAE9-8BED-9ADE-F14E37D8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05206D-DC8C-7535-C94C-D0FD5ED5B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8DBBF-E446-853E-88FA-8A082F174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6A631-ACDD-2A82-B40C-8395012F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905FD5-F805-EF2F-84F8-DFEB158A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22DBF-8A45-F016-288C-AADE8E78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65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D449A-375F-1D20-AFA0-65E41048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B408A1-D756-2CFD-5D88-956FE94E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4C204-C815-4DD4-9D17-BC589DF7A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6FC238-CF9E-4EFC-B9CA-56571BE40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79D79E-1989-F2F2-E7C1-93A4EE08D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77286B-39BE-5B9D-1772-432221DF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E77C4C-A36D-7EF0-9218-628E7C65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89A018-0E79-153A-8428-59A80EDF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96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74DE-8D35-2A36-B653-EDD95841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E97082-EBFA-2F07-8052-F30281C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4D4B2A-C735-DEE4-66E4-B301FDC7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DF7C46-AAA5-91FE-D757-FEB1B25E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367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62DF78-C2D8-02E9-A4ED-03713515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C200D5-BC9F-6521-C48C-FC76C7EF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E1EA2-D5B7-C906-FF9C-A75AFC91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43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8F97F-3F53-9FA4-1282-36B0F693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6C78C-2BF3-919C-C5E8-BDEDA1EA4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E2FB0-14CE-A99C-AA30-6A3F86F7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53EE0E-A758-7845-0A1A-982CCBFA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C4B571-6F6F-F24B-FEEF-016A5902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E46BE-5D5D-EB1D-A484-1C506F41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717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272A1-A223-78E3-E05A-E5D522FA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EC6461-D2E9-9F42-A813-AC4922A5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B404AB-C814-3F45-5216-65E1C0B10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1D2B0-E5F9-32EF-66A8-770D0B8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A50FA-2D51-FBE4-2B51-1C68C7B0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8FDC3-E5A6-EFCD-B3E8-670C4FEF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817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4DE06-512A-1CF4-6533-D4B56120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9871AD-5F39-B7F2-D826-8AD387BCA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FB3FE-6142-49D1-FE68-74E5CDBE7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AA74-8302-40A3-A038-F4993E59CAC5}" type="datetimeFigureOut">
              <a:rPr lang="es-PE" smtClean="0"/>
              <a:t>14/12/2024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ECEA39-DE8A-ED30-81B2-668AB39C1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B882D-0027-8DCF-DBF4-0C4D15C7C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E0DB0-219F-4959-BF05-9E2634AF72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1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3CFE4-C25B-1362-643F-FD4DCA50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16FD862-CFA1-9E07-49F8-63E4A1D2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45344" r="57755"/>
          <a:stretch/>
        </p:blipFill>
        <p:spPr>
          <a:xfrm>
            <a:off x="3705849" y="351218"/>
            <a:ext cx="4003952" cy="6327955"/>
          </a:xfrm>
          <a:prstGeom prst="rect">
            <a:avLst/>
          </a:prstGeom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3764A01-306C-34A3-F922-C07C5E1AE44B}"/>
              </a:ext>
            </a:extLst>
          </p:cNvPr>
          <p:cNvCxnSpPr>
            <a:cxnSpLocks/>
          </p:cNvCxnSpPr>
          <p:nvPr/>
        </p:nvCxnSpPr>
        <p:spPr>
          <a:xfrm flipV="1">
            <a:off x="4076696" y="932617"/>
            <a:ext cx="2140587" cy="17773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796316E-F95E-8E74-FAA2-6ECE2671862E}"/>
              </a:ext>
            </a:extLst>
          </p:cNvPr>
          <p:cNvCxnSpPr>
            <a:cxnSpLocks/>
          </p:cNvCxnSpPr>
          <p:nvPr/>
        </p:nvCxnSpPr>
        <p:spPr>
          <a:xfrm flipV="1">
            <a:off x="5670882" y="695661"/>
            <a:ext cx="810452" cy="7040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F94B1D3-0830-CF22-D1D0-13CAFF3BC33B}"/>
              </a:ext>
            </a:extLst>
          </p:cNvPr>
          <p:cNvCxnSpPr>
            <a:cxnSpLocks/>
          </p:cNvCxnSpPr>
          <p:nvPr/>
        </p:nvCxnSpPr>
        <p:spPr>
          <a:xfrm>
            <a:off x="5670882" y="1399749"/>
            <a:ext cx="1052576" cy="68986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9C7FB5E-D2BD-893B-B40F-E2D988FCD72D}"/>
              </a:ext>
            </a:extLst>
          </p:cNvPr>
          <p:cNvCxnSpPr>
            <a:cxnSpLocks/>
          </p:cNvCxnSpPr>
          <p:nvPr/>
        </p:nvCxnSpPr>
        <p:spPr>
          <a:xfrm flipV="1">
            <a:off x="5670882" y="695661"/>
            <a:ext cx="0" cy="7040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F25819E-2663-86E9-B784-5FFF3D26A19E}"/>
              </a:ext>
            </a:extLst>
          </p:cNvPr>
          <p:cNvCxnSpPr>
            <a:cxnSpLocks/>
          </p:cNvCxnSpPr>
          <p:nvPr/>
        </p:nvCxnSpPr>
        <p:spPr>
          <a:xfrm flipV="1">
            <a:off x="4485399" y="3703977"/>
            <a:ext cx="2140587" cy="17773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11544C42-D7AA-8D74-B7EE-97DF7A916DC4}"/>
              </a:ext>
            </a:extLst>
          </p:cNvPr>
          <p:cNvCxnSpPr>
            <a:cxnSpLocks/>
          </p:cNvCxnSpPr>
          <p:nvPr/>
        </p:nvCxnSpPr>
        <p:spPr>
          <a:xfrm flipV="1">
            <a:off x="5653050" y="3721215"/>
            <a:ext cx="949959" cy="77716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0EFDB50-5C47-F758-CEF0-DEF60E4931FD}"/>
              </a:ext>
            </a:extLst>
          </p:cNvPr>
          <p:cNvCxnSpPr>
            <a:cxnSpLocks/>
          </p:cNvCxnSpPr>
          <p:nvPr/>
        </p:nvCxnSpPr>
        <p:spPr>
          <a:xfrm>
            <a:off x="5697709" y="4471213"/>
            <a:ext cx="905256" cy="5943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5A38572-CDC4-D9A2-0C78-1B5D5284CDA7}"/>
              </a:ext>
            </a:extLst>
          </p:cNvPr>
          <p:cNvCxnSpPr>
            <a:cxnSpLocks/>
          </p:cNvCxnSpPr>
          <p:nvPr/>
        </p:nvCxnSpPr>
        <p:spPr>
          <a:xfrm flipV="1">
            <a:off x="5697709" y="3895141"/>
            <a:ext cx="0" cy="57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5B7D887-073B-9DF9-8D16-63674E2F333B}"/>
                  </a:ext>
                </a:extLst>
              </p:cNvPr>
              <p:cNvSpPr txBox="1"/>
              <p:nvPr/>
            </p:nvSpPr>
            <p:spPr>
              <a:xfrm>
                <a:off x="5128049" y="3764380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A5B7D887-073B-9DF9-8D16-63674E2F3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049" y="3764380"/>
                <a:ext cx="603504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0C888D8-4D4B-1720-8D18-E9DE657E21DB}"/>
                  </a:ext>
                </a:extLst>
              </p:cNvPr>
              <p:cNvSpPr txBox="1"/>
              <p:nvPr/>
            </p:nvSpPr>
            <p:spPr>
              <a:xfrm>
                <a:off x="6301214" y="493287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0C888D8-4D4B-1720-8D18-E9DE657E2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214" y="4932878"/>
                <a:ext cx="60350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AE699D1-D82A-FF26-F545-802E0CE65500}"/>
                  </a:ext>
                </a:extLst>
              </p:cNvPr>
              <p:cNvSpPr txBox="1"/>
              <p:nvPr/>
            </p:nvSpPr>
            <p:spPr>
              <a:xfrm>
                <a:off x="6492824" y="358753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AE699D1-D82A-FF26-F545-802E0CE6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824" y="3587538"/>
                <a:ext cx="603504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74E3315-D08C-2BCF-5B18-8FC293343407}"/>
                  </a:ext>
                </a:extLst>
              </p:cNvPr>
              <p:cNvSpPr txBox="1"/>
              <p:nvPr/>
            </p:nvSpPr>
            <p:spPr>
              <a:xfrm>
                <a:off x="6611899" y="1923092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74E3315-D08C-2BCF-5B18-8FC29334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99" y="1923092"/>
                <a:ext cx="60350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67E0085-05F2-5288-CBEA-9472881BC932}"/>
                  </a:ext>
                </a:extLst>
              </p:cNvPr>
              <p:cNvSpPr txBox="1"/>
              <p:nvPr/>
            </p:nvSpPr>
            <p:spPr>
              <a:xfrm>
                <a:off x="5008140" y="267282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67E0085-05F2-5288-CBEA-9472881B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140" y="267282"/>
                <a:ext cx="603504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5A3C642-C986-551E-6D87-BBD3874D676B}"/>
                  </a:ext>
                </a:extLst>
              </p:cNvPr>
              <p:cNvSpPr txBox="1"/>
              <p:nvPr/>
            </p:nvSpPr>
            <p:spPr>
              <a:xfrm>
                <a:off x="6401338" y="382980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5A3C642-C986-551E-6D87-BBD3874D6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338" y="382980"/>
                <a:ext cx="60350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071D6010-4817-E7AB-1E27-93034545CCFF}"/>
                  </a:ext>
                </a:extLst>
              </p:cNvPr>
              <p:cNvSpPr txBox="1"/>
              <p:nvPr/>
            </p:nvSpPr>
            <p:spPr>
              <a:xfrm>
                <a:off x="1992127" y="4949226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𝒆𝒋𝒆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𝑷𝒂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071D6010-4817-E7AB-1E27-93034545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127" y="4949226"/>
                <a:ext cx="1367332" cy="461665"/>
              </a:xfrm>
              <a:prstGeom prst="rect">
                <a:avLst/>
              </a:prstGeom>
              <a:blipFill>
                <a:blip r:embed="rId9"/>
                <a:stretch>
                  <a:fillRect l="-1339" r="-41518" b="-1447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D7E9597-2143-E841-093B-FDD9681E59C7}"/>
              </a:ext>
            </a:extLst>
          </p:cNvPr>
          <p:cNvCxnSpPr>
            <a:cxnSpLocks/>
          </p:cNvCxnSpPr>
          <p:nvPr/>
        </p:nvCxnSpPr>
        <p:spPr>
          <a:xfrm flipV="1">
            <a:off x="4331178" y="3171883"/>
            <a:ext cx="2140587" cy="17773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1B7DEBB-4AF7-A902-BEB9-5BFCE665A8F6}"/>
              </a:ext>
            </a:extLst>
          </p:cNvPr>
          <p:cNvCxnSpPr>
            <a:cxnSpLocks/>
          </p:cNvCxnSpPr>
          <p:nvPr/>
        </p:nvCxnSpPr>
        <p:spPr>
          <a:xfrm flipV="1">
            <a:off x="4725989" y="4601476"/>
            <a:ext cx="0" cy="66394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7A3DF58-5CC4-DDB6-7AF6-F95A67946D18}"/>
              </a:ext>
            </a:extLst>
          </p:cNvPr>
          <p:cNvCxnSpPr>
            <a:cxnSpLocks/>
          </p:cNvCxnSpPr>
          <p:nvPr/>
        </p:nvCxnSpPr>
        <p:spPr>
          <a:xfrm flipV="1">
            <a:off x="4723768" y="2153924"/>
            <a:ext cx="0" cy="2447552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5D382C-32C5-9973-BFD1-EBFF152D7825}"/>
                  </a:ext>
                </a:extLst>
              </p:cNvPr>
              <p:cNvSpPr txBox="1"/>
              <p:nvPr/>
            </p:nvSpPr>
            <p:spPr>
              <a:xfrm>
                <a:off x="2267615" y="3490382"/>
                <a:ext cx="22572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𝒆𝒋𝒆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𝒎𝒎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65D382C-32C5-9973-BFD1-EBFF152D7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15" y="3490382"/>
                <a:ext cx="2257211" cy="461665"/>
              </a:xfrm>
              <a:prstGeom prst="rect">
                <a:avLst/>
              </a:prstGeom>
              <a:blipFill>
                <a:blip r:embed="rId10"/>
                <a:stretch>
                  <a:fillRect l="-811" r="-270" b="-16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3BBC5E8-CBE1-3347-E797-BBB9BECB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66" t="31167" r="36142" b="35333"/>
          <a:stretch/>
        </p:blipFill>
        <p:spPr>
          <a:xfrm>
            <a:off x="2039744" y="410547"/>
            <a:ext cx="8112512" cy="6036906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BF01E11-6928-A3B2-619D-96681D2D766B}"/>
              </a:ext>
            </a:extLst>
          </p:cNvPr>
          <p:cNvCxnSpPr>
            <a:cxnSpLocks/>
          </p:cNvCxnSpPr>
          <p:nvPr/>
        </p:nvCxnSpPr>
        <p:spPr>
          <a:xfrm flipV="1">
            <a:off x="7827264" y="749808"/>
            <a:ext cx="810452" cy="70408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50AE42C-5E80-716C-DA4C-50D6B43E697D}"/>
              </a:ext>
            </a:extLst>
          </p:cNvPr>
          <p:cNvCxnSpPr>
            <a:cxnSpLocks/>
          </p:cNvCxnSpPr>
          <p:nvPr/>
        </p:nvCxnSpPr>
        <p:spPr>
          <a:xfrm>
            <a:off x="7827264" y="1453896"/>
            <a:ext cx="1052576" cy="68986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459F8B2-2554-0ACA-5237-A15521B2E928}"/>
              </a:ext>
            </a:extLst>
          </p:cNvPr>
          <p:cNvCxnSpPr>
            <a:cxnSpLocks/>
          </p:cNvCxnSpPr>
          <p:nvPr/>
        </p:nvCxnSpPr>
        <p:spPr>
          <a:xfrm flipV="1">
            <a:off x="7827264" y="877824"/>
            <a:ext cx="0" cy="5760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A1A63C2-9866-A375-2517-48454003597E}"/>
              </a:ext>
            </a:extLst>
          </p:cNvPr>
          <p:cNvCxnSpPr>
            <a:cxnSpLocks/>
          </p:cNvCxnSpPr>
          <p:nvPr/>
        </p:nvCxnSpPr>
        <p:spPr>
          <a:xfrm flipV="1">
            <a:off x="3965448" y="3791712"/>
            <a:ext cx="810452" cy="7040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3EC9F58-37AF-3F45-0F53-6E3809BCE4FC}"/>
              </a:ext>
            </a:extLst>
          </p:cNvPr>
          <p:cNvCxnSpPr>
            <a:cxnSpLocks/>
          </p:cNvCxnSpPr>
          <p:nvPr/>
        </p:nvCxnSpPr>
        <p:spPr>
          <a:xfrm>
            <a:off x="3965448" y="4495800"/>
            <a:ext cx="905256" cy="5943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52A5D19-EF92-BB37-279F-75F211A34EA3}"/>
              </a:ext>
            </a:extLst>
          </p:cNvPr>
          <p:cNvCxnSpPr>
            <a:cxnSpLocks/>
          </p:cNvCxnSpPr>
          <p:nvPr/>
        </p:nvCxnSpPr>
        <p:spPr>
          <a:xfrm flipV="1">
            <a:off x="3965448" y="3919728"/>
            <a:ext cx="0" cy="57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0A7BE11-E0AA-FBC8-9F22-516CAFD7352F}"/>
                  </a:ext>
                </a:extLst>
              </p:cNvPr>
              <p:cNvSpPr txBox="1"/>
              <p:nvPr/>
            </p:nvSpPr>
            <p:spPr>
              <a:xfrm>
                <a:off x="4977068" y="5090160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0A7BE11-E0AA-FBC8-9F22-516CAFD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68" y="5090160"/>
                <a:ext cx="60350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232D37F-284D-69D6-91AE-8E71A0C7FE0B}"/>
                  </a:ext>
                </a:extLst>
              </p:cNvPr>
              <p:cNvSpPr txBox="1"/>
              <p:nvPr/>
            </p:nvSpPr>
            <p:spPr>
              <a:xfrm>
                <a:off x="3663695" y="3451259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232D37F-284D-69D6-91AE-8E71A0C7F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695" y="3451259"/>
                <a:ext cx="60350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C5B45D4-7883-8848-AF04-AB430E004446}"/>
                  </a:ext>
                </a:extLst>
              </p:cNvPr>
              <p:cNvSpPr txBox="1"/>
              <p:nvPr/>
            </p:nvSpPr>
            <p:spPr>
              <a:xfrm>
                <a:off x="4742056" y="3330047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C5B45D4-7883-8848-AF04-AB430E00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56" y="3330047"/>
                <a:ext cx="603504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8AAC1BE-5930-BC23-FF40-198EE07B347C}"/>
                  </a:ext>
                </a:extLst>
              </p:cNvPr>
              <p:cNvSpPr txBox="1"/>
              <p:nvPr/>
            </p:nvSpPr>
            <p:spPr>
              <a:xfrm>
                <a:off x="8799260" y="200098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8AAC1BE-5930-BC23-FF40-198EE07B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9260" y="2000988"/>
                <a:ext cx="603504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AFD0621-DDE9-C39C-4711-432ACD8D7306}"/>
                  </a:ext>
                </a:extLst>
              </p:cNvPr>
              <p:cNvSpPr txBox="1"/>
              <p:nvPr/>
            </p:nvSpPr>
            <p:spPr>
              <a:xfrm>
                <a:off x="7732461" y="541594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AFD0621-DDE9-C39C-4711-432ACD8D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61" y="541594"/>
                <a:ext cx="603504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30E0041-ED47-1B2E-6B2E-42FB29388EE4}"/>
                  </a:ext>
                </a:extLst>
              </p:cNvPr>
              <p:cNvSpPr txBox="1"/>
              <p:nvPr/>
            </p:nvSpPr>
            <p:spPr>
              <a:xfrm>
                <a:off x="8497508" y="199751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30E0041-ED47-1B2E-6B2E-42FB2938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508" y="199751"/>
                <a:ext cx="60350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486D7AA-C1A9-BF85-9432-751BF3F8ED92}"/>
              </a:ext>
            </a:extLst>
          </p:cNvPr>
          <p:cNvCxnSpPr>
            <a:cxnSpLocks/>
          </p:cNvCxnSpPr>
          <p:nvPr/>
        </p:nvCxnSpPr>
        <p:spPr>
          <a:xfrm>
            <a:off x="5020756" y="1580098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015362-4D8F-2667-B50C-95B930733D68}"/>
              </a:ext>
            </a:extLst>
          </p:cNvPr>
          <p:cNvCxnSpPr>
            <a:cxnSpLocks/>
          </p:cNvCxnSpPr>
          <p:nvPr/>
        </p:nvCxnSpPr>
        <p:spPr>
          <a:xfrm flipV="1">
            <a:off x="5382199" y="735203"/>
            <a:ext cx="1254266" cy="91223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5B516B40-C6FE-4A54-987E-5BECCEC6445C}"/>
              </a:ext>
            </a:extLst>
          </p:cNvPr>
          <p:cNvCxnSpPr>
            <a:cxnSpLocks/>
          </p:cNvCxnSpPr>
          <p:nvPr/>
        </p:nvCxnSpPr>
        <p:spPr>
          <a:xfrm>
            <a:off x="5148772" y="1537825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401572B-9E77-02BD-51CD-57C15AF2B69F}"/>
              </a:ext>
            </a:extLst>
          </p:cNvPr>
          <p:cNvCxnSpPr>
            <a:cxnSpLocks/>
          </p:cNvCxnSpPr>
          <p:nvPr/>
        </p:nvCxnSpPr>
        <p:spPr>
          <a:xfrm>
            <a:off x="6448619" y="622643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086A23A3-B0EE-B7AF-4C95-3BEEB0FCA6AB}"/>
              </a:ext>
            </a:extLst>
          </p:cNvPr>
          <p:cNvCxnSpPr>
            <a:cxnSpLocks/>
          </p:cNvCxnSpPr>
          <p:nvPr/>
        </p:nvCxnSpPr>
        <p:spPr>
          <a:xfrm>
            <a:off x="3478468" y="2867986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6515CF4-00FF-DC82-0128-6AAF3214D07D}"/>
              </a:ext>
            </a:extLst>
          </p:cNvPr>
          <p:cNvCxnSpPr>
            <a:cxnSpLocks/>
          </p:cNvCxnSpPr>
          <p:nvPr/>
        </p:nvCxnSpPr>
        <p:spPr>
          <a:xfrm>
            <a:off x="3342166" y="2909261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7665894-7F96-BB32-29F0-8DC34467CC45}"/>
              </a:ext>
            </a:extLst>
          </p:cNvPr>
          <p:cNvCxnSpPr>
            <a:cxnSpLocks/>
          </p:cNvCxnSpPr>
          <p:nvPr/>
        </p:nvCxnSpPr>
        <p:spPr>
          <a:xfrm flipV="1">
            <a:off x="3663695" y="1732897"/>
            <a:ext cx="1589286" cy="122759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939929A-E5C9-6D1C-18CE-BA7BF64D026E}"/>
              </a:ext>
            </a:extLst>
          </p:cNvPr>
          <p:cNvCxnSpPr>
            <a:cxnSpLocks/>
          </p:cNvCxnSpPr>
          <p:nvPr/>
        </p:nvCxnSpPr>
        <p:spPr>
          <a:xfrm flipV="1">
            <a:off x="3236256" y="2740450"/>
            <a:ext cx="237246" cy="2227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FEC66C7-B1B0-3FA3-E273-7431B9EA569E}"/>
              </a:ext>
            </a:extLst>
          </p:cNvPr>
          <p:cNvCxnSpPr>
            <a:cxnSpLocks/>
          </p:cNvCxnSpPr>
          <p:nvPr/>
        </p:nvCxnSpPr>
        <p:spPr>
          <a:xfrm flipV="1">
            <a:off x="4902829" y="1404951"/>
            <a:ext cx="237246" cy="2227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9125A92-D383-18F6-78B7-73A37B6D6A93}"/>
              </a:ext>
            </a:extLst>
          </p:cNvPr>
          <p:cNvCxnSpPr>
            <a:cxnSpLocks/>
          </p:cNvCxnSpPr>
          <p:nvPr/>
        </p:nvCxnSpPr>
        <p:spPr>
          <a:xfrm flipH="1" flipV="1">
            <a:off x="6759358" y="3153800"/>
            <a:ext cx="174842" cy="72317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74AE67F8-6695-133F-85A7-C68DF76CE9E3}"/>
              </a:ext>
            </a:extLst>
          </p:cNvPr>
          <p:cNvCxnSpPr>
            <a:cxnSpLocks/>
          </p:cNvCxnSpPr>
          <p:nvPr/>
        </p:nvCxnSpPr>
        <p:spPr>
          <a:xfrm flipH="1" flipV="1">
            <a:off x="5438208" y="1828336"/>
            <a:ext cx="1680160" cy="98865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633CA5B2-7950-4DE8-1DC9-8BC0B104AD14}"/>
                  </a:ext>
                </a:extLst>
              </p:cNvPr>
              <p:cNvSpPr txBox="1"/>
              <p:nvPr/>
            </p:nvSpPr>
            <p:spPr>
              <a:xfrm>
                <a:off x="2816680" y="242695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633CA5B2-7950-4DE8-1DC9-8BC0B10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80" y="2426958"/>
                <a:ext cx="6035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311BBDC-59CF-2ABD-E864-CC1ED52DD1E2}"/>
                  </a:ext>
                </a:extLst>
              </p:cNvPr>
              <p:cNvSpPr txBox="1"/>
              <p:nvPr/>
            </p:nvSpPr>
            <p:spPr>
              <a:xfrm>
                <a:off x="4469155" y="1032244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311BBDC-59CF-2ABD-E864-CC1ED52DD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155" y="1032244"/>
                <a:ext cx="6035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A2BC85DD-C7EE-FCFE-E102-A09E4B5FB5FC}"/>
                  </a:ext>
                </a:extLst>
              </p:cNvPr>
              <p:cNvSpPr txBox="1"/>
              <p:nvPr/>
            </p:nvSpPr>
            <p:spPr>
              <a:xfrm>
                <a:off x="3131517" y="1771433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𝑷𝒍𝒂𝒕𝒊𝒏𝒂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A2BC85DD-C7EE-FCFE-E102-A09E4B5FB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17" y="1771433"/>
                <a:ext cx="1367332" cy="461665"/>
              </a:xfrm>
              <a:prstGeom prst="rect">
                <a:avLst/>
              </a:prstGeom>
              <a:blipFill>
                <a:blip r:embed="rId11"/>
                <a:stretch>
                  <a:fillRect l="-1786" r="-5804"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E1A934C-BA80-BE9B-F315-89D799FEF116}"/>
                  </a:ext>
                </a:extLst>
              </p:cNvPr>
              <p:cNvSpPr txBox="1"/>
              <p:nvPr/>
            </p:nvSpPr>
            <p:spPr>
              <a:xfrm>
                <a:off x="4681932" y="197526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𝒔𝒆𝒓𝒗𝒐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𝒍𝒂𝒓𝒈𝒐</m:t>
                      </m:r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E1A934C-BA80-BE9B-F315-89D799FE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932" y="197526"/>
                <a:ext cx="1367332" cy="461665"/>
              </a:xfrm>
              <a:prstGeom prst="rect">
                <a:avLst/>
              </a:prstGeom>
              <a:blipFill>
                <a:blip r:embed="rId12"/>
                <a:stretch>
                  <a:fillRect l="-893" r="-70536" b="-171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C5E30FD-D369-A220-EC48-F388A638D2BE}"/>
                  </a:ext>
                </a:extLst>
              </p:cNvPr>
              <p:cNvSpPr txBox="1"/>
              <p:nvPr/>
            </p:nvSpPr>
            <p:spPr>
              <a:xfrm>
                <a:off x="6522122" y="3933347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𝒂𝒏𝒄𝒉𝒐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AC5E30FD-D369-A220-EC48-F388A638D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22" y="3933347"/>
                <a:ext cx="136733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704209E1-86CA-18F2-9DBB-096E53B749C0}"/>
                  </a:ext>
                </a:extLst>
              </p:cNvPr>
              <p:cNvSpPr txBox="1"/>
              <p:nvPr/>
            </p:nvSpPr>
            <p:spPr>
              <a:xfrm>
                <a:off x="7183674" y="2669893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𝒍𝒂𝒓𝒈𝒐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704209E1-86CA-18F2-9DBB-096E53B74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674" y="2669893"/>
                <a:ext cx="1367332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9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8017-2771-594A-722D-E7680B87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C9C1292-D267-5A53-0647-37654FDC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77" t="3138" r="14220" b="62848"/>
          <a:stretch/>
        </p:blipFill>
        <p:spPr>
          <a:xfrm>
            <a:off x="2189987" y="162788"/>
            <a:ext cx="6800673" cy="6695212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311E7A3-3CE3-A4ED-B564-0BD34ACC60C5}"/>
              </a:ext>
            </a:extLst>
          </p:cNvPr>
          <p:cNvCxnSpPr>
            <a:cxnSpLocks/>
          </p:cNvCxnSpPr>
          <p:nvPr/>
        </p:nvCxnSpPr>
        <p:spPr>
          <a:xfrm flipV="1">
            <a:off x="6983459" y="917309"/>
            <a:ext cx="0" cy="5760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3FEAB39-63BD-16EF-7AA9-C30A4C20DC96}"/>
                  </a:ext>
                </a:extLst>
              </p:cNvPr>
              <p:cNvSpPr txBox="1"/>
              <p:nvPr/>
            </p:nvSpPr>
            <p:spPr>
              <a:xfrm>
                <a:off x="7955455" y="2040473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83FEAB39-63BD-16EF-7AA9-C30A4C20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455" y="2040473"/>
                <a:ext cx="603504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1EE27A8-E518-9CEA-E130-EC9B89CA4BF0}"/>
                  </a:ext>
                </a:extLst>
              </p:cNvPr>
              <p:cNvSpPr txBox="1"/>
              <p:nvPr/>
            </p:nvSpPr>
            <p:spPr>
              <a:xfrm>
                <a:off x="6888656" y="581079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1EE27A8-E518-9CEA-E130-EC9B89CA4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656" y="581079"/>
                <a:ext cx="60350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0A91B49-7C38-7862-D42F-2D8CCD635DEA}"/>
                  </a:ext>
                </a:extLst>
              </p:cNvPr>
              <p:cNvSpPr txBox="1"/>
              <p:nvPr/>
            </p:nvSpPr>
            <p:spPr>
              <a:xfrm>
                <a:off x="7631171" y="179325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0A91B49-7C38-7862-D42F-2D8CCD63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1171" y="179325"/>
                <a:ext cx="603504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F6DD183-20A1-4C53-9DD0-B6A51F1A1A56}"/>
              </a:ext>
            </a:extLst>
          </p:cNvPr>
          <p:cNvCxnSpPr>
            <a:cxnSpLocks/>
          </p:cNvCxnSpPr>
          <p:nvPr/>
        </p:nvCxnSpPr>
        <p:spPr>
          <a:xfrm flipV="1">
            <a:off x="4212195" y="687609"/>
            <a:ext cx="1286658" cy="1543317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CD1A272B-C3C7-93F6-EC70-62B9C5A0A463}"/>
              </a:ext>
            </a:extLst>
          </p:cNvPr>
          <p:cNvCxnSpPr>
            <a:cxnSpLocks/>
          </p:cNvCxnSpPr>
          <p:nvPr/>
        </p:nvCxnSpPr>
        <p:spPr>
          <a:xfrm>
            <a:off x="5148772" y="484659"/>
            <a:ext cx="2855298" cy="15832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B703B8B-0F05-C58F-8435-797FFBF02ADA}"/>
              </a:ext>
            </a:extLst>
          </p:cNvPr>
          <p:cNvCxnSpPr>
            <a:cxnSpLocks/>
          </p:cNvCxnSpPr>
          <p:nvPr/>
        </p:nvCxnSpPr>
        <p:spPr>
          <a:xfrm>
            <a:off x="1959382" y="4760602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E330F19-7615-9869-AA9E-18C70B21A31F}"/>
              </a:ext>
            </a:extLst>
          </p:cNvPr>
          <p:cNvCxnSpPr>
            <a:cxnSpLocks/>
          </p:cNvCxnSpPr>
          <p:nvPr/>
        </p:nvCxnSpPr>
        <p:spPr>
          <a:xfrm>
            <a:off x="6983459" y="1493381"/>
            <a:ext cx="1083581" cy="625477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1393F7F-19E2-E2D3-0C2A-3083848006E7}"/>
              </a:ext>
            </a:extLst>
          </p:cNvPr>
          <p:cNvCxnSpPr>
            <a:cxnSpLocks/>
          </p:cNvCxnSpPr>
          <p:nvPr/>
        </p:nvCxnSpPr>
        <p:spPr>
          <a:xfrm flipV="1">
            <a:off x="6983459" y="700901"/>
            <a:ext cx="758461" cy="79248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1BE55AA-EF68-E60D-94C7-3C8D26C1B216}"/>
              </a:ext>
            </a:extLst>
          </p:cNvPr>
          <p:cNvCxnSpPr>
            <a:cxnSpLocks/>
          </p:cNvCxnSpPr>
          <p:nvPr/>
        </p:nvCxnSpPr>
        <p:spPr>
          <a:xfrm>
            <a:off x="1869166" y="4866865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E119A1E-421F-B6BE-0A0C-86359B4B3270}"/>
              </a:ext>
            </a:extLst>
          </p:cNvPr>
          <p:cNvCxnSpPr>
            <a:cxnSpLocks/>
          </p:cNvCxnSpPr>
          <p:nvPr/>
        </p:nvCxnSpPr>
        <p:spPr>
          <a:xfrm flipV="1">
            <a:off x="2244217" y="2409091"/>
            <a:ext cx="1890108" cy="250260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98F5766-34DD-DD9F-6AFC-41DCA29ABF77}"/>
              </a:ext>
            </a:extLst>
          </p:cNvPr>
          <p:cNvCxnSpPr>
            <a:cxnSpLocks/>
          </p:cNvCxnSpPr>
          <p:nvPr/>
        </p:nvCxnSpPr>
        <p:spPr>
          <a:xfrm flipV="1">
            <a:off x="1718816" y="4688936"/>
            <a:ext cx="237246" cy="2227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0A9CF64-3723-01A7-B356-331A5DEAC878}"/>
              </a:ext>
            </a:extLst>
          </p:cNvPr>
          <p:cNvCxnSpPr>
            <a:cxnSpLocks/>
          </p:cNvCxnSpPr>
          <p:nvPr/>
        </p:nvCxnSpPr>
        <p:spPr>
          <a:xfrm flipV="1">
            <a:off x="3787428" y="2008167"/>
            <a:ext cx="237246" cy="2227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BD41335F-69D1-5B39-F00A-FD1C40EBD042}"/>
              </a:ext>
            </a:extLst>
          </p:cNvPr>
          <p:cNvCxnSpPr>
            <a:cxnSpLocks/>
          </p:cNvCxnSpPr>
          <p:nvPr/>
        </p:nvCxnSpPr>
        <p:spPr>
          <a:xfrm flipH="1" flipV="1">
            <a:off x="5502902" y="4726481"/>
            <a:ext cx="506430" cy="42159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39DD8EA-1E7C-8884-0313-3A0992417155}"/>
              </a:ext>
            </a:extLst>
          </p:cNvPr>
          <p:cNvCxnSpPr>
            <a:cxnSpLocks/>
          </p:cNvCxnSpPr>
          <p:nvPr/>
        </p:nvCxnSpPr>
        <p:spPr>
          <a:xfrm flipH="1" flipV="1">
            <a:off x="4415840" y="2708520"/>
            <a:ext cx="1819262" cy="109491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0923133C-E54A-532E-6BC4-D55700D7CC1B}"/>
                  </a:ext>
                </a:extLst>
              </p:cNvPr>
              <p:cNvSpPr txBox="1"/>
              <p:nvPr/>
            </p:nvSpPr>
            <p:spPr>
              <a:xfrm>
                <a:off x="1280374" y="4343767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0923133C-E54A-532E-6BC4-D55700D7C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74" y="4343767"/>
                <a:ext cx="603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F93E1E4B-2288-0D95-1714-593A472FA4BF}"/>
                  </a:ext>
                </a:extLst>
              </p:cNvPr>
              <p:cNvSpPr txBox="1"/>
              <p:nvPr/>
            </p:nvSpPr>
            <p:spPr>
              <a:xfrm>
                <a:off x="3337334" y="167326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F93E1E4B-2288-0D95-1714-593A472FA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34" y="1673268"/>
                <a:ext cx="6035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0CCE2AE4-3F4D-B1C4-23FD-3A213D38C8B7}"/>
                  </a:ext>
                </a:extLst>
              </p:cNvPr>
              <p:cNvSpPr txBox="1"/>
              <p:nvPr/>
            </p:nvSpPr>
            <p:spPr>
              <a:xfrm>
                <a:off x="1950853" y="2870906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𝑷𝒍𝒂𝒕𝒊𝒏𝒂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0CCE2AE4-3F4D-B1C4-23FD-3A213D38C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853" y="2870906"/>
                <a:ext cx="1367332" cy="461665"/>
              </a:xfrm>
              <a:prstGeom prst="rect">
                <a:avLst/>
              </a:prstGeom>
              <a:blipFill>
                <a:blip r:embed="rId8"/>
                <a:stretch>
                  <a:fillRect l="-1339" r="-5804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7407E60-6716-5C0C-14EA-78302CA574B9}"/>
                  </a:ext>
                </a:extLst>
              </p:cNvPr>
              <p:cNvSpPr txBox="1"/>
              <p:nvPr/>
            </p:nvSpPr>
            <p:spPr>
              <a:xfrm>
                <a:off x="2878605" y="687404"/>
                <a:ext cx="22701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𝒔𝒆𝒓𝒗𝒐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𝒍𝒂𝒓𝒈𝒐</m:t>
                      </m:r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67407E60-6716-5C0C-14EA-78302CA5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605" y="687404"/>
                <a:ext cx="2270165" cy="461665"/>
              </a:xfrm>
              <a:prstGeom prst="rect">
                <a:avLst/>
              </a:prstGeom>
              <a:blipFill>
                <a:blip r:embed="rId9"/>
                <a:stretch>
                  <a:fillRect l="-536" r="-2413"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73A53EDC-E31E-00CA-62B8-179EE543D1F9}"/>
                  </a:ext>
                </a:extLst>
              </p:cNvPr>
              <p:cNvSpPr txBox="1"/>
              <p:nvPr/>
            </p:nvSpPr>
            <p:spPr>
              <a:xfrm>
                <a:off x="5952799" y="5011135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𝒂𝒏𝒄𝒉𝒐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73A53EDC-E31E-00CA-62B8-179EE543D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799" y="5011135"/>
                <a:ext cx="13673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9C7B460C-E365-BF8D-68F0-6CB1CC2BEE5D}"/>
                  </a:ext>
                </a:extLst>
              </p:cNvPr>
              <p:cNvSpPr txBox="1"/>
              <p:nvPr/>
            </p:nvSpPr>
            <p:spPr>
              <a:xfrm>
                <a:off x="6016870" y="3768836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𝒍𝒂𝒓𝒈𝒐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9C7B460C-E365-BF8D-68F0-6CB1CC2BE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870" y="3768836"/>
                <a:ext cx="1367332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F5AC09-0E6D-B3B6-0C7B-B32F08A5B8A0}"/>
              </a:ext>
            </a:extLst>
          </p:cNvPr>
          <p:cNvCxnSpPr>
            <a:cxnSpLocks/>
          </p:cNvCxnSpPr>
          <p:nvPr/>
        </p:nvCxnSpPr>
        <p:spPr>
          <a:xfrm>
            <a:off x="4050070" y="2124663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12669EA-8F47-44AF-120A-0C9C8DDC5061}"/>
              </a:ext>
            </a:extLst>
          </p:cNvPr>
          <p:cNvCxnSpPr>
            <a:cxnSpLocks/>
          </p:cNvCxnSpPr>
          <p:nvPr/>
        </p:nvCxnSpPr>
        <p:spPr>
          <a:xfrm>
            <a:off x="3959854" y="2230926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6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C93B1-10C8-8C91-246E-377D11D0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85394E-164E-CC5E-BC1B-DF9F66C4CC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508" b="82235"/>
          <a:stretch/>
        </p:blipFill>
        <p:spPr>
          <a:xfrm>
            <a:off x="1127795" y="221271"/>
            <a:ext cx="9842937" cy="601815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9BA08AE-C26E-9E4D-91C9-A9CD5AB99905}"/>
              </a:ext>
            </a:extLst>
          </p:cNvPr>
          <p:cNvCxnSpPr>
            <a:cxnSpLocks/>
          </p:cNvCxnSpPr>
          <p:nvPr/>
        </p:nvCxnSpPr>
        <p:spPr>
          <a:xfrm flipV="1">
            <a:off x="10261558" y="821595"/>
            <a:ext cx="1349917" cy="36102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29D4E15-0EB6-A34A-A8DA-5B25BA815E54}"/>
              </a:ext>
            </a:extLst>
          </p:cNvPr>
          <p:cNvCxnSpPr>
            <a:cxnSpLocks/>
          </p:cNvCxnSpPr>
          <p:nvPr/>
        </p:nvCxnSpPr>
        <p:spPr>
          <a:xfrm>
            <a:off x="10259490" y="1179260"/>
            <a:ext cx="1104928" cy="653520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EB6A96-12D8-E27A-0AB6-F2AFABE404A4}"/>
              </a:ext>
            </a:extLst>
          </p:cNvPr>
          <p:cNvCxnSpPr>
            <a:cxnSpLocks/>
          </p:cNvCxnSpPr>
          <p:nvPr/>
        </p:nvCxnSpPr>
        <p:spPr>
          <a:xfrm flipV="1">
            <a:off x="10274094" y="610207"/>
            <a:ext cx="0" cy="5760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DCA1C2D-E8A8-05A4-D3E9-167D26D10492}"/>
              </a:ext>
            </a:extLst>
          </p:cNvPr>
          <p:cNvCxnSpPr>
            <a:cxnSpLocks/>
          </p:cNvCxnSpPr>
          <p:nvPr/>
        </p:nvCxnSpPr>
        <p:spPr>
          <a:xfrm flipV="1">
            <a:off x="3526040" y="2904510"/>
            <a:ext cx="810452" cy="70408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6E2706E-B9B2-EEC3-FF3B-F5642EEF2A91}"/>
              </a:ext>
            </a:extLst>
          </p:cNvPr>
          <p:cNvCxnSpPr>
            <a:cxnSpLocks/>
          </p:cNvCxnSpPr>
          <p:nvPr/>
        </p:nvCxnSpPr>
        <p:spPr>
          <a:xfrm>
            <a:off x="3526040" y="3608598"/>
            <a:ext cx="905256" cy="5943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26D4D76-2912-E6BF-3C78-07A67E07ED65}"/>
              </a:ext>
            </a:extLst>
          </p:cNvPr>
          <p:cNvCxnSpPr>
            <a:cxnSpLocks/>
          </p:cNvCxnSpPr>
          <p:nvPr/>
        </p:nvCxnSpPr>
        <p:spPr>
          <a:xfrm flipV="1">
            <a:off x="3526040" y="3032526"/>
            <a:ext cx="0" cy="57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9E594B3-8DEB-762F-95FD-8383F03A9906}"/>
                  </a:ext>
                </a:extLst>
              </p:cNvPr>
              <p:cNvSpPr txBox="1"/>
              <p:nvPr/>
            </p:nvSpPr>
            <p:spPr>
              <a:xfrm>
                <a:off x="4537660" y="420295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9E594B3-8DEB-762F-95FD-8383F03A9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660" y="4202958"/>
                <a:ext cx="60350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E3D749F-5E79-7E6A-E088-DF267483AE0A}"/>
                  </a:ext>
                </a:extLst>
              </p:cNvPr>
              <p:cNvSpPr txBox="1"/>
              <p:nvPr/>
            </p:nvSpPr>
            <p:spPr>
              <a:xfrm>
                <a:off x="3224287" y="2564057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E3D749F-5E79-7E6A-E088-DF267483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87" y="2564057"/>
                <a:ext cx="603504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9E9ABDF-6480-FEFE-3D6D-FD3B60D235A7}"/>
                  </a:ext>
                </a:extLst>
              </p:cNvPr>
              <p:cNvSpPr txBox="1"/>
              <p:nvPr/>
            </p:nvSpPr>
            <p:spPr>
              <a:xfrm>
                <a:off x="4302648" y="2442845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9E9ABDF-6480-FEFE-3D6D-FD3B60D2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648" y="2442845"/>
                <a:ext cx="603504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B472823-6DED-84A3-EB8D-ABA09B9C4E22}"/>
                  </a:ext>
                </a:extLst>
              </p:cNvPr>
              <p:cNvSpPr txBox="1"/>
              <p:nvPr/>
            </p:nvSpPr>
            <p:spPr>
              <a:xfrm>
                <a:off x="11524509" y="405865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B472823-6DED-84A3-EB8D-ABA09B9C4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509" y="405865"/>
                <a:ext cx="603504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39DC1F-85BF-95B3-A8DF-C183FA602135}"/>
                  </a:ext>
                </a:extLst>
              </p:cNvPr>
              <p:cNvSpPr txBox="1"/>
              <p:nvPr/>
            </p:nvSpPr>
            <p:spPr>
              <a:xfrm>
                <a:off x="11246090" y="1669251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3D39DC1F-85BF-95B3-A8DF-C183FA602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6090" y="1669251"/>
                <a:ext cx="603504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96FCFED-A32A-ECFD-5C1A-F11BD139F586}"/>
                  </a:ext>
                </a:extLst>
              </p:cNvPr>
              <p:cNvSpPr txBox="1"/>
              <p:nvPr/>
            </p:nvSpPr>
            <p:spPr>
              <a:xfrm>
                <a:off x="10033244" y="194820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96FCFED-A32A-ECFD-5C1A-F11BD139F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244" y="194820"/>
                <a:ext cx="60350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8C50CBF-0D3D-2EA9-8041-2EFD2BA78865}"/>
              </a:ext>
            </a:extLst>
          </p:cNvPr>
          <p:cNvCxnSpPr>
            <a:cxnSpLocks/>
          </p:cNvCxnSpPr>
          <p:nvPr/>
        </p:nvCxnSpPr>
        <p:spPr>
          <a:xfrm>
            <a:off x="8277980" y="4272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71D17A06-F673-1BD7-3817-1E862B8C25EC}"/>
              </a:ext>
            </a:extLst>
          </p:cNvPr>
          <p:cNvCxnSpPr>
            <a:cxnSpLocks/>
          </p:cNvCxnSpPr>
          <p:nvPr/>
        </p:nvCxnSpPr>
        <p:spPr>
          <a:xfrm>
            <a:off x="3133028" y="919046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942CC37-D60F-C539-13A5-8760E3D0ACFD}"/>
              </a:ext>
            </a:extLst>
          </p:cNvPr>
          <p:cNvCxnSpPr>
            <a:cxnSpLocks/>
          </p:cNvCxnSpPr>
          <p:nvPr/>
        </p:nvCxnSpPr>
        <p:spPr>
          <a:xfrm>
            <a:off x="2996726" y="960321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AEA9AEE-5429-3FC4-E89B-2995A6D50AE1}"/>
              </a:ext>
            </a:extLst>
          </p:cNvPr>
          <p:cNvCxnSpPr>
            <a:cxnSpLocks/>
          </p:cNvCxnSpPr>
          <p:nvPr/>
        </p:nvCxnSpPr>
        <p:spPr>
          <a:xfrm flipV="1">
            <a:off x="3396534" y="478018"/>
            <a:ext cx="1486792" cy="53491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C63706D-29AC-27D1-ECEA-5CBCA9F03E4D}"/>
              </a:ext>
            </a:extLst>
          </p:cNvPr>
          <p:cNvCxnSpPr>
            <a:cxnSpLocks/>
          </p:cNvCxnSpPr>
          <p:nvPr/>
        </p:nvCxnSpPr>
        <p:spPr>
          <a:xfrm flipV="1">
            <a:off x="2890816" y="791510"/>
            <a:ext cx="237246" cy="2227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D010E6F-272D-11F7-9950-97CE09C3CBD3}"/>
              </a:ext>
            </a:extLst>
          </p:cNvPr>
          <p:cNvCxnSpPr>
            <a:cxnSpLocks/>
          </p:cNvCxnSpPr>
          <p:nvPr/>
        </p:nvCxnSpPr>
        <p:spPr>
          <a:xfrm flipV="1">
            <a:off x="7237656" y="2987846"/>
            <a:ext cx="347147" cy="1807674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3F20689-831A-6B54-307A-0DF2E0503F1C}"/>
              </a:ext>
            </a:extLst>
          </p:cNvPr>
          <p:cNvCxnSpPr>
            <a:cxnSpLocks/>
          </p:cNvCxnSpPr>
          <p:nvPr/>
        </p:nvCxnSpPr>
        <p:spPr>
          <a:xfrm flipH="1" flipV="1">
            <a:off x="5183923" y="840720"/>
            <a:ext cx="3249509" cy="185504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15998F2-0494-03D4-0605-2DAB6A9B0AD1}"/>
                  </a:ext>
                </a:extLst>
              </p:cNvPr>
              <p:cNvSpPr txBox="1"/>
              <p:nvPr/>
            </p:nvSpPr>
            <p:spPr>
              <a:xfrm>
                <a:off x="2471240" y="47801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15998F2-0494-03D4-0605-2DAB6A9B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240" y="478018"/>
                <a:ext cx="60350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5CF3AF3-4CCE-3F66-453B-54F6227A06C9}"/>
                  </a:ext>
                </a:extLst>
              </p:cNvPr>
              <p:cNvSpPr txBox="1"/>
              <p:nvPr/>
            </p:nvSpPr>
            <p:spPr>
              <a:xfrm>
                <a:off x="4086261" y="-93619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5CF3AF3-4CCE-3F66-453B-54F6227A0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61" y="-93619"/>
                <a:ext cx="60350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C70265-8215-0D47-E24D-0EA6D955D902}"/>
                  </a:ext>
                </a:extLst>
              </p:cNvPr>
              <p:cNvSpPr txBox="1"/>
              <p:nvPr/>
            </p:nvSpPr>
            <p:spPr>
              <a:xfrm>
                <a:off x="2869805" y="137921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𝑷𝒍𝒂𝒕𝒊𝒏𝒂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23C70265-8215-0D47-E24D-0EA6D955D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805" y="137921"/>
                <a:ext cx="1367332" cy="461665"/>
              </a:xfrm>
              <a:prstGeom prst="rect">
                <a:avLst/>
              </a:prstGeom>
              <a:blipFill>
                <a:blip r:embed="rId11"/>
                <a:stretch>
                  <a:fillRect l="-1786" r="-5804" b="-1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92419B6-9C32-0364-3085-811A1861DE30}"/>
                  </a:ext>
                </a:extLst>
              </p:cNvPr>
              <p:cNvSpPr txBox="1"/>
              <p:nvPr/>
            </p:nvSpPr>
            <p:spPr>
              <a:xfrm>
                <a:off x="4336492" y="-1751414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𝒔𝒆𝒓𝒗𝒐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𝒍𝒂𝒓𝒈𝒐</m:t>
                      </m:r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E92419B6-9C32-0364-3085-811A1861D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92" y="-1751414"/>
                <a:ext cx="1367332" cy="461665"/>
              </a:xfrm>
              <a:prstGeom prst="rect">
                <a:avLst/>
              </a:prstGeom>
              <a:blipFill>
                <a:blip r:embed="rId12"/>
                <a:stretch>
                  <a:fillRect l="-889" r="-69778"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12D0D4F-7655-CCB5-6EBA-3CCD7D3C05FB}"/>
                  </a:ext>
                </a:extLst>
              </p:cNvPr>
              <p:cNvSpPr txBox="1"/>
              <p:nvPr/>
            </p:nvSpPr>
            <p:spPr>
              <a:xfrm>
                <a:off x="6727563" y="4900385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𝒂𝒏𝒄𝒉𝒐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12D0D4F-7655-CCB5-6EBA-3CCD7D3C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563" y="4900385"/>
                <a:ext cx="136733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E04F5357-FAA1-E6CB-91C3-E6DDF734B040}"/>
                  </a:ext>
                </a:extLst>
              </p:cNvPr>
              <p:cNvSpPr txBox="1"/>
              <p:nvPr/>
            </p:nvSpPr>
            <p:spPr>
              <a:xfrm>
                <a:off x="6968720" y="1321007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𝒍𝒂𝒓𝒈𝒐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CuadroTexto 59">
                <a:extLst>
                  <a:ext uri="{FF2B5EF4-FFF2-40B4-BE49-F238E27FC236}">
                    <a16:creationId xmlns:a16="http://schemas.microsoft.com/office/drawing/2014/main" id="{E04F5357-FAA1-E6CB-91C3-E6DDF734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720" y="1321007"/>
                <a:ext cx="1367332" cy="461665"/>
              </a:xfrm>
              <a:prstGeom prst="rect">
                <a:avLst/>
              </a:prstGeom>
              <a:blipFill>
                <a:blip r:embed="rId1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8EA1954-6810-797F-252F-D7BFACBC223A}"/>
              </a:ext>
            </a:extLst>
          </p:cNvPr>
          <p:cNvCxnSpPr>
            <a:cxnSpLocks/>
          </p:cNvCxnSpPr>
          <p:nvPr/>
        </p:nvCxnSpPr>
        <p:spPr>
          <a:xfrm>
            <a:off x="4748228" y="218931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20920-CFD5-802A-9354-181E9D73F2BD}"/>
              </a:ext>
            </a:extLst>
          </p:cNvPr>
          <p:cNvCxnSpPr>
            <a:cxnSpLocks/>
          </p:cNvCxnSpPr>
          <p:nvPr/>
        </p:nvCxnSpPr>
        <p:spPr>
          <a:xfrm>
            <a:off x="4611926" y="260206"/>
            <a:ext cx="2057016" cy="121187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60033A28-C805-019D-5F5C-517C72754E27}"/>
              </a:ext>
            </a:extLst>
          </p:cNvPr>
          <p:cNvCxnSpPr>
            <a:cxnSpLocks/>
          </p:cNvCxnSpPr>
          <p:nvPr/>
        </p:nvCxnSpPr>
        <p:spPr>
          <a:xfrm flipV="1">
            <a:off x="4617636" y="147590"/>
            <a:ext cx="237246" cy="22275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03C94D0-AE0D-7073-512C-B6C0E2E202D5}"/>
              </a:ext>
            </a:extLst>
          </p:cNvPr>
          <p:cNvCxnSpPr>
            <a:cxnSpLocks/>
          </p:cNvCxnSpPr>
          <p:nvPr/>
        </p:nvCxnSpPr>
        <p:spPr>
          <a:xfrm flipV="1">
            <a:off x="6168801" y="194820"/>
            <a:ext cx="2521848" cy="849565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31847A2-25E5-FBF3-2AD7-4F776AE54D07}"/>
                  </a:ext>
                </a:extLst>
              </p:cNvPr>
              <p:cNvSpPr txBox="1"/>
              <p:nvPr/>
            </p:nvSpPr>
            <p:spPr>
              <a:xfrm>
                <a:off x="5424345" y="-36013"/>
                <a:ext cx="2519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𝒆𝒇𝒆𝒄𝒕𝒐𝒓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𝒃𝒂𝒔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31847A2-25E5-FBF3-2AD7-4F776AE5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345" y="-36013"/>
                <a:ext cx="2519651" cy="461665"/>
              </a:xfrm>
              <a:prstGeom prst="rect">
                <a:avLst/>
              </a:prstGeom>
              <a:blipFill>
                <a:blip r:embed="rId15"/>
                <a:stretch>
                  <a:fillRect l="-726" b="-157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6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EDA9-5C11-6AEE-7CD2-A327A701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CF26B1-8BAD-0212-A9BA-AAB7B1C9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425" b="87187"/>
          <a:stretch/>
        </p:blipFill>
        <p:spPr>
          <a:xfrm>
            <a:off x="0" y="2517431"/>
            <a:ext cx="5429085" cy="434056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EFFBD39-50E5-ADDA-681E-EFD8E04C3E6C}"/>
              </a:ext>
            </a:extLst>
          </p:cNvPr>
          <p:cNvCxnSpPr>
            <a:cxnSpLocks/>
          </p:cNvCxnSpPr>
          <p:nvPr/>
        </p:nvCxnSpPr>
        <p:spPr>
          <a:xfrm>
            <a:off x="3315846" y="2285004"/>
            <a:ext cx="1917690" cy="13132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7EFE6C2-F808-A2AD-38E8-F3351E50503F}"/>
              </a:ext>
            </a:extLst>
          </p:cNvPr>
          <p:cNvCxnSpPr>
            <a:cxnSpLocks/>
          </p:cNvCxnSpPr>
          <p:nvPr/>
        </p:nvCxnSpPr>
        <p:spPr>
          <a:xfrm flipV="1">
            <a:off x="4371450" y="2678645"/>
            <a:ext cx="1122941" cy="35204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CDA3F55-181D-39D7-B1E3-875E99128643}"/>
              </a:ext>
            </a:extLst>
          </p:cNvPr>
          <p:cNvCxnSpPr>
            <a:cxnSpLocks/>
          </p:cNvCxnSpPr>
          <p:nvPr/>
        </p:nvCxnSpPr>
        <p:spPr>
          <a:xfrm>
            <a:off x="4371450" y="3030689"/>
            <a:ext cx="905256" cy="5943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14F184F-22FD-42CC-26CF-997980C9774F}"/>
              </a:ext>
            </a:extLst>
          </p:cNvPr>
          <p:cNvCxnSpPr>
            <a:cxnSpLocks/>
          </p:cNvCxnSpPr>
          <p:nvPr/>
        </p:nvCxnSpPr>
        <p:spPr>
          <a:xfrm flipV="1">
            <a:off x="4371450" y="2454617"/>
            <a:ext cx="0" cy="5760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6A8E076-F546-F127-8FF9-A0F548F9E0EC}"/>
                  </a:ext>
                </a:extLst>
              </p:cNvPr>
              <p:cNvSpPr txBox="1"/>
              <p:nvPr/>
            </p:nvSpPr>
            <p:spPr>
              <a:xfrm>
                <a:off x="5388121" y="2337617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6A8E076-F546-F127-8FF9-A0F548F9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121" y="2337617"/>
                <a:ext cx="603504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D7CBBC7-8434-44BE-97EE-2A43DCE729F7}"/>
                  </a:ext>
                </a:extLst>
              </p:cNvPr>
              <p:cNvSpPr txBox="1"/>
              <p:nvPr/>
            </p:nvSpPr>
            <p:spPr>
              <a:xfrm>
                <a:off x="5210050" y="3440522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D7CBBC7-8434-44BE-97EE-2A43DCE7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050" y="3440522"/>
                <a:ext cx="60350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D7E6350-613E-E595-D253-2A75133EBAC3}"/>
                  </a:ext>
                </a:extLst>
              </p:cNvPr>
              <p:cNvSpPr txBox="1"/>
              <p:nvPr/>
            </p:nvSpPr>
            <p:spPr>
              <a:xfrm>
                <a:off x="4089207" y="1992878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DD7E6350-613E-E595-D253-2A75133EB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07" y="1992878"/>
                <a:ext cx="603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76CA3DE-DFFF-091C-F50B-C50D841734DD}"/>
              </a:ext>
            </a:extLst>
          </p:cNvPr>
          <p:cNvCxnSpPr>
            <a:cxnSpLocks/>
          </p:cNvCxnSpPr>
          <p:nvPr/>
        </p:nvCxnSpPr>
        <p:spPr>
          <a:xfrm flipV="1">
            <a:off x="3245669" y="1126269"/>
            <a:ext cx="3526369" cy="11707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484252E-0155-DF82-E79F-33AA639D7777}"/>
                  </a:ext>
                </a:extLst>
              </p:cNvPr>
              <p:cNvSpPr txBox="1"/>
              <p:nvPr/>
            </p:nvSpPr>
            <p:spPr>
              <a:xfrm>
                <a:off x="3141565" y="951845"/>
                <a:ext cx="13673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𝒆𝒇𝒆𝒄𝒕𝒐𝒓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ES" sz="24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𝒇𝒊𝒏𝒂</m:t>
                      </m:r>
                      <m:sSub>
                        <m:sSubPr>
                          <m:ctrlP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6484252E-0155-DF82-E79F-33AA639D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65" y="951845"/>
                <a:ext cx="1367332" cy="461665"/>
              </a:xfrm>
              <a:prstGeom prst="rect">
                <a:avLst/>
              </a:prstGeom>
              <a:blipFill>
                <a:blip r:embed="rId6"/>
                <a:stretch>
                  <a:fillRect l="-889" r="-90222" b="-1578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EEBCB9B-8444-89DF-C8C7-3125562E2B85}"/>
              </a:ext>
            </a:extLst>
          </p:cNvPr>
          <p:cNvCxnSpPr>
            <a:cxnSpLocks/>
          </p:cNvCxnSpPr>
          <p:nvPr/>
        </p:nvCxnSpPr>
        <p:spPr>
          <a:xfrm>
            <a:off x="6772039" y="1148577"/>
            <a:ext cx="1917690" cy="131328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34708FD-FE6F-FC73-E964-71BB2F3FBF35}"/>
              </a:ext>
            </a:extLst>
          </p:cNvPr>
          <p:cNvCxnSpPr>
            <a:cxnSpLocks/>
          </p:cNvCxnSpPr>
          <p:nvPr/>
        </p:nvCxnSpPr>
        <p:spPr>
          <a:xfrm flipV="1">
            <a:off x="7723561" y="1486398"/>
            <a:ext cx="1291417" cy="359311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30D5A0C-CEE5-1FA4-F287-2B902DE3B7C4}"/>
              </a:ext>
            </a:extLst>
          </p:cNvPr>
          <p:cNvCxnSpPr>
            <a:cxnSpLocks/>
          </p:cNvCxnSpPr>
          <p:nvPr/>
        </p:nvCxnSpPr>
        <p:spPr>
          <a:xfrm>
            <a:off x="7741230" y="1827567"/>
            <a:ext cx="1052576" cy="689864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6EC5862-1965-8EA9-7605-6F3D2253493A}"/>
              </a:ext>
            </a:extLst>
          </p:cNvPr>
          <p:cNvCxnSpPr>
            <a:cxnSpLocks/>
          </p:cNvCxnSpPr>
          <p:nvPr/>
        </p:nvCxnSpPr>
        <p:spPr>
          <a:xfrm flipV="1">
            <a:off x="7741230" y="1251495"/>
            <a:ext cx="0" cy="57607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C20C1DC-EC0D-22A9-2E6E-BE2680B330E2}"/>
                  </a:ext>
                </a:extLst>
              </p:cNvPr>
              <p:cNvSpPr txBox="1"/>
              <p:nvPr/>
            </p:nvSpPr>
            <p:spPr>
              <a:xfrm>
                <a:off x="8991481" y="1077866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C20C1DC-EC0D-22A9-2E6E-BE2680B33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481" y="1077866"/>
                <a:ext cx="603504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15CAE01-594D-4790-3F8F-C475B84CABBB}"/>
                  </a:ext>
                </a:extLst>
              </p:cNvPr>
              <p:cNvSpPr txBox="1"/>
              <p:nvPr/>
            </p:nvSpPr>
            <p:spPr>
              <a:xfrm>
                <a:off x="8689729" y="2336059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815CAE01-594D-4790-3F8F-C475B84C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29" y="2336059"/>
                <a:ext cx="603504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D488503-4083-8539-E927-69231C404884}"/>
                  </a:ext>
                </a:extLst>
              </p:cNvPr>
              <p:cNvSpPr txBox="1"/>
              <p:nvPr/>
            </p:nvSpPr>
            <p:spPr>
              <a:xfrm>
                <a:off x="7439478" y="738371"/>
                <a:ext cx="603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ES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s-PE" sz="24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D488503-4083-8539-E927-69231C40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78" y="738371"/>
                <a:ext cx="603504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836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82</Words>
  <Application>Microsoft Office PowerPoint</Application>
  <PresentationFormat>Panorámica</PresentationFormat>
  <Paragraphs>49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 Aaron Vigo Villar</dc:creator>
  <cp:lastModifiedBy>Cristhian Aaron Vigo Villar</cp:lastModifiedBy>
  <cp:revision>1</cp:revision>
  <dcterms:created xsi:type="dcterms:W3CDTF">2024-12-14T05:06:27Z</dcterms:created>
  <dcterms:modified xsi:type="dcterms:W3CDTF">2024-12-14T05:46:38Z</dcterms:modified>
</cp:coreProperties>
</file>