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F15"/>
    <a:srgbClr val="FFFFFF"/>
    <a:srgbClr val="D86ECC"/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BCC2E-4D48-BA0F-5FEE-8EDFBB78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C8A19C-FB37-3AD1-1BC3-8AFD19154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C546C-7E83-EB30-050D-D1B4885F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C60DD-4E82-272B-48F8-7A8462F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18BCF-B8D4-3CB5-00A4-61AAFB4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9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86B5B-A10D-E457-6ABD-F5E94293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CF0CEB-63E6-8649-2753-6F42131BB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906E0-E2C0-C067-0262-959BDA4C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D351B-DCB6-BB30-AE91-6E61B72C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55987-AB5C-0AA0-F413-03D264F8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0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26B3AE-32EB-1E0F-3620-5DA62404F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ED3A58-42E2-772A-3B1A-9EB88E716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83C55-49E7-816C-C164-385B4499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C4E27-7B7E-E726-9B35-1DC19940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2C4A0-2A81-E302-7B2A-44A89E4A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127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FFB77-90CF-CBED-1932-5684474C1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36F51-0BD6-A2F6-C07C-5E61C01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63950-47E4-1DFB-8344-2D32503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F6FA6-F5E3-EDDE-FF44-3156E38F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4B83C-944F-ECF0-F22C-576F294C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28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256EE-1C01-1C5C-3CC3-04BEE57A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9B64EC-383B-B67E-370E-DFD0E631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837FD-5871-9CD0-0A91-D2790E7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0BDD01-FE68-F284-68C7-B14F1704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69295-C60D-CE46-2127-8F6B135B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19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FDBB5-9368-F1AF-FDAE-905536ED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7BF7C-6A63-4D60-2187-4819960BB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A46B1D-BDBC-0800-DB91-30C5169F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C7761-DB83-CD4D-4CC6-6541E75A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5BDF6D-8A55-AA21-E404-6655E205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5A28D-8C9C-2C9B-D304-F19A9775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560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A4A85-59A3-2806-98FC-A10DE95E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AFEE77-2A9D-305A-19B6-0ADFDFBEA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439BC-1C07-0204-C0AA-FE4DAC0F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B6EA02-E509-1878-2ADC-9C5FE085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9FBA18-6F9F-1C8D-15D2-CC88C4CF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4EA5BA-1AC3-330D-ADEE-23A67ABE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FD4742-96C1-D87D-283D-C528EF35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7C4ABD-1F1E-B9A4-8F3F-5B60955F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89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79F69-9F81-94DF-2ECE-E2E94E52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418D23-8A0E-2185-2B67-56391B4D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CDA4A8-F591-8905-5D40-2972C893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9C91E-3A4F-7042-10EE-905DE438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41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DFF8A6-8618-55BF-393C-DBE22E1E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5EDCE-A9CF-F62B-4D49-E4052BC0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B0DEBE-6FC7-A9D4-FA1C-D1D2B28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00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F801C-2301-937B-5FB2-21EB3832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ABCE2-B407-1D4E-81D1-F7A3E900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7C26A-6E54-8A46-7578-40196ADA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640485-49FF-9616-DB4A-EAEC4F22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71EDF-B089-2D98-C4F9-CAC70787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CF9BF-BECE-3058-A63B-EE278915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38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B027A-4068-145E-540F-E7774E00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4DBC48-4845-9B1D-3AF7-8AFEF74A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D7E172-40D1-337E-9D39-2BB858C77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DB2C2-ADFA-F22C-7E46-C827F1E4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E42A4-CA52-14A9-5D76-A14B9BF7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78E81D-EA8B-A4F3-ECFE-17E6BB1C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780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47D299-3C81-D7D0-C8BA-46FEE21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5438E0-66B4-681A-7574-1D93BFA1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82E4A-AF02-7829-2506-D770D7040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70F21-5205-42FA-8265-33C15540624A}" type="datetimeFigureOut">
              <a:rPr lang="es-PE" smtClean="0"/>
              <a:t>13/12/2024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FF4FE-F6DB-F7FD-4653-DDF015743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6EC86-2F01-37E2-0344-F45EC1BD2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D9668-E8FD-4965-BAA1-35F35F9C6CC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173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D14007E-8027-88BA-E7DC-17A4943E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04" y="0"/>
            <a:ext cx="9151392" cy="68580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03D95EA-E184-696B-3FB2-5E55ACA6B482}"/>
              </a:ext>
            </a:extLst>
          </p:cNvPr>
          <p:cNvCxnSpPr/>
          <p:nvPr/>
        </p:nvCxnSpPr>
        <p:spPr>
          <a:xfrm>
            <a:off x="4105656" y="2468880"/>
            <a:ext cx="0" cy="676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Centro de gravedad - Iconos gratis de formas y simbolos">
            <a:extLst>
              <a:ext uri="{FF2B5EF4-FFF2-40B4-BE49-F238E27FC236}">
                <a16:creationId xmlns:a16="http://schemas.microsoft.com/office/drawing/2014/main" id="{E9225C2C-B95A-8624-C318-032167D48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641" y="2348865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1F01377-310E-7E5F-27EE-FE8F22B0AC34}"/>
              </a:ext>
            </a:extLst>
          </p:cNvPr>
          <p:cNvCxnSpPr/>
          <p:nvPr/>
        </p:nvCxnSpPr>
        <p:spPr>
          <a:xfrm>
            <a:off x="6964680" y="1450848"/>
            <a:ext cx="0" cy="67665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entro de gravedad - Iconos gratis de formas y simbolos">
            <a:extLst>
              <a:ext uri="{FF2B5EF4-FFF2-40B4-BE49-F238E27FC236}">
                <a16:creationId xmlns:a16="http://schemas.microsoft.com/office/drawing/2014/main" id="{71260AB8-7C51-2513-6C16-3DCF510A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65" y="1330833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91F9EE8-C6BE-0388-3986-9A7C57EB06AD}"/>
              </a:ext>
            </a:extLst>
          </p:cNvPr>
          <p:cNvCxnSpPr/>
          <p:nvPr/>
        </p:nvCxnSpPr>
        <p:spPr>
          <a:xfrm>
            <a:off x="9360408" y="664464"/>
            <a:ext cx="0" cy="67665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Centro de gravedad - Iconos gratis de formas y simbolos">
            <a:extLst>
              <a:ext uri="{FF2B5EF4-FFF2-40B4-BE49-F238E27FC236}">
                <a16:creationId xmlns:a16="http://schemas.microsoft.com/office/drawing/2014/main" id="{BF6B7E4A-1276-7A7B-E3A8-D3550553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93" y="544449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5349D50-8999-63E2-886F-43B0598A52D3}"/>
              </a:ext>
            </a:extLst>
          </p:cNvPr>
          <p:cNvCxnSpPr/>
          <p:nvPr/>
        </p:nvCxnSpPr>
        <p:spPr>
          <a:xfrm>
            <a:off x="5311903" y="2321433"/>
            <a:ext cx="0" cy="6766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entro de gravedad - Iconos gratis de formas y simbolos">
            <a:extLst>
              <a:ext uri="{FF2B5EF4-FFF2-40B4-BE49-F238E27FC236}">
                <a16:creationId xmlns:a16="http://schemas.microsoft.com/office/drawing/2014/main" id="{27E84C63-03B5-E999-1632-F504F1ED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888" y="2201418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9FD41C2-043D-D74D-50BF-624006D18422}"/>
              </a:ext>
            </a:extLst>
          </p:cNvPr>
          <p:cNvCxnSpPr/>
          <p:nvPr/>
        </p:nvCxnSpPr>
        <p:spPr>
          <a:xfrm>
            <a:off x="8102537" y="664464"/>
            <a:ext cx="0" cy="6766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Centro de gravedad - Iconos gratis de formas y simbolos">
            <a:extLst>
              <a:ext uri="{FF2B5EF4-FFF2-40B4-BE49-F238E27FC236}">
                <a16:creationId xmlns:a16="http://schemas.microsoft.com/office/drawing/2014/main" id="{9D628B20-D4F6-0B93-94FB-EB116938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22" y="544449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649DD93-EA82-F0CD-B059-CE195E4643F7}"/>
              </a:ext>
            </a:extLst>
          </p:cNvPr>
          <p:cNvCxnSpPr>
            <a:cxnSpLocks/>
          </p:cNvCxnSpPr>
          <p:nvPr/>
        </p:nvCxnSpPr>
        <p:spPr>
          <a:xfrm>
            <a:off x="2899410" y="3145536"/>
            <a:ext cx="0" cy="4536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Centro de gravedad - Iconos gratis de formas y simbolos">
            <a:extLst>
              <a:ext uri="{FF2B5EF4-FFF2-40B4-BE49-F238E27FC236}">
                <a16:creationId xmlns:a16="http://schemas.microsoft.com/office/drawing/2014/main" id="{DDC9C7A9-565E-F489-C32B-7DBC9F360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95" y="3025521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3DF8FAC-458B-885E-1B9C-667A55B0EAA1}"/>
              </a:ext>
            </a:extLst>
          </p:cNvPr>
          <p:cNvCxnSpPr>
            <a:cxnSpLocks/>
          </p:cNvCxnSpPr>
          <p:nvPr/>
        </p:nvCxnSpPr>
        <p:spPr>
          <a:xfrm>
            <a:off x="2899410" y="4062222"/>
            <a:ext cx="0" cy="232918"/>
          </a:xfrm>
          <a:prstGeom prst="straightConnector1">
            <a:avLst/>
          </a:prstGeom>
          <a:ln w="38100">
            <a:solidFill>
              <a:srgbClr val="C04F1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entro de gravedad - Iconos gratis de formas y simbolos">
            <a:extLst>
              <a:ext uri="{FF2B5EF4-FFF2-40B4-BE49-F238E27FC236}">
                <a16:creationId xmlns:a16="http://schemas.microsoft.com/office/drawing/2014/main" id="{D10C3B20-DBE0-15FC-1F1D-9DA22B47A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95" y="3942207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629C7E0-19D4-7C0B-E60C-13D4F8E9B33B}"/>
              </a:ext>
            </a:extLst>
          </p:cNvPr>
          <p:cNvCxnSpPr/>
          <p:nvPr/>
        </p:nvCxnSpPr>
        <p:spPr>
          <a:xfrm>
            <a:off x="2915245" y="4625849"/>
            <a:ext cx="0" cy="5342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Centro de gravedad - Iconos gratis de formas y simbolos">
            <a:extLst>
              <a:ext uri="{FF2B5EF4-FFF2-40B4-BE49-F238E27FC236}">
                <a16:creationId xmlns:a16="http://schemas.microsoft.com/office/drawing/2014/main" id="{09E45424-BFE5-2E80-8447-D34D8A30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30" y="4505834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73B7644-61B4-EA9D-27A6-4AD922847675}"/>
              </a:ext>
            </a:extLst>
          </p:cNvPr>
          <p:cNvCxnSpPr/>
          <p:nvPr/>
        </p:nvCxnSpPr>
        <p:spPr>
          <a:xfrm>
            <a:off x="3502533" y="2588895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Centro de gravedad - Iconos gratis de formas y simbolos">
            <a:extLst>
              <a:ext uri="{FF2B5EF4-FFF2-40B4-BE49-F238E27FC236}">
                <a16:creationId xmlns:a16="http://schemas.microsoft.com/office/drawing/2014/main" id="{1F1C01DC-AF51-E401-6268-BA602C46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18" y="2468880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E2B99EF-FAF0-8F3D-1B34-8CE066C22CEF}"/>
              </a:ext>
            </a:extLst>
          </p:cNvPr>
          <p:cNvCxnSpPr/>
          <p:nvPr/>
        </p:nvCxnSpPr>
        <p:spPr>
          <a:xfrm>
            <a:off x="4705922" y="2395728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Centro de gravedad - Iconos gratis de formas y simbolos">
            <a:extLst>
              <a:ext uri="{FF2B5EF4-FFF2-40B4-BE49-F238E27FC236}">
                <a16:creationId xmlns:a16="http://schemas.microsoft.com/office/drawing/2014/main" id="{BA941FC2-1A4E-344C-BC80-53FC4ACB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07" y="2275713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BEF94CF-1795-5F30-BE44-EDF88E027CDD}"/>
              </a:ext>
            </a:extLst>
          </p:cNvPr>
          <p:cNvCxnSpPr/>
          <p:nvPr/>
        </p:nvCxnSpPr>
        <p:spPr>
          <a:xfrm>
            <a:off x="6216015" y="1871472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Centro de gravedad - Iconos gratis de formas y simbolos">
            <a:extLst>
              <a:ext uri="{FF2B5EF4-FFF2-40B4-BE49-F238E27FC236}">
                <a16:creationId xmlns:a16="http://schemas.microsoft.com/office/drawing/2014/main" id="{5CCE2C13-EA57-77AC-3073-10DE892A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1457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D36CBA1-5BC3-8F96-EA10-67CE271052AA}"/>
              </a:ext>
            </a:extLst>
          </p:cNvPr>
          <p:cNvCxnSpPr/>
          <p:nvPr/>
        </p:nvCxnSpPr>
        <p:spPr>
          <a:xfrm>
            <a:off x="7593616" y="1030224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4" descr="Centro de gravedad - Iconos gratis de formas y simbolos">
            <a:extLst>
              <a:ext uri="{FF2B5EF4-FFF2-40B4-BE49-F238E27FC236}">
                <a16:creationId xmlns:a16="http://schemas.microsoft.com/office/drawing/2014/main" id="{02345327-D284-7F5A-825B-785FC67A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601" y="910209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66099B2-A92F-F80B-255E-F40C883A7127}"/>
              </a:ext>
            </a:extLst>
          </p:cNvPr>
          <p:cNvCxnSpPr/>
          <p:nvPr/>
        </p:nvCxnSpPr>
        <p:spPr>
          <a:xfrm>
            <a:off x="9045608" y="609600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Centro de gravedad - Iconos gratis de formas y simbolos">
            <a:extLst>
              <a:ext uri="{FF2B5EF4-FFF2-40B4-BE49-F238E27FC236}">
                <a16:creationId xmlns:a16="http://schemas.microsoft.com/office/drawing/2014/main" id="{53B5E3DA-C8E3-01F8-C749-65E00670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93" y="489585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A77F3DA-EBD4-6FA2-F24D-4BECB5B6725D}"/>
              </a:ext>
            </a:extLst>
          </p:cNvPr>
          <p:cNvCxnSpPr/>
          <p:nvPr/>
        </p:nvCxnSpPr>
        <p:spPr>
          <a:xfrm>
            <a:off x="9701252" y="784479"/>
            <a:ext cx="0" cy="6766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Centro de gravedad - Iconos gratis de formas y simbolos">
            <a:extLst>
              <a:ext uri="{FF2B5EF4-FFF2-40B4-BE49-F238E27FC236}">
                <a16:creationId xmlns:a16="http://schemas.microsoft.com/office/drawing/2014/main" id="{471A6307-AA86-5CDF-D5BD-CCC0F1DA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237" y="664464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25B6CF8-3240-771B-D9C1-FE240C367BA8}"/>
              </a:ext>
            </a:extLst>
          </p:cNvPr>
          <p:cNvCxnSpPr/>
          <p:nvPr/>
        </p:nvCxnSpPr>
        <p:spPr>
          <a:xfrm>
            <a:off x="10829095" y="1030224"/>
            <a:ext cx="0" cy="67665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4" descr="Centro de gravedad - Iconos gratis de formas y simbolos">
            <a:extLst>
              <a:ext uri="{FF2B5EF4-FFF2-40B4-BE49-F238E27FC236}">
                <a16:creationId xmlns:a16="http://schemas.microsoft.com/office/drawing/2014/main" id="{14ECEF7F-AA18-0607-8488-EFCAC4D5A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080" y="910209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8AE1702-A880-DAA8-BF6D-B19ACECCFE1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899410" y="3751961"/>
            <a:ext cx="0" cy="1902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" descr="Centro de gravedad - Iconos gratis de formas y simbolos">
            <a:extLst>
              <a:ext uri="{FF2B5EF4-FFF2-40B4-BE49-F238E27FC236}">
                <a16:creationId xmlns:a16="http://schemas.microsoft.com/office/drawing/2014/main" id="{4CB2BF3E-8DCF-7CDC-F400-0F18FA8B4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95" y="3631946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768656D-5CFF-223B-03C1-846D98E5BCD4}"/>
              </a:ext>
            </a:extLst>
          </p:cNvPr>
          <p:cNvCxnSpPr>
            <a:cxnSpLocks/>
          </p:cNvCxnSpPr>
          <p:nvPr/>
        </p:nvCxnSpPr>
        <p:spPr>
          <a:xfrm>
            <a:off x="2915245" y="4477703"/>
            <a:ext cx="0" cy="2611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Centro de gravedad - Iconos gratis de formas y simbolos">
            <a:extLst>
              <a:ext uri="{FF2B5EF4-FFF2-40B4-BE49-F238E27FC236}">
                <a16:creationId xmlns:a16="http://schemas.microsoft.com/office/drawing/2014/main" id="{AB348411-9F81-97D8-3CD9-12A0C1CD6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30" y="4357688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ángulo 49">
            <a:extLst>
              <a:ext uri="{FF2B5EF4-FFF2-40B4-BE49-F238E27FC236}">
                <a16:creationId xmlns:a16="http://schemas.microsoft.com/office/drawing/2014/main" id="{9CB37422-64A5-D6BF-65D6-07CF3647A679}"/>
              </a:ext>
            </a:extLst>
          </p:cNvPr>
          <p:cNvSpPr/>
          <p:nvPr/>
        </p:nvSpPr>
        <p:spPr>
          <a:xfrm>
            <a:off x="5049520" y="4182237"/>
            <a:ext cx="240030" cy="2329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0351BEF-64DC-3DD7-C17B-2D949E670093}"/>
              </a:ext>
            </a:extLst>
          </p:cNvPr>
          <p:cNvSpPr/>
          <p:nvPr/>
        </p:nvSpPr>
        <p:spPr>
          <a:xfrm>
            <a:off x="5049520" y="4580637"/>
            <a:ext cx="240030" cy="2329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B47233D-4A74-0A73-FE2D-13B6B7917681}"/>
              </a:ext>
            </a:extLst>
          </p:cNvPr>
          <p:cNvSpPr/>
          <p:nvPr/>
        </p:nvSpPr>
        <p:spPr>
          <a:xfrm>
            <a:off x="5049520" y="5775837"/>
            <a:ext cx="240030" cy="23291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573F0214-124C-9314-94E1-9CEC9530BFFD}"/>
              </a:ext>
            </a:extLst>
          </p:cNvPr>
          <p:cNvSpPr/>
          <p:nvPr/>
        </p:nvSpPr>
        <p:spPr>
          <a:xfrm>
            <a:off x="5049520" y="5377437"/>
            <a:ext cx="240030" cy="232918"/>
          </a:xfrm>
          <a:prstGeom prst="rect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D8E47EAD-1299-AB63-01F5-2ACD331DA55E}"/>
              </a:ext>
            </a:extLst>
          </p:cNvPr>
          <p:cNvSpPr txBox="1"/>
          <p:nvPr/>
        </p:nvSpPr>
        <p:spPr>
          <a:xfrm>
            <a:off x="5311903" y="4518398"/>
            <a:ext cx="3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 la platina 2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96372AF-4E98-965C-662F-A0E84AB6E33C}"/>
              </a:ext>
            </a:extLst>
          </p:cNvPr>
          <p:cNvSpPr/>
          <p:nvPr/>
        </p:nvSpPr>
        <p:spPr>
          <a:xfrm>
            <a:off x="5049520" y="4979037"/>
            <a:ext cx="240030" cy="2329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7F659D9-F441-3D79-90DF-2C9B42C71EB6}"/>
              </a:ext>
            </a:extLst>
          </p:cNvPr>
          <p:cNvSpPr/>
          <p:nvPr/>
        </p:nvSpPr>
        <p:spPr>
          <a:xfrm>
            <a:off x="5049520" y="6174237"/>
            <a:ext cx="240030" cy="232918"/>
          </a:xfrm>
          <a:prstGeom prst="rect">
            <a:avLst/>
          </a:prstGeom>
          <a:solidFill>
            <a:srgbClr val="8ED9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E1C4613-6103-5DDB-EC55-48A411BD4CBF}"/>
              </a:ext>
            </a:extLst>
          </p:cNvPr>
          <p:cNvSpPr txBox="1"/>
          <p:nvPr/>
        </p:nvSpPr>
        <p:spPr>
          <a:xfrm>
            <a:off x="5311903" y="4910830"/>
            <a:ext cx="3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 la platina 3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0047807-F7BD-DBD9-5A8A-3851AB309B36}"/>
              </a:ext>
            </a:extLst>
          </p:cNvPr>
          <p:cNvSpPr txBox="1"/>
          <p:nvPr/>
        </p:nvSpPr>
        <p:spPr>
          <a:xfrm>
            <a:off x="5317465" y="5307317"/>
            <a:ext cx="3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 la platina 4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4906E7D-A8F3-C763-AD53-1DBEC41CDD76}"/>
              </a:ext>
            </a:extLst>
          </p:cNvPr>
          <p:cNvSpPr txBox="1"/>
          <p:nvPr/>
        </p:nvSpPr>
        <p:spPr>
          <a:xfrm>
            <a:off x="5311903" y="4126352"/>
            <a:ext cx="36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del servomotor de 60 kg.cm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396AE5C-C59C-130D-FD2C-7C5F2222BACC}"/>
              </a:ext>
            </a:extLst>
          </p:cNvPr>
          <p:cNvSpPr/>
          <p:nvPr/>
        </p:nvSpPr>
        <p:spPr>
          <a:xfrm>
            <a:off x="5050371" y="3783837"/>
            <a:ext cx="240030" cy="232918"/>
          </a:xfrm>
          <a:prstGeom prst="rect">
            <a:avLst/>
          </a:prstGeom>
          <a:solidFill>
            <a:srgbClr val="D86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8AFB2771-CDF7-025B-1B40-A6A19A2D4917}"/>
              </a:ext>
            </a:extLst>
          </p:cNvPr>
          <p:cNvCxnSpPr/>
          <p:nvPr/>
        </p:nvCxnSpPr>
        <p:spPr>
          <a:xfrm>
            <a:off x="10374352" y="965835"/>
            <a:ext cx="0" cy="676656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4" descr="Centro de gravedad - Iconos gratis de formas y simbolos">
            <a:extLst>
              <a:ext uri="{FF2B5EF4-FFF2-40B4-BE49-F238E27FC236}">
                <a16:creationId xmlns:a16="http://schemas.microsoft.com/office/drawing/2014/main" id="{A5A3821D-F73A-C6C9-D74C-0201B266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337" y="845820"/>
            <a:ext cx="240030" cy="2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FF47B34B-FCEE-2CD5-CCCD-2C5C4EFAB3BA}"/>
              </a:ext>
            </a:extLst>
          </p:cNvPr>
          <p:cNvSpPr txBox="1"/>
          <p:nvPr/>
        </p:nvSpPr>
        <p:spPr>
          <a:xfrm>
            <a:off x="5316008" y="3721709"/>
            <a:ext cx="36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del servomotor de 13 kg.cm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E0DD308E-3944-0870-2137-55AB51EE7D35}"/>
              </a:ext>
            </a:extLst>
          </p:cNvPr>
          <p:cNvSpPr txBox="1"/>
          <p:nvPr/>
        </p:nvSpPr>
        <p:spPr>
          <a:xfrm>
            <a:off x="5312791" y="5707630"/>
            <a:ext cx="3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 la platina base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4A11DBF4-802F-E87D-1E3A-0955267164C6}"/>
              </a:ext>
            </a:extLst>
          </p:cNvPr>
          <p:cNvSpPr txBox="1"/>
          <p:nvPr/>
        </p:nvSpPr>
        <p:spPr>
          <a:xfrm>
            <a:off x="5311902" y="6106030"/>
            <a:ext cx="336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Carga en el efector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1027" name="Rectángulo 1026">
            <a:extLst>
              <a:ext uri="{FF2B5EF4-FFF2-40B4-BE49-F238E27FC236}">
                <a16:creationId xmlns:a16="http://schemas.microsoft.com/office/drawing/2014/main" id="{6A560AC0-9BB5-9115-5C30-81051C5E6560}"/>
              </a:ext>
            </a:extLst>
          </p:cNvPr>
          <p:cNvSpPr/>
          <p:nvPr/>
        </p:nvSpPr>
        <p:spPr>
          <a:xfrm>
            <a:off x="5049520" y="3385437"/>
            <a:ext cx="240030" cy="2329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E3CA43CC-6241-D380-E9D8-72A15980FBCB}"/>
              </a:ext>
            </a:extLst>
          </p:cNvPr>
          <p:cNvSpPr txBox="1"/>
          <p:nvPr/>
        </p:nvSpPr>
        <p:spPr>
          <a:xfrm>
            <a:off x="5294028" y="3317230"/>
            <a:ext cx="361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Peso del eje de 8 mm</a:t>
            </a:r>
            <a:endParaRPr lang="es-P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1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55EA9D81-78F1-E9FE-1532-894DD1CD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0304" y="0"/>
            <a:ext cx="9151392" cy="6858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2BADA96-94A5-9DD1-8093-D36F5246D4BB}"/>
              </a:ext>
            </a:extLst>
          </p:cNvPr>
          <p:cNvCxnSpPr>
            <a:cxnSpLocks/>
          </p:cNvCxnSpPr>
          <p:nvPr/>
        </p:nvCxnSpPr>
        <p:spPr>
          <a:xfrm flipV="1">
            <a:off x="2914650" y="2667000"/>
            <a:ext cx="0" cy="103632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6DF9-AB38-E2A1-D20D-5A264A273A9C}"/>
              </a:ext>
            </a:extLst>
          </p:cNvPr>
          <p:cNvSpPr txBox="1"/>
          <p:nvPr/>
        </p:nvSpPr>
        <p:spPr>
          <a:xfrm>
            <a:off x="902912" y="3000494"/>
            <a:ext cx="17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L_servo_largo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2425AA-A1D2-1E5D-08B6-6B2F3EF9687D}"/>
              </a:ext>
            </a:extLst>
          </p:cNvPr>
          <p:cNvCxnSpPr>
            <a:cxnSpLocks/>
          </p:cNvCxnSpPr>
          <p:nvPr/>
        </p:nvCxnSpPr>
        <p:spPr>
          <a:xfrm flipH="1" flipV="1">
            <a:off x="9758680" y="726440"/>
            <a:ext cx="1183640" cy="29972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A04A6E-2374-6982-8818-8A867DDA7BFE}"/>
              </a:ext>
            </a:extLst>
          </p:cNvPr>
          <p:cNvSpPr txBox="1"/>
          <p:nvPr/>
        </p:nvSpPr>
        <p:spPr>
          <a:xfrm>
            <a:off x="9938154" y="110688"/>
            <a:ext cx="17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badi" panose="020B0604020104020204" pitchFamily="34" charset="0"/>
              </a:rPr>
              <a:t>L_efector_base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7270CD1-462D-8D66-CD90-910424154704}"/>
              </a:ext>
            </a:extLst>
          </p:cNvPr>
          <p:cNvCxnSpPr>
            <a:cxnSpLocks/>
          </p:cNvCxnSpPr>
          <p:nvPr/>
        </p:nvCxnSpPr>
        <p:spPr>
          <a:xfrm flipV="1">
            <a:off x="3401845" y="2564063"/>
            <a:ext cx="154305" cy="32385"/>
          </a:xfrm>
          <a:prstGeom prst="straightConnector1">
            <a:avLst/>
          </a:prstGeom>
          <a:ln w="3175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46CFAC-12D0-A163-C3C6-26D1CD3BED88}"/>
              </a:ext>
            </a:extLst>
          </p:cNvPr>
          <p:cNvSpPr txBox="1"/>
          <p:nvPr/>
        </p:nvSpPr>
        <p:spPr>
          <a:xfrm>
            <a:off x="3076619" y="1932956"/>
            <a:ext cx="55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badi" panose="020B0604020104020204" pitchFamily="34" charset="0"/>
              </a:rPr>
              <a:t>e_n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58EBBCC-5636-F1AF-4295-21391A5C5345}"/>
              </a:ext>
            </a:extLst>
          </p:cNvPr>
          <p:cNvCxnSpPr>
            <a:cxnSpLocks/>
          </p:cNvCxnSpPr>
          <p:nvPr/>
        </p:nvCxnSpPr>
        <p:spPr>
          <a:xfrm flipV="1">
            <a:off x="3514111" y="2381250"/>
            <a:ext cx="1149329" cy="19685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1B2728-0789-3F08-5A19-8359FF9F07BF}"/>
              </a:ext>
            </a:extLst>
          </p:cNvPr>
          <p:cNvSpPr txBox="1"/>
          <p:nvPr/>
        </p:nvSpPr>
        <p:spPr>
          <a:xfrm>
            <a:off x="3684841" y="2762488"/>
            <a:ext cx="10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Platina 2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FC09FE2-E2DF-D7E1-8C91-7A654B164C9D}"/>
              </a:ext>
            </a:extLst>
          </p:cNvPr>
          <p:cNvCxnSpPr>
            <a:cxnSpLocks/>
          </p:cNvCxnSpPr>
          <p:nvPr/>
        </p:nvCxnSpPr>
        <p:spPr>
          <a:xfrm flipV="1">
            <a:off x="6291601" y="1043940"/>
            <a:ext cx="1242674" cy="822008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B3B0F97-3A36-3C95-D9A5-95290BB8F89C}"/>
              </a:ext>
            </a:extLst>
          </p:cNvPr>
          <p:cNvCxnSpPr>
            <a:cxnSpLocks/>
          </p:cNvCxnSpPr>
          <p:nvPr/>
        </p:nvCxnSpPr>
        <p:spPr>
          <a:xfrm>
            <a:off x="9050424" y="597376"/>
            <a:ext cx="642620" cy="154464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7B34EE-7A5A-8BCE-7A3A-0CB7269A53AB}"/>
              </a:ext>
            </a:extLst>
          </p:cNvPr>
          <p:cNvSpPr txBox="1"/>
          <p:nvPr/>
        </p:nvSpPr>
        <p:spPr>
          <a:xfrm>
            <a:off x="5750771" y="876300"/>
            <a:ext cx="10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Platina 3</a:t>
            </a:r>
            <a:endParaRPr lang="es-PE" dirty="0">
              <a:latin typeface="Abadi" panose="020B0604020104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B515D0D-C86E-579F-C481-B31D834D99E9}"/>
              </a:ext>
            </a:extLst>
          </p:cNvPr>
          <p:cNvSpPr txBox="1"/>
          <p:nvPr/>
        </p:nvSpPr>
        <p:spPr>
          <a:xfrm>
            <a:off x="8447047" y="892572"/>
            <a:ext cx="10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Platina 4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F2DCAFA8-BC67-89B4-DDB1-47C7E49E39C0}"/>
              </a:ext>
            </a:extLst>
          </p:cNvPr>
          <p:cNvCxnSpPr>
            <a:cxnSpLocks/>
          </p:cNvCxnSpPr>
          <p:nvPr/>
        </p:nvCxnSpPr>
        <p:spPr>
          <a:xfrm flipV="1">
            <a:off x="2914650" y="4445000"/>
            <a:ext cx="0" cy="82804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796DBCF-724F-C89B-2CA5-861BDAB2996D}"/>
              </a:ext>
            </a:extLst>
          </p:cNvPr>
          <p:cNvSpPr txBox="1"/>
          <p:nvPr/>
        </p:nvSpPr>
        <p:spPr>
          <a:xfrm>
            <a:off x="939107" y="4674354"/>
            <a:ext cx="17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L1_eje_8mm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33B60E81-5B94-47DC-2704-FDFACE8FE3D4}"/>
              </a:ext>
            </a:extLst>
          </p:cNvPr>
          <p:cNvCxnSpPr>
            <a:cxnSpLocks/>
          </p:cNvCxnSpPr>
          <p:nvPr/>
        </p:nvCxnSpPr>
        <p:spPr>
          <a:xfrm flipV="1">
            <a:off x="2914650" y="5196840"/>
            <a:ext cx="0" cy="54356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42EE754-F122-7F46-9257-77FF60C7E973}"/>
              </a:ext>
            </a:extLst>
          </p:cNvPr>
          <p:cNvSpPr txBox="1"/>
          <p:nvPr/>
        </p:nvSpPr>
        <p:spPr>
          <a:xfrm>
            <a:off x="946969" y="5283954"/>
            <a:ext cx="17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L1_eje_PaP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01D8F56-8F62-F7ED-C7AC-08749E9D45AE}"/>
              </a:ext>
            </a:extLst>
          </p:cNvPr>
          <p:cNvCxnSpPr>
            <a:cxnSpLocks/>
          </p:cNvCxnSpPr>
          <p:nvPr/>
        </p:nvCxnSpPr>
        <p:spPr>
          <a:xfrm flipV="1">
            <a:off x="5750771" y="1932956"/>
            <a:ext cx="486199" cy="261604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5746ED0-1734-06BE-3A86-22C8AFF85F38}"/>
              </a:ext>
            </a:extLst>
          </p:cNvPr>
          <p:cNvSpPr txBox="1"/>
          <p:nvPr/>
        </p:nvSpPr>
        <p:spPr>
          <a:xfrm>
            <a:off x="5515823" y="2473008"/>
            <a:ext cx="2050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badi" panose="020B0604020104020204" pitchFamily="34" charset="0"/>
              </a:rPr>
              <a:t>L_servo_bracket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900B0CB-58EC-38AB-253C-F8ABCDE2304D}"/>
              </a:ext>
            </a:extLst>
          </p:cNvPr>
          <p:cNvCxnSpPr>
            <a:cxnSpLocks/>
          </p:cNvCxnSpPr>
          <p:nvPr/>
        </p:nvCxnSpPr>
        <p:spPr>
          <a:xfrm flipH="1" flipV="1">
            <a:off x="10942320" y="1043940"/>
            <a:ext cx="1183640" cy="299720"/>
          </a:xfrm>
          <a:prstGeom prst="straightConnector1">
            <a:avLst/>
          </a:prstGeom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F3288B9-BA2A-A619-B091-D7290D2B432B}"/>
              </a:ext>
            </a:extLst>
          </p:cNvPr>
          <p:cNvSpPr txBox="1"/>
          <p:nvPr/>
        </p:nvSpPr>
        <p:spPr>
          <a:xfrm>
            <a:off x="10502698" y="1454944"/>
            <a:ext cx="173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Abadi" panose="020B0604020104020204" pitchFamily="34" charset="0"/>
              </a:rPr>
              <a:t>L_efector_final</a:t>
            </a:r>
            <a:endParaRPr lang="es-PE" dirty="0">
              <a:latin typeface="Abadi" panose="020B0604020104020204" pitchFamily="34" charset="0"/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D593977-5C88-4899-8873-402D2F457D7B}"/>
              </a:ext>
            </a:extLst>
          </p:cNvPr>
          <p:cNvCxnSpPr/>
          <p:nvPr/>
        </p:nvCxnSpPr>
        <p:spPr>
          <a:xfrm>
            <a:off x="2366010" y="489204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559646B-6ECD-1CFC-6C55-76A805F473C7}"/>
              </a:ext>
            </a:extLst>
          </p:cNvPr>
          <p:cNvCxnSpPr/>
          <p:nvPr/>
        </p:nvCxnSpPr>
        <p:spPr>
          <a:xfrm>
            <a:off x="2284627" y="546862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B773381-B70B-678A-BB11-EE5EAC6E115F}"/>
              </a:ext>
            </a:extLst>
          </p:cNvPr>
          <p:cNvCxnSpPr/>
          <p:nvPr/>
        </p:nvCxnSpPr>
        <p:spPr>
          <a:xfrm>
            <a:off x="2440595" y="3189470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017C9D2-67F9-28C7-6424-F8A0C4E6383B}"/>
              </a:ext>
            </a:extLst>
          </p:cNvPr>
          <p:cNvCxnSpPr>
            <a:cxnSpLocks/>
          </p:cNvCxnSpPr>
          <p:nvPr/>
        </p:nvCxnSpPr>
        <p:spPr>
          <a:xfrm flipH="1" flipV="1">
            <a:off x="4197650" y="2582410"/>
            <a:ext cx="134320" cy="229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0156CC95-4D11-9795-6FB4-05ECDFA38F8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353774" y="2302288"/>
            <a:ext cx="125223" cy="22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02C9BA4-6DCA-2D8E-6DCB-42364359ADA2}"/>
              </a:ext>
            </a:extLst>
          </p:cNvPr>
          <p:cNvCxnSpPr>
            <a:cxnSpLocks/>
          </p:cNvCxnSpPr>
          <p:nvPr/>
        </p:nvCxnSpPr>
        <p:spPr>
          <a:xfrm flipH="1" flipV="1">
            <a:off x="6028840" y="2151880"/>
            <a:ext cx="234800" cy="370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529C31E8-EE47-9ACA-4789-AE84334A15BC}"/>
              </a:ext>
            </a:extLst>
          </p:cNvPr>
          <p:cNvCxnSpPr>
            <a:cxnSpLocks/>
          </p:cNvCxnSpPr>
          <p:nvPr/>
        </p:nvCxnSpPr>
        <p:spPr>
          <a:xfrm flipH="1" flipV="1">
            <a:off x="6423627" y="1184950"/>
            <a:ext cx="234800" cy="37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C0CFD3C-3ACB-3C93-A96E-396E5B969928}"/>
              </a:ext>
            </a:extLst>
          </p:cNvPr>
          <p:cNvCxnSpPr>
            <a:cxnSpLocks/>
          </p:cNvCxnSpPr>
          <p:nvPr/>
        </p:nvCxnSpPr>
        <p:spPr>
          <a:xfrm flipV="1">
            <a:off x="9094470" y="756960"/>
            <a:ext cx="265072" cy="214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8EB9F63-8C4E-405E-FD6C-246A79937E65}"/>
              </a:ext>
            </a:extLst>
          </p:cNvPr>
          <p:cNvCxnSpPr>
            <a:cxnSpLocks/>
          </p:cNvCxnSpPr>
          <p:nvPr/>
        </p:nvCxnSpPr>
        <p:spPr>
          <a:xfrm flipV="1">
            <a:off x="11216844" y="1284169"/>
            <a:ext cx="265072" cy="214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741866D-761E-C5CE-A97D-62F13A20D17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541936" y="480020"/>
            <a:ext cx="265072" cy="28638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8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85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 Aaron Vigo Villar</dc:creator>
  <cp:lastModifiedBy>Cristhian Aaron Vigo Villar</cp:lastModifiedBy>
  <cp:revision>2</cp:revision>
  <dcterms:created xsi:type="dcterms:W3CDTF">2024-12-13T21:31:04Z</dcterms:created>
  <dcterms:modified xsi:type="dcterms:W3CDTF">2024-12-13T23:40:59Z</dcterms:modified>
</cp:coreProperties>
</file>