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freeimages.com/photo/business-1239221" TargetMode="External"/><Relationship Id="rId3" Type="http://schemas.openxmlformats.org/officeDocument/2006/relationships/hyperlink" Target="http://www.freeimages.com/photo/business-1239221" TargetMode="External"/><Relationship Id="rId4" Type="http://schemas.openxmlformats.org/officeDocument/2006/relationships/hyperlink" Target="http://www.freeimages.com/photo/business-building-1564029" TargetMode="External"/><Relationship Id="rId5" Type="http://schemas.openxmlformats.org/officeDocument/2006/relationships/hyperlink" Target="http://www.freeimages.com/photo/business-building-1564029" TargetMode="External"/><Relationship Id="rId6" Type="http://schemas.openxmlformats.org/officeDocument/2006/relationships/hyperlink" Target="http://www.freeimages.com/photo/conference-room-2-1486111" TargetMode="External"/><Relationship Id="rId7" Type="http://schemas.openxmlformats.org/officeDocument/2006/relationships/hyperlink" Target="http://www.freeimages.com/photo/conference-room-2-1486111" TargetMode="External"/><Relationship Id="rId8" Type="http://schemas.openxmlformats.org/officeDocument/2006/relationships/hyperlink" Target="http://www.freeimages.com/photo/abacus-1193093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freeimages.com/photo/business-1239221" TargetMode="External"/><Relationship Id="rId3" Type="http://schemas.openxmlformats.org/officeDocument/2006/relationships/hyperlink" Target="http://www.freeimages.com/photo/business-1239221" TargetMode="External"/><Relationship Id="rId4" Type="http://schemas.openxmlformats.org/officeDocument/2006/relationships/hyperlink" Target="http://www.freeimages.com/photo/business-building-1564029" TargetMode="External"/><Relationship Id="rId5" Type="http://schemas.openxmlformats.org/officeDocument/2006/relationships/hyperlink" Target="http://www.freeimages.com/photo/business-building-1564029" TargetMode="External"/><Relationship Id="rId6" Type="http://schemas.openxmlformats.org/officeDocument/2006/relationships/hyperlink" Target="http://www.freeimages.com/photo/conference-room-2-1486111" TargetMode="External"/><Relationship Id="rId7" Type="http://schemas.openxmlformats.org/officeDocument/2006/relationships/hyperlink" Target="http://www.freeimages.com/photo/conference-room-2-1486111" TargetMode="External"/><Relationship Id="rId8" Type="http://schemas.openxmlformats.org/officeDocument/2006/relationships/hyperlink" Target="http://www.freeimages.com/photo/abacus-119309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c085f8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5cc085f853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0619ce9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0619ce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d0619ce9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4cc41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ATTRIBUTIONS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http://www.freeimages.com/photo/business-1239221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FreeImages.com/Mihai Eustatiu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http://www.freeimages.com/photo/business-building-1564029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FreeImages.com/Bob Smith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http://www.freeimages.com/photo/conference-room-2-1486111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FreeImages.com/michelle ho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http://www.freeimages.com/photo/abacus-1193093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FreeImages.com/John evans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14cc41d1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c085f85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ATTRIBUTIONS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http://www.freeimages.com/photo/business-1239221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FreeImages.com/Mihai Eustatiu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http://www.freeimages.com/photo/business-building-1564029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FreeImages.com/Bob Smith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http://www.freeimages.com/photo/conference-room-2-1486111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FreeImages.com/michelle ho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http://www.freeimages.com/photo/abacus-1193093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FreeImages.com/John evans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cc085f853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133349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348854"/>
            <a:ext cx="2971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2038350"/>
            <a:ext cx="297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Calibri"/>
              <a:buNone/>
              <a:defRPr sz="1400">
                <a:solidFill>
                  <a:srgbClr val="D8D8D8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084475" y="2130100"/>
            <a:ext cx="5059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PH" sz="3600">
                <a:latin typeface="Trebuchet MS"/>
                <a:ea typeface="Trebuchet MS"/>
                <a:cs typeface="Trebuchet MS"/>
                <a:sym typeface="Trebuchet MS"/>
              </a:rPr>
              <a:t>¿Has tenido problemas financieros?</a:t>
            </a:r>
            <a:endParaRPr b="1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99950" y="727575"/>
            <a:ext cx="8296800" cy="40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19875" y="3714750"/>
            <a:ext cx="8266500" cy="838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57200" y="1783625"/>
            <a:ext cx="37008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776500" y="3714750"/>
            <a:ext cx="692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67300" y="742763"/>
            <a:ext cx="8229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25" y="780937"/>
            <a:ext cx="5744050" cy="3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983975" y="1114825"/>
            <a:ext cx="2702400" cy="238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PH" sz="18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“El 7% del dinero prestado presenta mora de más de 30 días, con respecto al mismo mes del año pasado esa mora se incrementó en 32%.”</a:t>
            </a:r>
            <a:endParaRPr b="1"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PH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Superintendencia Financiera</a:t>
            </a:r>
            <a:endParaRPr b="1" i="1"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00" y="265613"/>
            <a:ext cx="8588199" cy="4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084475" y="2130100"/>
            <a:ext cx="5059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PH" sz="3000">
                <a:latin typeface="Trebuchet MS"/>
                <a:ea typeface="Trebuchet MS"/>
                <a:cs typeface="Trebuchet MS"/>
                <a:sym typeface="Trebuchet MS"/>
              </a:rPr>
              <a:t>SaaS para mejorar el desempeño financiero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288" y="1606225"/>
            <a:ext cx="2219433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25" y="805525"/>
            <a:ext cx="65913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971425" y="1668825"/>
            <a:ext cx="2478300" cy="244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654300" y="1668825"/>
            <a:ext cx="2478300" cy="244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3" y="1986512"/>
            <a:ext cx="1899775" cy="1805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 flipH="1">
            <a:off x="3437250" y="2328900"/>
            <a:ext cx="2204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3449750" y="3549400"/>
            <a:ext cx="22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000" y="2077250"/>
            <a:ext cx="2014525" cy="16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