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256" r:id="rId2"/>
    <p:sldId id="262" r:id="rId3"/>
    <p:sldId id="267" r:id="rId4"/>
    <p:sldId id="25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Lst>
  <p:sldSz cx="9144000" cy="5143500" type="screen16x9"/>
  <p:notesSz cx="6858000" cy="9144000"/>
  <p:embeddedFontLst>
    <p:embeddedFont>
      <p:font typeface="Open Sans" panose="020B0606030504020204" pitchFamily="34" charset="0"/>
      <p:regular r:id="rId21"/>
      <p:bold r:id="rId22"/>
      <p:italic r:id="rId23"/>
      <p:boldItalic r:id="rId24"/>
    </p:embeddedFont>
    <p:embeddedFont>
      <p:font typeface="Quintessentia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65768F-A236-44FD-830D-43FC00E2470C}">
  <a:tblStyle styleId="{CD65768F-A236-44FD-830D-43FC00E247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366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12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636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22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51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421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632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05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58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92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49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262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41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21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319725"/>
            <a:ext cx="4524600" cy="22485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100">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100" y="3568225"/>
            <a:ext cx="4524600" cy="34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Open Sans"/>
              <a:buNone/>
              <a:defRPr sz="1600">
                <a:solidFill>
                  <a:schemeClr val="dk2"/>
                </a:solidFill>
                <a:latin typeface="Open Sans"/>
                <a:ea typeface="Open Sans"/>
                <a:cs typeface="Open Sans"/>
                <a:sym typeface="Open Sans"/>
              </a:defRPr>
            </a:lvl1pPr>
            <a:lvl2pPr lvl="1" algn="ctr">
              <a:lnSpc>
                <a:spcPct val="100000"/>
              </a:lnSpc>
              <a:spcBef>
                <a:spcPts val="0"/>
              </a:spcBef>
              <a:spcAft>
                <a:spcPts val="0"/>
              </a:spcAft>
              <a:buSzPts val="1800"/>
              <a:buFont typeface="Open Sans"/>
              <a:buNone/>
              <a:defRPr sz="1800">
                <a:latin typeface="Open Sans"/>
                <a:ea typeface="Open Sans"/>
                <a:cs typeface="Open Sans"/>
                <a:sym typeface="Open Sans"/>
              </a:defRPr>
            </a:lvl2pPr>
            <a:lvl3pPr lvl="2" algn="ctr">
              <a:lnSpc>
                <a:spcPct val="100000"/>
              </a:lnSpc>
              <a:spcBef>
                <a:spcPts val="0"/>
              </a:spcBef>
              <a:spcAft>
                <a:spcPts val="0"/>
              </a:spcAft>
              <a:buSzPts val="1800"/>
              <a:buFont typeface="Open Sans"/>
              <a:buNone/>
              <a:defRPr sz="1800">
                <a:latin typeface="Open Sans"/>
                <a:ea typeface="Open Sans"/>
                <a:cs typeface="Open Sans"/>
                <a:sym typeface="Open Sans"/>
              </a:defRPr>
            </a:lvl3pPr>
            <a:lvl4pPr lvl="3" algn="ctr">
              <a:lnSpc>
                <a:spcPct val="100000"/>
              </a:lnSpc>
              <a:spcBef>
                <a:spcPts val="0"/>
              </a:spcBef>
              <a:spcAft>
                <a:spcPts val="0"/>
              </a:spcAft>
              <a:buSzPts val="1800"/>
              <a:buFont typeface="Open Sans"/>
              <a:buNone/>
              <a:defRPr sz="1800">
                <a:latin typeface="Open Sans"/>
                <a:ea typeface="Open Sans"/>
                <a:cs typeface="Open Sans"/>
                <a:sym typeface="Open Sans"/>
              </a:defRPr>
            </a:lvl4pPr>
            <a:lvl5pPr lvl="4" algn="ctr">
              <a:lnSpc>
                <a:spcPct val="100000"/>
              </a:lnSpc>
              <a:spcBef>
                <a:spcPts val="0"/>
              </a:spcBef>
              <a:spcAft>
                <a:spcPts val="0"/>
              </a:spcAft>
              <a:buSzPts val="1800"/>
              <a:buFont typeface="Open Sans"/>
              <a:buNone/>
              <a:defRPr sz="1800">
                <a:latin typeface="Open Sans"/>
                <a:ea typeface="Open Sans"/>
                <a:cs typeface="Open Sans"/>
                <a:sym typeface="Open Sans"/>
              </a:defRPr>
            </a:lvl5pPr>
            <a:lvl6pPr lvl="5" algn="ctr">
              <a:lnSpc>
                <a:spcPct val="100000"/>
              </a:lnSpc>
              <a:spcBef>
                <a:spcPts val="0"/>
              </a:spcBef>
              <a:spcAft>
                <a:spcPts val="0"/>
              </a:spcAft>
              <a:buSzPts val="1800"/>
              <a:buFont typeface="Open Sans"/>
              <a:buNone/>
              <a:defRPr sz="1800">
                <a:latin typeface="Open Sans"/>
                <a:ea typeface="Open Sans"/>
                <a:cs typeface="Open Sans"/>
                <a:sym typeface="Open Sans"/>
              </a:defRPr>
            </a:lvl6pPr>
            <a:lvl7pPr lvl="6" algn="ctr">
              <a:lnSpc>
                <a:spcPct val="100000"/>
              </a:lnSpc>
              <a:spcBef>
                <a:spcPts val="0"/>
              </a:spcBef>
              <a:spcAft>
                <a:spcPts val="0"/>
              </a:spcAft>
              <a:buSzPts val="1800"/>
              <a:buFont typeface="Open Sans"/>
              <a:buNone/>
              <a:defRPr sz="1800">
                <a:latin typeface="Open Sans"/>
                <a:ea typeface="Open Sans"/>
                <a:cs typeface="Open Sans"/>
                <a:sym typeface="Open Sans"/>
              </a:defRPr>
            </a:lvl7pPr>
            <a:lvl8pPr lvl="7" algn="ctr">
              <a:lnSpc>
                <a:spcPct val="100000"/>
              </a:lnSpc>
              <a:spcBef>
                <a:spcPts val="0"/>
              </a:spcBef>
              <a:spcAft>
                <a:spcPts val="0"/>
              </a:spcAft>
              <a:buSzPts val="1800"/>
              <a:buFont typeface="Open Sans"/>
              <a:buNone/>
              <a:defRPr sz="1800">
                <a:latin typeface="Open Sans"/>
                <a:ea typeface="Open Sans"/>
                <a:cs typeface="Open Sans"/>
                <a:sym typeface="Open Sans"/>
              </a:defRPr>
            </a:lvl8pPr>
            <a:lvl9pPr lvl="8" algn="ctr">
              <a:lnSpc>
                <a:spcPct val="100000"/>
              </a:lnSpc>
              <a:spcBef>
                <a:spcPts val="0"/>
              </a:spcBef>
              <a:spcAft>
                <a:spcPts val="0"/>
              </a:spcAft>
              <a:buSzPts val="1800"/>
              <a:buFont typeface="Open Sans"/>
              <a:buNone/>
              <a:defRPr sz="1800">
                <a:latin typeface="Open Sans"/>
                <a:ea typeface="Open Sans"/>
                <a:cs typeface="Open Sans"/>
                <a:sym typeface="Open Sans"/>
              </a:defRPr>
            </a:lvl9pPr>
          </a:lstStyle>
          <a:p>
            <a:endParaRPr/>
          </a:p>
        </p:txBody>
      </p:sp>
      <p:grpSp>
        <p:nvGrpSpPr>
          <p:cNvPr id="11" name="Google Shape;11;p2"/>
          <p:cNvGrpSpPr/>
          <p:nvPr/>
        </p:nvGrpSpPr>
        <p:grpSpPr>
          <a:xfrm rot="-2390044">
            <a:off x="-244568" y="4130125"/>
            <a:ext cx="1100032" cy="1035527"/>
            <a:chOff x="3611750" y="1496100"/>
            <a:chExt cx="821550" cy="773375"/>
          </a:xfrm>
        </p:grpSpPr>
        <p:sp>
          <p:nvSpPr>
            <p:cNvPr id="12" name="Google Shape;12;p2"/>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316796" y="2886510"/>
            <a:ext cx="947638" cy="1717592"/>
            <a:chOff x="5329525" y="1305350"/>
            <a:chExt cx="595325" cy="1079025"/>
          </a:xfrm>
        </p:grpSpPr>
        <p:sp>
          <p:nvSpPr>
            <p:cNvPr id="30" name="Google Shape;30;p2"/>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24125" y="4427291"/>
            <a:ext cx="1670211" cy="1572271"/>
            <a:chOff x="3611750" y="1496100"/>
            <a:chExt cx="821550" cy="773375"/>
          </a:xfrm>
        </p:grpSpPr>
        <p:sp>
          <p:nvSpPr>
            <p:cNvPr id="41" name="Google Shape;41;p2"/>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856444">
            <a:off x="7844062" y="3762969"/>
            <a:ext cx="1777123" cy="1769839"/>
            <a:chOff x="4532700" y="3320475"/>
            <a:chExt cx="647125" cy="644450"/>
          </a:xfrm>
        </p:grpSpPr>
        <p:sp>
          <p:nvSpPr>
            <p:cNvPr id="59" name="Google Shape;59;p2"/>
            <p:cNvSpPr/>
            <p:nvPr/>
          </p:nvSpPr>
          <p:spPr>
            <a:xfrm>
              <a:off x="4941975" y="3407400"/>
              <a:ext cx="118800" cy="358075"/>
            </a:xfrm>
            <a:custGeom>
              <a:avLst/>
              <a:gdLst/>
              <a:ahLst/>
              <a:cxnLst/>
              <a:rect l="l" t="t" r="r" b="b"/>
              <a:pathLst>
                <a:path w="4752" h="14323" extrusionOk="0">
                  <a:moveTo>
                    <a:pt x="4751" y="0"/>
                  </a:moveTo>
                  <a:lnTo>
                    <a:pt x="4751" y="0"/>
                  </a:lnTo>
                  <a:cubicBezTo>
                    <a:pt x="3775" y="334"/>
                    <a:pt x="2822" y="810"/>
                    <a:pt x="2036" y="1489"/>
                  </a:cubicBezTo>
                  <a:cubicBezTo>
                    <a:pt x="1227" y="2167"/>
                    <a:pt x="584" y="3024"/>
                    <a:pt x="274" y="4025"/>
                  </a:cubicBezTo>
                  <a:cubicBezTo>
                    <a:pt x="72" y="4679"/>
                    <a:pt x="0" y="5382"/>
                    <a:pt x="12" y="6072"/>
                  </a:cubicBezTo>
                  <a:cubicBezTo>
                    <a:pt x="48" y="9370"/>
                    <a:pt x="1405" y="12502"/>
                    <a:pt x="4215" y="14228"/>
                  </a:cubicBezTo>
                  <a:lnTo>
                    <a:pt x="4370" y="14288"/>
                  </a:lnTo>
                  <a:cubicBezTo>
                    <a:pt x="4343" y="14288"/>
                    <a:pt x="4379" y="14323"/>
                    <a:pt x="4402" y="14323"/>
                  </a:cubicBezTo>
                  <a:cubicBezTo>
                    <a:pt x="4409" y="14323"/>
                    <a:pt x="4415" y="14320"/>
                    <a:pt x="4418" y="14312"/>
                  </a:cubicBezTo>
                  <a:cubicBezTo>
                    <a:pt x="4430" y="14288"/>
                    <a:pt x="4418" y="14252"/>
                    <a:pt x="4382" y="14228"/>
                  </a:cubicBezTo>
                  <a:cubicBezTo>
                    <a:pt x="3834" y="13633"/>
                    <a:pt x="3346" y="12966"/>
                    <a:pt x="2846" y="12335"/>
                  </a:cubicBezTo>
                  <a:cubicBezTo>
                    <a:pt x="2477" y="11847"/>
                    <a:pt x="2108" y="11347"/>
                    <a:pt x="1822" y="10799"/>
                  </a:cubicBezTo>
                  <a:cubicBezTo>
                    <a:pt x="1572" y="10275"/>
                    <a:pt x="1394" y="9692"/>
                    <a:pt x="1263" y="9132"/>
                  </a:cubicBezTo>
                  <a:cubicBezTo>
                    <a:pt x="1120" y="8608"/>
                    <a:pt x="1024" y="8073"/>
                    <a:pt x="977" y="7525"/>
                  </a:cubicBezTo>
                  <a:cubicBezTo>
                    <a:pt x="846" y="6049"/>
                    <a:pt x="1096" y="4537"/>
                    <a:pt x="1751" y="3191"/>
                  </a:cubicBezTo>
                  <a:cubicBezTo>
                    <a:pt x="2406" y="1858"/>
                    <a:pt x="3465" y="703"/>
                    <a:pt x="4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96725" y="3749700"/>
              <a:ext cx="254225" cy="215225"/>
            </a:xfrm>
            <a:custGeom>
              <a:avLst/>
              <a:gdLst/>
              <a:ahLst/>
              <a:cxnLst/>
              <a:rect l="l" t="t" r="r" b="b"/>
              <a:pathLst>
                <a:path w="10169" h="8609" extrusionOk="0">
                  <a:moveTo>
                    <a:pt x="10168" y="441"/>
                  </a:moveTo>
                  <a:lnTo>
                    <a:pt x="10168" y="441"/>
                  </a:lnTo>
                  <a:cubicBezTo>
                    <a:pt x="10082" y="446"/>
                    <a:pt x="9996" y="452"/>
                    <a:pt x="9910" y="459"/>
                  </a:cubicBezTo>
                  <a:lnTo>
                    <a:pt x="9910" y="459"/>
                  </a:lnTo>
                  <a:lnTo>
                    <a:pt x="10013" y="524"/>
                  </a:lnTo>
                  <a:cubicBezTo>
                    <a:pt x="10061" y="500"/>
                    <a:pt x="10121" y="465"/>
                    <a:pt x="10168" y="441"/>
                  </a:cubicBezTo>
                  <a:close/>
                  <a:moveTo>
                    <a:pt x="7879" y="0"/>
                  </a:moveTo>
                  <a:cubicBezTo>
                    <a:pt x="6222" y="0"/>
                    <a:pt x="4558" y="504"/>
                    <a:pt x="3108" y="1310"/>
                  </a:cubicBezTo>
                  <a:cubicBezTo>
                    <a:pt x="2286" y="1751"/>
                    <a:pt x="1536" y="2298"/>
                    <a:pt x="953" y="3037"/>
                  </a:cubicBezTo>
                  <a:cubicBezTo>
                    <a:pt x="369" y="3763"/>
                    <a:pt x="0" y="4680"/>
                    <a:pt x="60" y="5608"/>
                  </a:cubicBezTo>
                  <a:cubicBezTo>
                    <a:pt x="95" y="6073"/>
                    <a:pt x="226" y="6513"/>
                    <a:pt x="357" y="6966"/>
                  </a:cubicBezTo>
                  <a:cubicBezTo>
                    <a:pt x="548" y="7561"/>
                    <a:pt x="774" y="8180"/>
                    <a:pt x="1238" y="8609"/>
                  </a:cubicBezTo>
                  <a:lnTo>
                    <a:pt x="1238" y="8454"/>
                  </a:lnTo>
                  <a:lnTo>
                    <a:pt x="1238" y="8216"/>
                  </a:lnTo>
                  <a:lnTo>
                    <a:pt x="1238" y="7739"/>
                  </a:lnTo>
                  <a:cubicBezTo>
                    <a:pt x="1227" y="7394"/>
                    <a:pt x="1203" y="7037"/>
                    <a:pt x="1191" y="6692"/>
                  </a:cubicBezTo>
                  <a:cubicBezTo>
                    <a:pt x="1167" y="6037"/>
                    <a:pt x="1143" y="5382"/>
                    <a:pt x="1262" y="4727"/>
                  </a:cubicBezTo>
                  <a:cubicBezTo>
                    <a:pt x="1310" y="4441"/>
                    <a:pt x="1405" y="4168"/>
                    <a:pt x="1489" y="3894"/>
                  </a:cubicBezTo>
                  <a:cubicBezTo>
                    <a:pt x="1500" y="3846"/>
                    <a:pt x="1524" y="3787"/>
                    <a:pt x="1536" y="3739"/>
                  </a:cubicBezTo>
                  <a:cubicBezTo>
                    <a:pt x="1548" y="3668"/>
                    <a:pt x="1560" y="3596"/>
                    <a:pt x="1584" y="3537"/>
                  </a:cubicBezTo>
                  <a:cubicBezTo>
                    <a:pt x="1655" y="3346"/>
                    <a:pt x="1846" y="3179"/>
                    <a:pt x="1989" y="3025"/>
                  </a:cubicBezTo>
                  <a:cubicBezTo>
                    <a:pt x="2179" y="2846"/>
                    <a:pt x="2381" y="2703"/>
                    <a:pt x="2584" y="2548"/>
                  </a:cubicBezTo>
                  <a:cubicBezTo>
                    <a:pt x="2608" y="2536"/>
                    <a:pt x="2620" y="2525"/>
                    <a:pt x="2632" y="2525"/>
                  </a:cubicBezTo>
                  <a:cubicBezTo>
                    <a:pt x="3084" y="2227"/>
                    <a:pt x="3560" y="2013"/>
                    <a:pt x="4048" y="1810"/>
                  </a:cubicBezTo>
                  <a:cubicBezTo>
                    <a:pt x="5921" y="1068"/>
                    <a:pt x="7892" y="610"/>
                    <a:pt x="9910" y="459"/>
                  </a:cubicBezTo>
                  <a:lnTo>
                    <a:pt x="9910" y="459"/>
                  </a:lnTo>
                  <a:lnTo>
                    <a:pt x="9430" y="155"/>
                  </a:lnTo>
                  <a:cubicBezTo>
                    <a:pt x="8918" y="50"/>
                    <a:pt x="8399" y="0"/>
                    <a:pt x="7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848225" y="3358575"/>
              <a:ext cx="150625" cy="380125"/>
            </a:xfrm>
            <a:custGeom>
              <a:avLst/>
              <a:gdLst/>
              <a:ahLst/>
              <a:cxnLst/>
              <a:rect l="l" t="t" r="r" b="b"/>
              <a:pathLst>
                <a:path w="6025" h="15205" extrusionOk="0">
                  <a:moveTo>
                    <a:pt x="3989" y="1"/>
                  </a:moveTo>
                  <a:lnTo>
                    <a:pt x="3989" y="1"/>
                  </a:lnTo>
                  <a:cubicBezTo>
                    <a:pt x="3012" y="263"/>
                    <a:pt x="2215" y="953"/>
                    <a:pt x="1524" y="1691"/>
                  </a:cubicBezTo>
                  <a:cubicBezTo>
                    <a:pt x="1191" y="2049"/>
                    <a:pt x="857" y="2453"/>
                    <a:pt x="631" y="2906"/>
                  </a:cubicBezTo>
                  <a:cubicBezTo>
                    <a:pt x="441" y="3287"/>
                    <a:pt x="333" y="3715"/>
                    <a:pt x="274" y="4156"/>
                  </a:cubicBezTo>
                  <a:cubicBezTo>
                    <a:pt x="0" y="6097"/>
                    <a:pt x="464" y="8121"/>
                    <a:pt x="1345" y="9895"/>
                  </a:cubicBezTo>
                  <a:cubicBezTo>
                    <a:pt x="2238" y="11669"/>
                    <a:pt x="3524" y="13217"/>
                    <a:pt x="4905" y="14633"/>
                  </a:cubicBezTo>
                  <a:lnTo>
                    <a:pt x="6025" y="15205"/>
                  </a:lnTo>
                  <a:cubicBezTo>
                    <a:pt x="4727" y="13979"/>
                    <a:pt x="3643" y="12514"/>
                    <a:pt x="2810" y="10942"/>
                  </a:cubicBezTo>
                  <a:cubicBezTo>
                    <a:pt x="2131" y="9657"/>
                    <a:pt x="1619" y="8275"/>
                    <a:pt x="1453" y="6847"/>
                  </a:cubicBezTo>
                  <a:cubicBezTo>
                    <a:pt x="1286" y="5418"/>
                    <a:pt x="1464" y="3918"/>
                    <a:pt x="2096" y="2620"/>
                  </a:cubicBezTo>
                  <a:cubicBezTo>
                    <a:pt x="2572" y="1656"/>
                    <a:pt x="3286" y="822"/>
                    <a:pt x="3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703850" y="3721725"/>
              <a:ext cx="277150" cy="212850"/>
            </a:xfrm>
            <a:custGeom>
              <a:avLst/>
              <a:gdLst/>
              <a:ahLst/>
              <a:cxnLst/>
              <a:rect l="l" t="t" r="r" b="b"/>
              <a:pathLst>
                <a:path w="11086" h="8514" extrusionOk="0">
                  <a:moveTo>
                    <a:pt x="10454" y="0"/>
                  </a:moveTo>
                  <a:cubicBezTo>
                    <a:pt x="9264" y="226"/>
                    <a:pt x="8097" y="441"/>
                    <a:pt x="6918" y="703"/>
                  </a:cubicBezTo>
                  <a:cubicBezTo>
                    <a:pt x="5620" y="977"/>
                    <a:pt x="4311" y="1322"/>
                    <a:pt x="3156" y="1953"/>
                  </a:cubicBezTo>
                  <a:cubicBezTo>
                    <a:pt x="1977" y="2584"/>
                    <a:pt x="953" y="3560"/>
                    <a:pt x="477" y="4787"/>
                  </a:cubicBezTo>
                  <a:cubicBezTo>
                    <a:pt x="0" y="6025"/>
                    <a:pt x="179" y="7561"/>
                    <a:pt x="1096" y="8513"/>
                  </a:cubicBezTo>
                  <a:cubicBezTo>
                    <a:pt x="929" y="7037"/>
                    <a:pt x="965" y="5441"/>
                    <a:pt x="1739" y="4179"/>
                  </a:cubicBezTo>
                  <a:cubicBezTo>
                    <a:pt x="2275" y="3322"/>
                    <a:pt x="3096" y="2691"/>
                    <a:pt x="3965" y="2203"/>
                  </a:cubicBezTo>
                  <a:cubicBezTo>
                    <a:pt x="6132" y="1000"/>
                    <a:pt x="8633" y="584"/>
                    <a:pt x="11085" y="286"/>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657725" y="3686600"/>
              <a:ext cx="264925" cy="150050"/>
            </a:xfrm>
            <a:custGeom>
              <a:avLst/>
              <a:gdLst/>
              <a:ahLst/>
              <a:cxnLst/>
              <a:rect l="l" t="t" r="r" b="b"/>
              <a:pathLst>
                <a:path w="10597" h="6002" extrusionOk="0">
                  <a:moveTo>
                    <a:pt x="9751" y="0"/>
                  </a:moveTo>
                  <a:cubicBezTo>
                    <a:pt x="7537" y="107"/>
                    <a:pt x="5310" y="227"/>
                    <a:pt x="3167" y="810"/>
                  </a:cubicBezTo>
                  <a:cubicBezTo>
                    <a:pt x="2691" y="929"/>
                    <a:pt x="2226" y="1072"/>
                    <a:pt x="1810" y="1334"/>
                  </a:cubicBezTo>
                  <a:cubicBezTo>
                    <a:pt x="1072" y="1774"/>
                    <a:pt x="560" y="2560"/>
                    <a:pt x="298" y="3394"/>
                  </a:cubicBezTo>
                  <a:cubicBezTo>
                    <a:pt x="24" y="4227"/>
                    <a:pt x="0" y="5120"/>
                    <a:pt x="60" y="6001"/>
                  </a:cubicBezTo>
                  <a:cubicBezTo>
                    <a:pt x="417" y="4156"/>
                    <a:pt x="1762" y="2620"/>
                    <a:pt x="3405" y="1715"/>
                  </a:cubicBezTo>
                  <a:cubicBezTo>
                    <a:pt x="5036" y="822"/>
                    <a:pt x="6929" y="500"/>
                    <a:pt x="8811" y="441"/>
                  </a:cubicBezTo>
                  <a:cubicBezTo>
                    <a:pt x="9018" y="433"/>
                    <a:pt x="9225" y="427"/>
                    <a:pt x="9433" y="427"/>
                  </a:cubicBezTo>
                  <a:cubicBezTo>
                    <a:pt x="9821" y="427"/>
                    <a:pt x="10209" y="446"/>
                    <a:pt x="10597" y="500"/>
                  </a:cubicBezTo>
                  <a:lnTo>
                    <a:pt x="9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769625" y="3320475"/>
              <a:ext cx="127125" cy="377750"/>
            </a:xfrm>
            <a:custGeom>
              <a:avLst/>
              <a:gdLst/>
              <a:ahLst/>
              <a:cxnLst/>
              <a:rect l="l" t="t" r="r" b="b"/>
              <a:pathLst>
                <a:path w="5085" h="15110" extrusionOk="0">
                  <a:moveTo>
                    <a:pt x="2453" y="1"/>
                  </a:moveTo>
                  <a:lnTo>
                    <a:pt x="2453" y="1"/>
                  </a:lnTo>
                  <a:cubicBezTo>
                    <a:pt x="1977" y="84"/>
                    <a:pt x="1560" y="382"/>
                    <a:pt x="1203" y="703"/>
                  </a:cubicBezTo>
                  <a:cubicBezTo>
                    <a:pt x="798" y="1072"/>
                    <a:pt x="429" y="1489"/>
                    <a:pt x="215" y="2001"/>
                  </a:cubicBezTo>
                  <a:cubicBezTo>
                    <a:pt x="60" y="2382"/>
                    <a:pt x="13" y="2822"/>
                    <a:pt x="13" y="3239"/>
                  </a:cubicBezTo>
                  <a:cubicBezTo>
                    <a:pt x="1" y="4394"/>
                    <a:pt x="275" y="5537"/>
                    <a:pt x="632" y="6656"/>
                  </a:cubicBezTo>
                  <a:cubicBezTo>
                    <a:pt x="1506" y="9385"/>
                    <a:pt x="2809" y="11980"/>
                    <a:pt x="4482" y="14305"/>
                  </a:cubicBezTo>
                  <a:lnTo>
                    <a:pt x="4482" y="14305"/>
                  </a:lnTo>
                  <a:cubicBezTo>
                    <a:pt x="4477" y="14291"/>
                    <a:pt x="4471" y="14278"/>
                    <a:pt x="4466" y="14264"/>
                  </a:cubicBezTo>
                  <a:cubicBezTo>
                    <a:pt x="3513" y="12002"/>
                    <a:pt x="2596" y="9704"/>
                    <a:pt x="1727" y="7406"/>
                  </a:cubicBezTo>
                  <a:cubicBezTo>
                    <a:pt x="1572" y="7002"/>
                    <a:pt x="1430" y="6609"/>
                    <a:pt x="1334" y="6192"/>
                  </a:cubicBezTo>
                  <a:cubicBezTo>
                    <a:pt x="1263" y="5775"/>
                    <a:pt x="1239" y="5358"/>
                    <a:pt x="1251" y="4930"/>
                  </a:cubicBezTo>
                  <a:cubicBezTo>
                    <a:pt x="1275" y="3549"/>
                    <a:pt x="1620" y="2191"/>
                    <a:pt x="2227" y="953"/>
                  </a:cubicBezTo>
                  <a:cubicBezTo>
                    <a:pt x="2382" y="655"/>
                    <a:pt x="2537" y="334"/>
                    <a:pt x="2453" y="1"/>
                  </a:cubicBezTo>
                  <a:close/>
                  <a:moveTo>
                    <a:pt x="4482" y="14305"/>
                  </a:moveTo>
                  <a:lnTo>
                    <a:pt x="4482" y="14305"/>
                  </a:lnTo>
                  <a:cubicBezTo>
                    <a:pt x="4602" y="14592"/>
                    <a:pt x="4753" y="14892"/>
                    <a:pt x="5002" y="15062"/>
                  </a:cubicBezTo>
                  <a:lnTo>
                    <a:pt x="5002" y="15062"/>
                  </a:lnTo>
                  <a:cubicBezTo>
                    <a:pt x="5002" y="15062"/>
                    <a:pt x="5002" y="15062"/>
                    <a:pt x="5001" y="15062"/>
                  </a:cubicBezTo>
                  <a:lnTo>
                    <a:pt x="5013" y="15069"/>
                  </a:lnTo>
                  <a:lnTo>
                    <a:pt x="5013" y="15069"/>
                  </a:lnTo>
                  <a:cubicBezTo>
                    <a:pt x="5029" y="15079"/>
                    <a:pt x="5045" y="15089"/>
                    <a:pt x="5061" y="15098"/>
                  </a:cubicBezTo>
                  <a:cubicBezTo>
                    <a:pt x="5065" y="15101"/>
                    <a:pt x="5069" y="15102"/>
                    <a:pt x="5071" y="15102"/>
                  </a:cubicBezTo>
                  <a:cubicBezTo>
                    <a:pt x="5071" y="15102"/>
                    <a:pt x="5071" y="15102"/>
                    <a:pt x="5071" y="15102"/>
                  </a:cubicBezTo>
                  <a:lnTo>
                    <a:pt x="5071" y="15102"/>
                  </a:lnTo>
                  <a:lnTo>
                    <a:pt x="5085" y="15110"/>
                  </a:lnTo>
                  <a:cubicBezTo>
                    <a:pt x="5080" y="15104"/>
                    <a:pt x="5076" y="15098"/>
                    <a:pt x="5071" y="15092"/>
                  </a:cubicBezTo>
                  <a:lnTo>
                    <a:pt x="5071" y="15092"/>
                  </a:lnTo>
                  <a:cubicBezTo>
                    <a:pt x="5069" y="15087"/>
                    <a:pt x="5064" y="15081"/>
                    <a:pt x="5058" y="15076"/>
                  </a:cubicBezTo>
                  <a:lnTo>
                    <a:pt x="5058" y="15076"/>
                  </a:lnTo>
                  <a:cubicBezTo>
                    <a:pt x="4862" y="14822"/>
                    <a:pt x="4670" y="14565"/>
                    <a:pt x="4482" y="1430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609200" y="3630750"/>
              <a:ext cx="222375" cy="113625"/>
            </a:xfrm>
            <a:custGeom>
              <a:avLst/>
              <a:gdLst/>
              <a:ahLst/>
              <a:cxnLst/>
              <a:rect l="l" t="t" r="r" b="b"/>
              <a:pathLst>
                <a:path w="8895" h="4545" extrusionOk="0">
                  <a:moveTo>
                    <a:pt x="6110" y="0"/>
                  </a:moveTo>
                  <a:cubicBezTo>
                    <a:pt x="5569" y="0"/>
                    <a:pt x="4906" y="29"/>
                    <a:pt x="4167" y="175"/>
                  </a:cubicBezTo>
                  <a:cubicBezTo>
                    <a:pt x="3108" y="365"/>
                    <a:pt x="2382" y="508"/>
                    <a:pt x="1727" y="972"/>
                  </a:cubicBezTo>
                  <a:cubicBezTo>
                    <a:pt x="608" y="1758"/>
                    <a:pt x="0" y="3211"/>
                    <a:pt x="203" y="4544"/>
                  </a:cubicBezTo>
                  <a:cubicBezTo>
                    <a:pt x="750" y="2889"/>
                    <a:pt x="2143" y="1579"/>
                    <a:pt x="3763" y="960"/>
                  </a:cubicBezTo>
                  <a:cubicBezTo>
                    <a:pt x="4713" y="593"/>
                    <a:pt x="5721" y="431"/>
                    <a:pt x="6733" y="431"/>
                  </a:cubicBezTo>
                  <a:cubicBezTo>
                    <a:pt x="7457" y="431"/>
                    <a:pt x="8184" y="514"/>
                    <a:pt x="8894" y="663"/>
                  </a:cubicBezTo>
                  <a:lnTo>
                    <a:pt x="8466" y="139"/>
                  </a:lnTo>
                  <a:cubicBezTo>
                    <a:pt x="8037" y="79"/>
                    <a:pt x="7418" y="20"/>
                    <a:pt x="6680" y="8"/>
                  </a:cubicBezTo>
                  <a:cubicBezTo>
                    <a:pt x="6510" y="5"/>
                    <a:pt x="6319" y="0"/>
                    <a:pt x="6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05925" y="3356825"/>
              <a:ext cx="112550" cy="289025"/>
            </a:xfrm>
            <a:custGeom>
              <a:avLst/>
              <a:gdLst/>
              <a:ahLst/>
              <a:cxnLst/>
              <a:rect l="l" t="t" r="r" b="b"/>
              <a:pathLst>
                <a:path w="4502" h="11561" extrusionOk="0">
                  <a:moveTo>
                    <a:pt x="1292" y="1"/>
                  </a:moveTo>
                  <a:cubicBezTo>
                    <a:pt x="1273" y="1"/>
                    <a:pt x="417" y="1087"/>
                    <a:pt x="191" y="2238"/>
                  </a:cubicBezTo>
                  <a:cubicBezTo>
                    <a:pt x="60" y="2869"/>
                    <a:pt x="1" y="3857"/>
                    <a:pt x="691" y="5809"/>
                  </a:cubicBezTo>
                  <a:cubicBezTo>
                    <a:pt x="1108" y="7000"/>
                    <a:pt x="1894" y="8786"/>
                    <a:pt x="3406" y="10727"/>
                  </a:cubicBezTo>
                  <a:lnTo>
                    <a:pt x="4501" y="11560"/>
                  </a:lnTo>
                  <a:cubicBezTo>
                    <a:pt x="2323" y="8786"/>
                    <a:pt x="1072" y="5321"/>
                    <a:pt x="953" y="1809"/>
                  </a:cubicBezTo>
                  <a:cubicBezTo>
                    <a:pt x="941" y="1178"/>
                    <a:pt x="953" y="547"/>
                    <a:pt x="1287" y="11"/>
                  </a:cubicBezTo>
                  <a:cubicBezTo>
                    <a:pt x="1291" y="4"/>
                    <a:pt x="1293" y="1"/>
                    <a:pt x="1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565725" y="3580925"/>
              <a:ext cx="185775" cy="94675"/>
            </a:xfrm>
            <a:custGeom>
              <a:avLst/>
              <a:gdLst/>
              <a:ahLst/>
              <a:cxnLst/>
              <a:rect l="l" t="t" r="r" b="b"/>
              <a:pathLst>
                <a:path w="7431" h="3787" extrusionOk="0">
                  <a:moveTo>
                    <a:pt x="6978" y="1"/>
                  </a:moveTo>
                  <a:cubicBezTo>
                    <a:pt x="6168" y="12"/>
                    <a:pt x="4168" y="48"/>
                    <a:pt x="2263" y="227"/>
                  </a:cubicBezTo>
                  <a:cubicBezTo>
                    <a:pt x="1930" y="251"/>
                    <a:pt x="1394" y="346"/>
                    <a:pt x="858" y="715"/>
                  </a:cubicBezTo>
                  <a:cubicBezTo>
                    <a:pt x="382" y="1060"/>
                    <a:pt x="84" y="1620"/>
                    <a:pt x="37" y="2203"/>
                  </a:cubicBezTo>
                  <a:cubicBezTo>
                    <a:pt x="1" y="2787"/>
                    <a:pt x="239" y="3382"/>
                    <a:pt x="668" y="3787"/>
                  </a:cubicBezTo>
                  <a:cubicBezTo>
                    <a:pt x="382" y="3037"/>
                    <a:pt x="727" y="2179"/>
                    <a:pt x="1323" y="1656"/>
                  </a:cubicBezTo>
                  <a:cubicBezTo>
                    <a:pt x="1906" y="1132"/>
                    <a:pt x="2692" y="894"/>
                    <a:pt x="3466" y="715"/>
                  </a:cubicBezTo>
                  <a:cubicBezTo>
                    <a:pt x="4547" y="467"/>
                    <a:pt x="5653" y="343"/>
                    <a:pt x="6764" y="343"/>
                  </a:cubicBezTo>
                  <a:cubicBezTo>
                    <a:pt x="6986" y="343"/>
                    <a:pt x="7208" y="348"/>
                    <a:pt x="7430" y="358"/>
                  </a:cubicBezTo>
                  <a:lnTo>
                    <a:pt x="6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648200" y="3341025"/>
              <a:ext cx="88425" cy="235450"/>
            </a:xfrm>
            <a:custGeom>
              <a:avLst/>
              <a:gdLst/>
              <a:ahLst/>
              <a:cxnLst/>
              <a:rect l="l" t="t" r="r" b="b"/>
              <a:pathLst>
                <a:path w="3537" h="9418" extrusionOk="0">
                  <a:moveTo>
                    <a:pt x="1441" y="0"/>
                  </a:moveTo>
                  <a:cubicBezTo>
                    <a:pt x="607" y="429"/>
                    <a:pt x="131" y="1369"/>
                    <a:pt x="60" y="2310"/>
                  </a:cubicBezTo>
                  <a:cubicBezTo>
                    <a:pt x="0" y="3251"/>
                    <a:pt x="286" y="4167"/>
                    <a:pt x="643" y="5037"/>
                  </a:cubicBezTo>
                  <a:cubicBezTo>
                    <a:pt x="1263" y="6491"/>
                    <a:pt x="2114" y="7849"/>
                    <a:pt x="3170" y="9025"/>
                  </a:cubicBezTo>
                  <a:lnTo>
                    <a:pt x="3170" y="9025"/>
                  </a:lnTo>
                  <a:lnTo>
                    <a:pt x="2357" y="7120"/>
                  </a:lnTo>
                  <a:cubicBezTo>
                    <a:pt x="1703" y="5596"/>
                    <a:pt x="1048" y="3989"/>
                    <a:pt x="1203" y="2334"/>
                  </a:cubicBezTo>
                  <a:cubicBezTo>
                    <a:pt x="1286" y="1548"/>
                    <a:pt x="1548" y="774"/>
                    <a:pt x="1441" y="0"/>
                  </a:cubicBezTo>
                  <a:close/>
                  <a:moveTo>
                    <a:pt x="3170" y="9025"/>
                  </a:moveTo>
                  <a:lnTo>
                    <a:pt x="3286" y="9299"/>
                  </a:lnTo>
                  <a:lnTo>
                    <a:pt x="3536" y="9418"/>
                  </a:lnTo>
                  <a:cubicBezTo>
                    <a:pt x="3411" y="9290"/>
                    <a:pt x="3289" y="9159"/>
                    <a:pt x="3170" y="90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55025" y="3524250"/>
              <a:ext cx="141400" cy="59500"/>
            </a:xfrm>
            <a:custGeom>
              <a:avLst/>
              <a:gdLst/>
              <a:ahLst/>
              <a:cxnLst/>
              <a:rect l="l" t="t" r="r" b="b"/>
              <a:pathLst>
                <a:path w="5656" h="2380" extrusionOk="0">
                  <a:moveTo>
                    <a:pt x="2838" y="0"/>
                  </a:moveTo>
                  <a:cubicBezTo>
                    <a:pt x="2610" y="0"/>
                    <a:pt x="2370" y="20"/>
                    <a:pt x="2120" y="65"/>
                  </a:cubicBezTo>
                  <a:cubicBezTo>
                    <a:pt x="1703" y="148"/>
                    <a:pt x="643" y="339"/>
                    <a:pt x="369" y="994"/>
                  </a:cubicBezTo>
                  <a:cubicBezTo>
                    <a:pt x="298" y="1172"/>
                    <a:pt x="191" y="1541"/>
                    <a:pt x="131" y="1815"/>
                  </a:cubicBezTo>
                  <a:cubicBezTo>
                    <a:pt x="0" y="2315"/>
                    <a:pt x="24" y="2363"/>
                    <a:pt x="36" y="2375"/>
                  </a:cubicBezTo>
                  <a:cubicBezTo>
                    <a:pt x="42" y="2378"/>
                    <a:pt x="48" y="2380"/>
                    <a:pt x="54" y="2380"/>
                  </a:cubicBezTo>
                  <a:cubicBezTo>
                    <a:pt x="189" y="2380"/>
                    <a:pt x="545" y="1713"/>
                    <a:pt x="1215" y="1339"/>
                  </a:cubicBezTo>
                  <a:cubicBezTo>
                    <a:pt x="1429" y="1220"/>
                    <a:pt x="1727" y="1101"/>
                    <a:pt x="2798" y="1041"/>
                  </a:cubicBezTo>
                  <a:cubicBezTo>
                    <a:pt x="3119" y="1023"/>
                    <a:pt x="3418" y="1017"/>
                    <a:pt x="3693" y="1017"/>
                  </a:cubicBezTo>
                  <a:cubicBezTo>
                    <a:pt x="4437" y="1017"/>
                    <a:pt x="5005" y="1065"/>
                    <a:pt x="5334" y="1065"/>
                  </a:cubicBezTo>
                  <a:cubicBezTo>
                    <a:pt x="5530" y="1065"/>
                    <a:pt x="5641" y="1048"/>
                    <a:pt x="5656" y="994"/>
                  </a:cubicBezTo>
                  <a:cubicBezTo>
                    <a:pt x="5656" y="958"/>
                    <a:pt x="5656" y="886"/>
                    <a:pt x="5203" y="660"/>
                  </a:cubicBezTo>
                  <a:cubicBezTo>
                    <a:pt x="4676" y="406"/>
                    <a:pt x="3877" y="0"/>
                    <a:pt x="2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09200" y="3355900"/>
              <a:ext cx="53600" cy="157775"/>
            </a:xfrm>
            <a:custGeom>
              <a:avLst/>
              <a:gdLst/>
              <a:ahLst/>
              <a:cxnLst/>
              <a:rect l="l" t="t" r="r" b="b"/>
              <a:pathLst>
                <a:path w="2144" h="6311" extrusionOk="0">
                  <a:moveTo>
                    <a:pt x="1143" y="0"/>
                  </a:moveTo>
                  <a:lnTo>
                    <a:pt x="1143" y="0"/>
                  </a:lnTo>
                  <a:cubicBezTo>
                    <a:pt x="631" y="215"/>
                    <a:pt x="274" y="715"/>
                    <a:pt x="131" y="1263"/>
                  </a:cubicBezTo>
                  <a:cubicBezTo>
                    <a:pt x="0" y="1822"/>
                    <a:pt x="60" y="2382"/>
                    <a:pt x="191" y="2929"/>
                  </a:cubicBezTo>
                  <a:cubicBezTo>
                    <a:pt x="429" y="3930"/>
                    <a:pt x="881" y="4870"/>
                    <a:pt x="1500" y="5656"/>
                  </a:cubicBezTo>
                  <a:lnTo>
                    <a:pt x="1155" y="5382"/>
                  </a:lnTo>
                  <a:lnTo>
                    <a:pt x="1155" y="5382"/>
                  </a:lnTo>
                  <a:cubicBezTo>
                    <a:pt x="1429" y="5751"/>
                    <a:pt x="1751" y="6061"/>
                    <a:pt x="2143" y="6311"/>
                  </a:cubicBezTo>
                  <a:cubicBezTo>
                    <a:pt x="1429" y="5477"/>
                    <a:pt x="1060" y="4394"/>
                    <a:pt x="941" y="3287"/>
                  </a:cubicBezTo>
                  <a:cubicBezTo>
                    <a:pt x="822" y="2191"/>
                    <a:pt x="953" y="1084"/>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536575" y="3494600"/>
              <a:ext cx="106875" cy="54800"/>
            </a:xfrm>
            <a:custGeom>
              <a:avLst/>
              <a:gdLst/>
              <a:ahLst/>
              <a:cxnLst/>
              <a:rect l="l" t="t" r="r" b="b"/>
              <a:pathLst>
                <a:path w="4275" h="2192" extrusionOk="0">
                  <a:moveTo>
                    <a:pt x="1548" y="1"/>
                  </a:moveTo>
                  <a:cubicBezTo>
                    <a:pt x="1298" y="1"/>
                    <a:pt x="1048" y="1"/>
                    <a:pt x="822" y="84"/>
                  </a:cubicBezTo>
                  <a:cubicBezTo>
                    <a:pt x="441" y="215"/>
                    <a:pt x="167" y="584"/>
                    <a:pt x="84" y="989"/>
                  </a:cubicBezTo>
                  <a:cubicBezTo>
                    <a:pt x="0" y="1394"/>
                    <a:pt x="84" y="1822"/>
                    <a:pt x="262" y="2192"/>
                  </a:cubicBezTo>
                  <a:cubicBezTo>
                    <a:pt x="465" y="1406"/>
                    <a:pt x="1119" y="798"/>
                    <a:pt x="1881" y="501"/>
                  </a:cubicBezTo>
                  <a:cubicBezTo>
                    <a:pt x="2392" y="301"/>
                    <a:pt x="2930" y="225"/>
                    <a:pt x="3473" y="225"/>
                  </a:cubicBezTo>
                  <a:cubicBezTo>
                    <a:pt x="3740" y="225"/>
                    <a:pt x="4008" y="243"/>
                    <a:pt x="4275" y="275"/>
                  </a:cubicBezTo>
                  <a:lnTo>
                    <a:pt x="4072" y="215"/>
                  </a:lnTo>
                  <a:cubicBezTo>
                    <a:pt x="3239" y="108"/>
                    <a:pt x="2405" y="37"/>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532700" y="3459825"/>
              <a:ext cx="89325" cy="25875"/>
            </a:xfrm>
            <a:custGeom>
              <a:avLst/>
              <a:gdLst/>
              <a:ahLst/>
              <a:cxnLst/>
              <a:rect l="l" t="t" r="r" b="b"/>
              <a:pathLst>
                <a:path w="3573" h="1035" extrusionOk="0">
                  <a:moveTo>
                    <a:pt x="1339" y="0"/>
                  </a:moveTo>
                  <a:cubicBezTo>
                    <a:pt x="1242" y="0"/>
                    <a:pt x="1145" y="7"/>
                    <a:pt x="1048" y="23"/>
                  </a:cubicBezTo>
                  <a:cubicBezTo>
                    <a:pt x="512" y="106"/>
                    <a:pt x="12" y="499"/>
                    <a:pt x="0" y="1035"/>
                  </a:cubicBezTo>
                  <a:cubicBezTo>
                    <a:pt x="590" y="604"/>
                    <a:pt x="1322" y="384"/>
                    <a:pt x="2054" y="384"/>
                  </a:cubicBezTo>
                  <a:cubicBezTo>
                    <a:pt x="2577" y="384"/>
                    <a:pt x="3101" y="497"/>
                    <a:pt x="3572" y="725"/>
                  </a:cubicBezTo>
                  <a:lnTo>
                    <a:pt x="3215" y="463"/>
                  </a:lnTo>
                  <a:cubicBezTo>
                    <a:pt x="3001" y="404"/>
                    <a:pt x="2810" y="320"/>
                    <a:pt x="2596" y="261"/>
                  </a:cubicBezTo>
                  <a:cubicBezTo>
                    <a:pt x="2198" y="134"/>
                    <a:pt x="1768" y="0"/>
                    <a:pt x="1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582100" y="3380300"/>
              <a:ext cx="18775" cy="73850"/>
            </a:xfrm>
            <a:custGeom>
              <a:avLst/>
              <a:gdLst/>
              <a:ahLst/>
              <a:cxnLst/>
              <a:rect l="l" t="t" r="r" b="b"/>
              <a:pathLst>
                <a:path w="751" h="2954" extrusionOk="0">
                  <a:moveTo>
                    <a:pt x="691" y="1"/>
                  </a:moveTo>
                  <a:lnTo>
                    <a:pt x="691" y="1"/>
                  </a:lnTo>
                  <a:cubicBezTo>
                    <a:pt x="370" y="144"/>
                    <a:pt x="144" y="465"/>
                    <a:pt x="72" y="822"/>
                  </a:cubicBezTo>
                  <a:cubicBezTo>
                    <a:pt x="1" y="1168"/>
                    <a:pt x="37" y="1537"/>
                    <a:pt x="120" y="1882"/>
                  </a:cubicBezTo>
                  <a:cubicBezTo>
                    <a:pt x="179" y="2144"/>
                    <a:pt x="251" y="2406"/>
                    <a:pt x="334" y="2668"/>
                  </a:cubicBezTo>
                  <a:lnTo>
                    <a:pt x="751" y="2954"/>
                  </a:lnTo>
                  <a:cubicBezTo>
                    <a:pt x="620" y="2775"/>
                    <a:pt x="525" y="2549"/>
                    <a:pt x="453" y="2323"/>
                  </a:cubicBezTo>
                  <a:cubicBezTo>
                    <a:pt x="370" y="2001"/>
                    <a:pt x="394" y="1644"/>
                    <a:pt x="418" y="1299"/>
                  </a:cubicBezTo>
                  <a:cubicBezTo>
                    <a:pt x="429" y="1156"/>
                    <a:pt x="429" y="1001"/>
                    <a:pt x="453" y="858"/>
                  </a:cubicBezTo>
                  <a:cubicBezTo>
                    <a:pt x="501" y="560"/>
                    <a:pt x="572" y="275"/>
                    <a:pt x="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533900" y="3432550"/>
              <a:ext cx="58650" cy="17950"/>
            </a:xfrm>
            <a:custGeom>
              <a:avLst/>
              <a:gdLst/>
              <a:ahLst/>
              <a:cxnLst/>
              <a:rect l="l" t="t" r="r" b="b"/>
              <a:pathLst>
                <a:path w="2346" h="718" extrusionOk="0">
                  <a:moveTo>
                    <a:pt x="1198" y="0"/>
                  </a:moveTo>
                  <a:cubicBezTo>
                    <a:pt x="782" y="0"/>
                    <a:pt x="367" y="237"/>
                    <a:pt x="83" y="554"/>
                  </a:cubicBezTo>
                  <a:cubicBezTo>
                    <a:pt x="36" y="578"/>
                    <a:pt x="0" y="637"/>
                    <a:pt x="36" y="685"/>
                  </a:cubicBezTo>
                  <a:cubicBezTo>
                    <a:pt x="54" y="709"/>
                    <a:pt x="80" y="718"/>
                    <a:pt x="109" y="718"/>
                  </a:cubicBezTo>
                  <a:cubicBezTo>
                    <a:pt x="137" y="718"/>
                    <a:pt x="167" y="709"/>
                    <a:pt x="191" y="697"/>
                  </a:cubicBezTo>
                  <a:cubicBezTo>
                    <a:pt x="624" y="545"/>
                    <a:pt x="1088" y="465"/>
                    <a:pt x="1552" y="465"/>
                  </a:cubicBezTo>
                  <a:cubicBezTo>
                    <a:pt x="1814" y="465"/>
                    <a:pt x="2076" y="491"/>
                    <a:pt x="2334" y="542"/>
                  </a:cubicBezTo>
                  <a:lnTo>
                    <a:pt x="2346" y="483"/>
                  </a:lnTo>
                  <a:cubicBezTo>
                    <a:pt x="2024" y="256"/>
                    <a:pt x="1691" y="30"/>
                    <a:pt x="1310" y="6"/>
                  </a:cubicBezTo>
                  <a:cubicBezTo>
                    <a:pt x="1272" y="2"/>
                    <a:pt x="1235" y="0"/>
                    <a:pt x="1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552950" y="3400550"/>
              <a:ext cx="626875" cy="408100"/>
            </a:xfrm>
            <a:custGeom>
              <a:avLst/>
              <a:gdLst/>
              <a:ahLst/>
              <a:cxnLst/>
              <a:rect l="l" t="t" r="r" b="b"/>
              <a:pathLst>
                <a:path w="25075" h="16324" extrusionOk="0">
                  <a:moveTo>
                    <a:pt x="0" y="0"/>
                  </a:moveTo>
                  <a:cubicBezTo>
                    <a:pt x="1524" y="2024"/>
                    <a:pt x="3250" y="3906"/>
                    <a:pt x="5144" y="5644"/>
                  </a:cubicBezTo>
                  <a:cubicBezTo>
                    <a:pt x="6072" y="6501"/>
                    <a:pt x="7060" y="7323"/>
                    <a:pt x="8061" y="8097"/>
                  </a:cubicBezTo>
                  <a:cubicBezTo>
                    <a:pt x="8561" y="8478"/>
                    <a:pt x="9061" y="8871"/>
                    <a:pt x="9585" y="9228"/>
                  </a:cubicBezTo>
                  <a:cubicBezTo>
                    <a:pt x="9858" y="9406"/>
                    <a:pt x="10108" y="9597"/>
                    <a:pt x="10370" y="9775"/>
                  </a:cubicBezTo>
                  <a:lnTo>
                    <a:pt x="11168" y="10311"/>
                  </a:lnTo>
                  <a:cubicBezTo>
                    <a:pt x="13311" y="11680"/>
                    <a:pt x="15538" y="12907"/>
                    <a:pt x="17871" y="13919"/>
                  </a:cubicBezTo>
                  <a:cubicBezTo>
                    <a:pt x="20193" y="14931"/>
                    <a:pt x="22610" y="15752"/>
                    <a:pt x="25075" y="16324"/>
                  </a:cubicBezTo>
                  <a:cubicBezTo>
                    <a:pt x="22693" y="15455"/>
                    <a:pt x="20372" y="14478"/>
                    <a:pt x="18109" y="13383"/>
                  </a:cubicBezTo>
                  <a:cubicBezTo>
                    <a:pt x="17550" y="13109"/>
                    <a:pt x="17002" y="12812"/>
                    <a:pt x="16431" y="12538"/>
                  </a:cubicBezTo>
                  <a:cubicBezTo>
                    <a:pt x="16157" y="12383"/>
                    <a:pt x="15883" y="12240"/>
                    <a:pt x="15597" y="12085"/>
                  </a:cubicBezTo>
                  <a:lnTo>
                    <a:pt x="15180" y="11859"/>
                  </a:lnTo>
                  <a:lnTo>
                    <a:pt x="14788" y="11621"/>
                  </a:lnTo>
                  <a:cubicBezTo>
                    <a:pt x="13680" y="11014"/>
                    <a:pt x="12621" y="10359"/>
                    <a:pt x="11573" y="9680"/>
                  </a:cubicBezTo>
                  <a:lnTo>
                    <a:pt x="10775" y="9156"/>
                  </a:lnTo>
                  <a:cubicBezTo>
                    <a:pt x="10513" y="8978"/>
                    <a:pt x="10263" y="8799"/>
                    <a:pt x="10001" y="8621"/>
                  </a:cubicBezTo>
                  <a:cubicBezTo>
                    <a:pt x="9489" y="8263"/>
                    <a:pt x="8977" y="7894"/>
                    <a:pt x="8477" y="7513"/>
                  </a:cubicBezTo>
                  <a:cubicBezTo>
                    <a:pt x="7441" y="6775"/>
                    <a:pt x="6477" y="5977"/>
                    <a:pt x="5513" y="5180"/>
                  </a:cubicBezTo>
                  <a:cubicBezTo>
                    <a:pt x="3572" y="3560"/>
                    <a:pt x="1762" y="183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6"/>
        <p:cNvGrpSpPr/>
        <p:nvPr/>
      </p:nvGrpSpPr>
      <p:grpSpPr>
        <a:xfrm>
          <a:off x="0" y="0"/>
          <a:ext cx="0" cy="0"/>
          <a:chOff x="0" y="0"/>
          <a:chExt cx="0" cy="0"/>
        </a:xfrm>
      </p:grpSpPr>
      <p:sp>
        <p:nvSpPr>
          <p:cNvPr id="207" name="Google Shape;20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 name="Google Shape;208;p5"/>
          <p:cNvSpPr txBox="1">
            <a:spLocks noGrp="1"/>
          </p:cNvSpPr>
          <p:nvPr>
            <p:ph type="title" idx="2"/>
          </p:nvPr>
        </p:nvSpPr>
        <p:spPr>
          <a:xfrm>
            <a:off x="1596675" y="2385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9" name="Google Shape;209;p5"/>
          <p:cNvSpPr txBox="1">
            <a:spLocks noGrp="1"/>
          </p:cNvSpPr>
          <p:nvPr>
            <p:ph type="title" idx="3"/>
          </p:nvPr>
        </p:nvSpPr>
        <p:spPr>
          <a:xfrm>
            <a:off x="4804722" y="238524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5"/>
          <p:cNvSpPr txBox="1">
            <a:spLocks noGrp="1"/>
          </p:cNvSpPr>
          <p:nvPr>
            <p:ph type="subTitle" idx="1"/>
          </p:nvPr>
        </p:nvSpPr>
        <p:spPr>
          <a:xfrm>
            <a:off x="4804725" y="29441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5"/>
          <p:cNvSpPr txBox="1">
            <a:spLocks noGrp="1"/>
          </p:cNvSpPr>
          <p:nvPr>
            <p:ph type="subTitle" idx="4"/>
          </p:nvPr>
        </p:nvSpPr>
        <p:spPr>
          <a:xfrm>
            <a:off x="1596675" y="2944150"/>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12" name="Google Shape;212;p5"/>
          <p:cNvGrpSpPr/>
          <p:nvPr/>
        </p:nvGrpSpPr>
        <p:grpSpPr>
          <a:xfrm rot="-2390044">
            <a:off x="-244568" y="4130125"/>
            <a:ext cx="1100032" cy="1035527"/>
            <a:chOff x="3611750" y="1496100"/>
            <a:chExt cx="821550" cy="773375"/>
          </a:xfrm>
        </p:grpSpPr>
        <p:sp>
          <p:nvSpPr>
            <p:cNvPr id="213" name="Google Shape;213;p5"/>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5"/>
          <p:cNvGrpSpPr/>
          <p:nvPr/>
        </p:nvGrpSpPr>
        <p:grpSpPr>
          <a:xfrm>
            <a:off x="-224125" y="4152291"/>
            <a:ext cx="1670211" cy="1572271"/>
            <a:chOff x="3611750" y="1496100"/>
            <a:chExt cx="821550" cy="773375"/>
          </a:xfrm>
        </p:grpSpPr>
        <p:sp>
          <p:nvSpPr>
            <p:cNvPr id="231" name="Google Shape;231;p5"/>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rot="10381071">
            <a:off x="8007403" y="-222342"/>
            <a:ext cx="947641" cy="1717597"/>
            <a:chOff x="5329525" y="1305350"/>
            <a:chExt cx="595325" cy="1079025"/>
          </a:xfrm>
        </p:grpSpPr>
        <p:sp>
          <p:nvSpPr>
            <p:cNvPr id="249" name="Google Shape;249;p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5"/>
          <p:cNvGrpSpPr/>
          <p:nvPr/>
        </p:nvGrpSpPr>
        <p:grpSpPr>
          <a:xfrm rot="-9096855" flipH="1">
            <a:off x="8217803" y="-659091"/>
            <a:ext cx="1429565" cy="2591082"/>
            <a:chOff x="5329525" y="1305350"/>
            <a:chExt cx="595325" cy="1079025"/>
          </a:xfrm>
        </p:grpSpPr>
        <p:sp>
          <p:nvSpPr>
            <p:cNvPr id="260" name="Google Shape;260;p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5"/>
        <p:cNvGrpSpPr/>
        <p:nvPr/>
      </p:nvGrpSpPr>
      <p:grpSpPr>
        <a:xfrm>
          <a:off x="0" y="0"/>
          <a:ext cx="0" cy="0"/>
          <a:chOff x="0" y="0"/>
          <a:chExt cx="0" cy="0"/>
        </a:xfrm>
      </p:grpSpPr>
      <p:sp>
        <p:nvSpPr>
          <p:cNvPr id="666" name="Google Shape;666;p11"/>
          <p:cNvSpPr txBox="1">
            <a:spLocks noGrp="1"/>
          </p:cNvSpPr>
          <p:nvPr>
            <p:ph type="title" hasCustomPrompt="1"/>
          </p:nvPr>
        </p:nvSpPr>
        <p:spPr>
          <a:xfrm>
            <a:off x="906775" y="1251013"/>
            <a:ext cx="3637200" cy="2100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4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7" name="Google Shape;667;p11"/>
          <p:cNvSpPr txBox="1">
            <a:spLocks noGrp="1"/>
          </p:cNvSpPr>
          <p:nvPr>
            <p:ph type="subTitle" idx="1"/>
          </p:nvPr>
        </p:nvSpPr>
        <p:spPr>
          <a:xfrm>
            <a:off x="906775" y="3395388"/>
            <a:ext cx="3637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68" name="Google Shape;668;p11"/>
          <p:cNvGrpSpPr/>
          <p:nvPr/>
        </p:nvGrpSpPr>
        <p:grpSpPr>
          <a:xfrm rot="2552483" flipH="1">
            <a:off x="7667604" y="2917937"/>
            <a:ext cx="1232522" cy="2233943"/>
            <a:chOff x="5329525" y="1305350"/>
            <a:chExt cx="595325" cy="1079025"/>
          </a:xfrm>
        </p:grpSpPr>
        <p:sp>
          <p:nvSpPr>
            <p:cNvPr id="669" name="Google Shape;669;p11"/>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1"/>
          <p:cNvGrpSpPr/>
          <p:nvPr/>
        </p:nvGrpSpPr>
        <p:grpSpPr>
          <a:xfrm rot="2484274" flipH="1">
            <a:off x="-605388" y="-873896"/>
            <a:ext cx="1859413" cy="3370180"/>
            <a:chOff x="5329525" y="1305350"/>
            <a:chExt cx="595325" cy="1079025"/>
          </a:xfrm>
        </p:grpSpPr>
        <p:sp>
          <p:nvSpPr>
            <p:cNvPr id="680" name="Google Shape;680;p11"/>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1"/>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1"/>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1"/>
          <p:cNvGrpSpPr/>
          <p:nvPr/>
        </p:nvGrpSpPr>
        <p:grpSpPr>
          <a:xfrm rot="362166">
            <a:off x="279654" y="-173674"/>
            <a:ext cx="1232488" cy="2233882"/>
            <a:chOff x="5329525" y="1305350"/>
            <a:chExt cx="595325" cy="1079025"/>
          </a:xfrm>
        </p:grpSpPr>
        <p:sp>
          <p:nvSpPr>
            <p:cNvPr id="691" name="Google Shape;691;p11"/>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11"/>
          <p:cNvGrpSpPr/>
          <p:nvPr/>
        </p:nvGrpSpPr>
        <p:grpSpPr>
          <a:xfrm rot="430491">
            <a:off x="7888579" y="2462652"/>
            <a:ext cx="1859413" cy="3370180"/>
            <a:chOff x="5329525" y="1305350"/>
            <a:chExt cx="595325" cy="1079025"/>
          </a:xfrm>
        </p:grpSpPr>
        <p:sp>
          <p:nvSpPr>
            <p:cNvPr id="702" name="Google Shape;702;p11"/>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1"/>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1"/>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1"/>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1"/>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1"/>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1"/>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1"/>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1"/>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1"/>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1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13"/>
        <p:cNvGrpSpPr/>
        <p:nvPr/>
      </p:nvGrpSpPr>
      <p:grpSpPr>
        <a:xfrm>
          <a:off x="0" y="0"/>
          <a:ext cx="0" cy="0"/>
          <a:chOff x="0" y="0"/>
          <a:chExt cx="0" cy="0"/>
        </a:xfrm>
      </p:grpSpPr>
      <p:sp>
        <p:nvSpPr>
          <p:cNvPr id="714" name="Google Shape;71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5" name="Google Shape;715;p13"/>
          <p:cNvSpPr txBox="1">
            <a:spLocks noGrp="1"/>
          </p:cNvSpPr>
          <p:nvPr>
            <p:ph type="title" idx="2"/>
          </p:nvPr>
        </p:nvSpPr>
        <p:spPr>
          <a:xfrm>
            <a:off x="1858337" y="1386448"/>
            <a:ext cx="2261100" cy="435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16" name="Google Shape;716;p13"/>
          <p:cNvSpPr txBox="1">
            <a:spLocks noGrp="1"/>
          </p:cNvSpPr>
          <p:nvPr>
            <p:ph type="subTitle" idx="1"/>
          </p:nvPr>
        </p:nvSpPr>
        <p:spPr>
          <a:xfrm>
            <a:off x="1858325" y="1841575"/>
            <a:ext cx="2261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7" name="Google Shape;717;p13"/>
          <p:cNvSpPr txBox="1">
            <a:spLocks noGrp="1"/>
          </p:cNvSpPr>
          <p:nvPr>
            <p:ph type="title" idx="3" hasCustomPrompt="1"/>
          </p:nvPr>
        </p:nvSpPr>
        <p:spPr>
          <a:xfrm>
            <a:off x="943725" y="1546475"/>
            <a:ext cx="70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3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718" name="Google Shape;718;p13"/>
          <p:cNvSpPr txBox="1">
            <a:spLocks noGrp="1"/>
          </p:cNvSpPr>
          <p:nvPr>
            <p:ph type="title" idx="4"/>
          </p:nvPr>
        </p:nvSpPr>
        <p:spPr>
          <a:xfrm>
            <a:off x="5645425" y="1386425"/>
            <a:ext cx="2261100" cy="435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19" name="Google Shape;719;p13"/>
          <p:cNvSpPr txBox="1">
            <a:spLocks noGrp="1"/>
          </p:cNvSpPr>
          <p:nvPr>
            <p:ph type="subTitle" idx="5"/>
          </p:nvPr>
        </p:nvSpPr>
        <p:spPr>
          <a:xfrm>
            <a:off x="5645425" y="1841571"/>
            <a:ext cx="2261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0" name="Google Shape;720;p13"/>
          <p:cNvSpPr txBox="1">
            <a:spLocks noGrp="1"/>
          </p:cNvSpPr>
          <p:nvPr>
            <p:ph type="title" idx="6" hasCustomPrompt="1"/>
          </p:nvPr>
        </p:nvSpPr>
        <p:spPr>
          <a:xfrm>
            <a:off x="4726937" y="1546475"/>
            <a:ext cx="70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3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721" name="Google Shape;721;p13"/>
          <p:cNvSpPr txBox="1">
            <a:spLocks noGrp="1"/>
          </p:cNvSpPr>
          <p:nvPr>
            <p:ph type="title" idx="7"/>
          </p:nvPr>
        </p:nvSpPr>
        <p:spPr>
          <a:xfrm>
            <a:off x="2425537" y="3130323"/>
            <a:ext cx="2261100" cy="435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2" name="Google Shape;722;p13"/>
          <p:cNvSpPr txBox="1">
            <a:spLocks noGrp="1"/>
          </p:cNvSpPr>
          <p:nvPr>
            <p:ph type="subTitle" idx="8"/>
          </p:nvPr>
        </p:nvSpPr>
        <p:spPr>
          <a:xfrm>
            <a:off x="2425525" y="3585450"/>
            <a:ext cx="2261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3" name="Google Shape;723;p13"/>
          <p:cNvSpPr txBox="1">
            <a:spLocks noGrp="1"/>
          </p:cNvSpPr>
          <p:nvPr>
            <p:ph type="title" idx="9" hasCustomPrompt="1"/>
          </p:nvPr>
        </p:nvSpPr>
        <p:spPr>
          <a:xfrm>
            <a:off x="1510925" y="3290350"/>
            <a:ext cx="70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3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724" name="Google Shape;724;p13"/>
          <p:cNvSpPr txBox="1">
            <a:spLocks noGrp="1"/>
          </p:cNvSpPr>
          <p:nvPr>
            <p:ph type="title" idx="13"/>
          </p:nvPr>
        </p:nvSpPr>
        <p:spPr>
          <a:xfrm>
            <a:off x="6212625" y="3130300"/>
            <a:ext cx="2261100" cy="435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5" name="Google Shape;725;p13"/>
          <p:cNvSpPr txBox="1">
            <a:spLocks noGrp="1"/>
          </p:cNvSpPr>
          <p:nvPr>
            <p:ph type="subTitle" idx="14"/>
          </p:nvPr>
        </p:nvSpPr>
        <p:spPr>
          <a:xfrm>
            <a:off x="6212625" y="3585446"/>
            <a:ext cx="2261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6" name="Google Shape;726;p13"/>
          <p:cNvSpPr txBox="1">
            <a:spLocks noGrp="1"/>
          </p:cNvSpPr>
          <p:nvPr>
            <p:ph type="title" idx="15" hasCustomPrompt="1"/>
          </p:nvPr>
        </p:nvSpPr>
        <p:spPr>
          <a:xfrm>
            <a:off x="5294137" y="3290350"/>
            <a:ext cx="70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3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grpSp>
        <p:nvGrpSpPr>
          <p:cNvPr id="727" name="Google Shape;727;p13"/>
          <p:cNvGrpSpPr/>
          <p:nvPr/>
        </p:nvGrpSpPr>
        <p:grpSpPr>
          <a:xfrm rot="-2390044">
            <a:off x="-244568" y="4130125"/>
            <a:ext cx="1100032" cy="1035527"/>
            <a:chOff x="3611750" y="1496100"/>
            <a:chExt cx="821550" cy="773375"/>
          </a:xfrm>
        </p:grpSpPr>
        <p:sp>
          <p:nvSpPr>
            <p:cNvPr id="728" name="Google Shape;728;p13"/>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3"/>
          <p:cNvGrpSpPr/>
          <p:nvPr/>
        </p:nvGrpSpPr>
        <p:grpSpPr>
          <a:xfrm>
            <a:off x="-224125" y="4575541"/>
            <a:ext cx="1670211" cy="1572271"/>
            <a:chOff x="3611750" y="1496100"/>
            <a:chExt cx="821550" cy="773375"/>
          </a:xfrm>
        </p:grpSpPr>
        <p:sp>
          <p:nvSpPr>
            <p:cNvPr id="746" name="Google Shape;746;p13"/>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rgbClr val="54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13"/>
          <p:cNvGrpSpPr/>
          <p:nvPr/>
        </p:nvGrpSpPr>
        <p:grpSpPr>
          <a:xfrm rot="10381071">
            <a:off x="8007403" y="-222342"/>
            <a:ext cx="947641" cy="1717597"/>
            <a:chOff x="5329525" y="1305350"/>
            <a:chExt cx="595325" cy="1079025"/>
          </a:xfrm>
        </p:grpSpPr>
        <p:sp>
          <p:nvSpPr>
            <p:cNvPr id="764" name="Google Shape;764;p13"/>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rot="4751213">
            <a:off x="-244566" y="-137416"/>
            <a:ext cx="1100034" cy="1035529"/>
            <a:chOff x="3611750" y="1496100"/>
            <a:chExt cx="821550" cy="773375"/>
          </a:xfrm>
        </p:grpSpPr>
        <p:sp>
          <p:nvSpPr>
            <p:cNvPr id="775" name="Google Shape;775;p13"/>
            <p:cNvSpPr/>
            <p:nvPr/>
          </p:nvSpPr>
          <p:spPr>
            <a:xfrm>
              <a:off x="3829175" y="2004725"/>
              <a:ext cx="455900" cy="178425"/>
            </a:xfrm>
            <a:custGeom>
              <a:avLst/>
              <a:gdLst/>
              <a:ahLst/>
              <a:cxnLst/>
              <a:rect l="l" t="t" r="r" b="b"/>
              <a:pathLst>
                <a:path w="18236" h="7137" extrusionOk="0">
                  <a:moveTo>
                    <a:pt x="9519" y="1"/>
                  </a:moveTo>
                  <a:cubicBezTo>
                    <a:pt x="5908" y="1"/>
                    <a:pt x="2471" y="1297"/>
                    <a:pt x="174" y="4148"/>
                  </a:cubicBezTo>
                  <a:lnTo>
                    <a:pt x="66" y="4351"/>
                  </a:lnTo>
                  <a:cubicBezTo>
                    <a:pt x="66" y="4343"/>
                    <a:pt x="63" y="4340"/>
                    <a:pt x="58" y="4340"/>
                  </a:cubicBezTo>
                  <a:cubicBezTo>
                    <a:pt x="40" y="4340"/>
                    <a:pt x="0" y="4380"/>
                    <a:pt x="19" y="4399"/>
                  </a:cubicBezTo>
                  <a:cubicBezTo>
                    <a:pt x="33" y="4409"/>
                    <a:pt x="48" y="4414"/>
                    <a:pt x="62" y="4414"/>
                  </a:cubicBezTo>
                  <a:cubicBezTo>
                    <a:pt x="95" y="4414"/>
                    <a:pt x="129" y="4391"/>
                    <a:pt x="162" y="4375"/>
                  </a:cubicBezTo>
                  <a:cubicBezTo>
                    <a:pt x="1007" y="3779"/>
                    <a:pt x="1912" y="3244"/>
                    <a:pt x="2817" y="2720"/>
                  </a:cubicBezTo>
                  <a:cubicBezTo>
                    <a:pt x="3507" y="2315"/>
                    <a:pt x="4186" y="1934"/>
                    <a:pt x="4936" y="1660"/>
                  </a:cubicBezTo>
                  <a:cubicBezTo>
                    <a:pt x="5650" y="1410"/>
                    <a:pt x="6389" y="1291"/>
                    <a:pt x="7151" y="1196"/>
                  </a:cubicBezTo>
                  <a:cubicBezTo>
                    <a:pt x="7689" y="1141"/>
                    <a:pt x="8220" y="1100"/>
                    <a:pt x="8755" y="1100"/>
                  </a:cubicBezTo>
                  <a:cubicBezTo>
                    <a:pt x="8918" y="1100"/>
                    <a:pt x="9082" y="1104"/>
                    <a:pt x="9246" y="1112"/>
                  </a:cubicBezTo>
                  <a:cubicBezTo>
                    <a:pt x="11151" y="1172"/>
                    <a:pt x="13056" y="1755"/>
                    <a:pt x="14652" y="2791"/>
                  </a:cubicBezTo>
                  <a:cubicBezTo>
                    <a:pt x="16247" y="3839"/>
                    <a:pt x="17533" y="5363"/>
                    <a:pt x="18235" y="7137"/>
                  </a:cubicBezTo>
                  <a:cubicBezTo>
                    <a:pt x="17973" y="5827"/>
                    <a:pt x="17509" y="4553"/>
                    <a:pt x="16783" y="3422"/>
                  </a:cubicBezTo>
                  <a:cubicBezTo>
                    <a:pt x="16057" y="2291"/>
                    <a:pt x="15056" y="1339"/>
                    <a:pt x="13830" y="767"/>
                  </a:cubicBezTo>
                  <a:cubicBezTo>
                    <a:pt x="13032" y="398"/>
                    <a:pt x="12151" y="208"/>
                    <a:pt x="11270" y="100"/>
                  </a:cubicBezTo>
                  <a:cubicBezTo>
                    <a:pt x="10685" y="34"/>
                    <a:pt x="10099" y="1"/>
                    <a:pt x="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3611750" y="1770000"/>
              <a:ext cx="259275" cy="343500"/>
            </a:xfrm>
            <a:custGeom>
              <a:avLst/>
              <a:gdLst/>
              <a:ahLst/>
              <a:cxnLst/>
              <a:rect l="l" t="t" r="r" b="b"/>
              <a:pathLst>
                <a:path w="10371" h="13740" extrusionOk="0">
                  <a:moveTo>
                    <a:pt x="3734" y="0"/>
                  </a:moveTo>
                  <a:cubicBezTo>
                    <a:pt x="3240" y="0"/>
                    <a:pt x="2747" y="88"/>
                    <a:pt x="2263" y="167"/>
                  </a:cubicBezTo>
                  <a:cubicBezTo>
                    <a:pt x="1453" y="322"/>
                    <a:pt x="643" y="512"/>
                    <a:pt x="0" y="1024"/>
                  </a:cubicBezTo>
                  <a:cubicBezTo>
                    <a:pt x="12" y="1024"/>
                    <a:pt x="203" y="1048"/>
                    <a:pt x="191" y="1048"/>
                  </a:cubicBezTo>
                  <a:cubicBezTo>
                    <a:pt x="298" y="1060"/>
                    <a:pt x="405" y="1072"/>
                    <a:pt x="489" y="1095"/>
                  </a:cubicBezTo>
                  <a:cubicBezTo>
                    <a:pt x="703" y="1119"/>
                    <a:pt x="893" y="1143"/>
                    <a:pt x="1096" y="1167"/>
                  </a:cubicBezTo>
                  <a:cubicBezTo>
                    <a:pt x="1548" y="1215"/>
                    <a:pt x="1989" y="1238"/>
                    <a:pt x="2441" y="1286"/>
                  </a:cubicBezTo>
                  <a:cubicBezTo>
                    <a:pt x="3275" y="1357"/>
                    <a:pt x="4120" y="1453"/>
                    <a:pt x="4942" y="1691"/>
                  </a:cubicBezTo>
                  <a:cubicBezTo>
                    <a:pt x="5299" y="1798"/>
                    <a:pt x="5644" y="1941"/>
                    <a:pt x="5965" y="2108"/>
                  </a:cubicBezTo>
                  <a:cubicBezTo>
                    <a:pt x="6025" y="2131"/>
                    <a:pt x="6085" y="2167"/>
                    <a:pt x="6144" y="2179"/>
                  </a:cubicBezTo>
                  <a:cubicBezTo>
                    <a:pt x="6239" y="2215"/>
                    <a:pt x="6323" y="2227"/>
                    <a:pt x="6394" y="2274"/>
                  </a:cubicBezTo>
                  <a:cubicBezTo>
                    <a:pt x="6632" y="2393"/>
                    <a:pt x="6811" y="2667"/>
                    <a:pt x="6978" y="2893"/>
                  </a:cubicBezTo>
                  <a:cubicBezTo>
                    <a:pt x="7168" y="3167"/>
                    <a:pt x="7347" y="3429"/>
                    <a:pt x="7489" y="3727"/>
                  </a:cubicBezTo>
                  <a:cubicBezTo>
                    <a:pt x="7501" y="3762"/>
                    <a:pt x="7513" y="3774"/>
                    <a:pt x="7513" y="3798"/>
                  </a:cubicBezTo>
                  <a:cubicBezTo>
                    <a:pt x="7811" y="4417"/>
                    <a:pt x="8025" y="5072"/>
                    <a:pt x="8180" y="5727"/>
                  </a:cubicBezTo>
                  <a:cubicBezTo>
                    <a:pt x="8833" y="8224"/>
                    <a:pt x="9089" y="10842"/>
                    <a:pt x="8949" y="13433"/>
                  </a:cubicBezTo>
                  <a:lnTo>
                    <a:pt x="8949" y="13433"/>
                  </a:lnTo>
                  <a:lnTo>
                    <a:pt x="9454" y="12847"/>
                  </a:lnTo>
                  <a:cubicBezTo>
                    <a:pt x="10371" y="10192"/>
                    <a:pt x="10049" y="7215"/>
                    <a:pt x="9013" y="4596"/>
                  </a:cubicBezTo>
                  <a:cubicBezTo>
                    <a:pt x="8573" y="3477"/>
                    <a:pt x="8001" y="2405"/>
                    <a:pt x="7168" y="1560"/>
                  </a:cubicBezTo>
                  <a:cubicBezTo>
                    <a:pt x="6335" y="703"/>
                    <a:pt x="5227" y="83"/>
                    <a:pt x="4037" y="12"/>
                  </a:cubicBezTo>
                  <a:cubicBezTo>
                    <a:pt x="3936" y="4"/>
                    <a:pt x="3835" y="0"/>
                    <a:pt x="3734" y="0"/>
                  </a:cubicBezTo>
                  <a:close/>
                  <a:moveTo>
                    <a:pt x="8949" y="13433"/>
                  </a:moveTo>
                  <a:lnTo>
                    <a:pt x="8859" y="13537"/>
                  </a:lnTo>
                  <a:cubicBezTo>
                    <a:pt x="8871" y="13609"/>
                    <a:pt x="8894" y="13668"/>
                    <a:pt x="8930" y="13740"/>
                  </a:cubicBezTo>
                  <a:cubicBezTo>
                    <a:pt x="8937" y="13638"/>
                    <a:pt x="8943" y="13535"/>
                    <a:pt x="8949" y="134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3872500" y="1902275"/>
              <a:ext cx="492950" cy="148125"/>
            </a:xfrm>
            <a:custGeom>
              <a:avLst/>
              <a:gdLst/>
              <a:ahLst/>
              <a:cxnLst/>
              <a:rect l="l" t="t" r="r" b="b"/>
              <a:pathLst>
                <a:path w="19718" h="5925" extrusionOk="0">
                  <a:moveTo>
                    <a:pt x="12112" y="0"/>
                  </a:moveTo>
                  <a:cubicBezTo>
                    <a:pt x="10553" y="0"/>
                    <a:pt x="8982" y="306"/>
                    <a:pt x="7513" y="817"/>
                  </a:cubicBezTo>
                  <a:cubicBezTo>
                    <a:pt x="5120" y="1662"/>
                    <a:pt x="2929" y="3055"/>
                    <a:pt x="905" y="4579"/>
                  </a:cubicBezTo>
                  <a:lnTo>
                    <a:pt x="0" y="5925"/>
                  </a:lnTo>
                  <a:cubicBezTo>
                    <a:pt x="1786" y="4472"/>
                    <a:pt x="3810" y="3317"/>
                    <a:pt x="5965" y="2508"/>
                  </a:cubicBezTo>
                  <a:cubicBezTo>
                    <a:pt x="7670" y="1893"/>
                    <a:pt x="9443" y="1459"/>
                    <a:pt x="11262" y="1459"/>
                  </a:cubicBezTo>
                  <a:cubicBezTo>
                    <a:pt x="11310" y="1459"/>
                    <a:pt x="11358" y="1459"/>
                    <a:pt x="11407" y="1460"/>
                  </a:cubicBezTo>
                  <a:cubicBezTo>
                    <a:pt x="13264" y="1472"/>
                    <a:pt x="15133" y="1948"/>
                    <a:pt x="16681" y="2960"/>
                  </a:cubicBezTo>
                  <a:cubicBezTo>
                    <a:pt x="17848" y="3722"/>
                    <a:pt x="18788" y="4758"/>
                    <a:pt x="19717" y="5782"/>
                  </a:cubicBezTo>
                  <a:cubicBezTo>
                    <a:pt x="19527" y="4496"/>
                    <a:pt x="18788" y="3365"/>
                    <a:pt x="17955" y="2365"/>
                  </a:cubicBezTo>
                  <a:cubicBezTo>
                    <a:pt x="17526" y="1877"/>
                    <a:pt x="17086" y="1400"/>
                    <a:pt x="16550" y="1043"/>
                  </a:cubicBezTo>
                  <a:cubicBezTo>
                    <a:pt x="16086" y="734"/>
                    <a:pt x="15550" y="531"/>
                    <a:pt x="15014" y="388"/>
                  </a:cubicBezTo>
                  <a:cubicBezTo>
                    <a:pt x="14071" y="122"/>
                    <a:pt x="13094" y="0"/>
                    <a:pt x="12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3665925" y="1657925"/>
              <a:ext cx="233075" cy="371350"/>
            </a:xfrm>
            <a:custGeom>
              <a:avLst/>
              <a:gdLst/>
              <a:ahLst/>
              <a:cxnLst/>
              <a:rect l="l" t="t" r="r" b="b"/>
              <a:pathLst>
                <a:path w="9323" h="14854" extrusionOk="0">
                  <a:moveTo>
                    <a:pt x="2490" y="1"/>
                  </a:moveTo>
                  <a:cubicBezTo>
                    <a:pt x="1596" y="1"/>
                    <a:pt x="714" y="246"/>
                    <a:pt x="0" y="780"/>
                  </a:cubicBezTo>
                  <a:cubicBezTo>
                    <a:pt x="1905" y="816"/>
                    <a:pt x="3929" y="1102"/>
                    <a:pt x="5418" y="2304"/>
                  </a:cubicBezTo>
                  <a:cubicBezTo>
                    <a:pt x="6430" y="3102"/>
                    <a:pt x="7097" y="4269"/>
                    <a:pt x="7585" y="5459"/>
                  </a:cubicBezTo>
                  <a:cubicBezTo>
                    <a:pt x="8775" y="8400"/>
                    <a:pt x="8894" y="11663"/>
                    <a:pt x="8871" y="14853"/>
                  </a:cubicBezTo>
                  <a:lnTo>
                    <a:pt x="9323" y="14115"/>
                  </a:lnTo>
                  <a:cubicBezTo>
                    <a:pt x="9228" y="12567"/>
                    <a:pt x="9144" y="11020"/>
                    <a:pt x="9013" y="9496"/>
                  </a:cubicBezTo>
                  <a:cubicBezTo>
                    <a:pt x="8859" y="7781"/>
                    <a:pt x="8656" y="6067"/>
                    <a:pt x="8037" y="4471"/>
                  </a:cubicBezTo>
                  <a:cubicBezTo>
                    <a:pt x="7418" y="2864"/>
                    <a:pt x="6358" y="1399"/>
                    <a:pt x="4858" y="590"/>
                  </a:cubicBezTo>
                  <a:cubicBezTo>
                    <a:pt x="4140" y="208"/>
                    <a:pt x="3310" y="1"/>
                    <a:pt x="24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3803450" y="1601225"/>
              <a:ext cx="162825" cy="358400"/>
            </a:xfrm>
            <a:custGeom>
              <a:avLst/>
              <a:gdLst/>
              <a:ahLst/>
              <a:cxnLst/>
              <a:rect l="l" t="t" r="r" b="b"/>
              <a:pathLst>
                <a:path w="6513" h="14336" extrusionOk="0">
                  <a:moveTo>
                    <a:pt x="0" y="0"/>
                  </a:moveTo>
                  <a:cubicBezTo>
                    <a:pt x="2274" y="750"/>
                    <a:pt x="4024" y="2727"/>
                    <a:pt x="4905" y="4953"/>
                  </a:cubicBezTo>
                  <a:cubicBezTo>
                    <a:pt x="5787" y="7204"/>
                    <a:pt x="5894" y="9680"/>
                    <a:pt x="5667" y="12073"/>
                  </a:cubicBezTo>
                  <a:cubicBezTo>
                    <a:pt x="5596" y="12835"/>
                    <a:pt x="5489" y="13585"/>
                    <a:pt x="5298" y="14335"/>
                  </a:cubicBezTo>
                  <a:lnTo>
                    <a:pt x="6084" y="13347"/>
                  </a:lnTo>
                  <a:cubicBezTo>
                    <a:pt x="6287" y="10513"/>
                    <a:pt x="6513" y="7632"/>
                    <a:pt x="6132" y="4810"/>
                  </a:cubicBezTo>
                  <a:cubicBezTo>
                    <a:pt x="6037" y="4203"/>
                    <a:pt x="5917" y="3572"/>
                    <a:pt x="5667" y="3013"/>
                  </a:cubicBezTo>
                  <a:cubicBezTo>
                    <a:pt x="5203" y="1977"/>
                    <a:pt x="4298" y="1203"/>
                    <a:pt x="3274" y="727"/>
                  </a:cubicBezTo>
                  <a:cubicBezTo>
                    <a:pt x="2262" y="250"/>
                    <a:pt x="1131" y="7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3940350" y="1811675"/>
              <a:ext cx="492950" cy="115500"/>
            </a:xfrm>
            <a:custGeom>
              <a:avLst/>
              <a:gdLst/>
              <a:ahLst/>
              <a:cxnLst/>
              <a:rect l="l" t="t" r="r" b="b"/>
              <a:pathLst>
                <a:path w="19718" h="4620" extrusionOk="0">
                  <a:moveTo>
                    <a:pt x="14595" y="0"/>
                  </a:moveTo>
                  <a:cubicBezTo>
                    <a:pt x="13560" y="0"/>
                    <a:pt x="12523" y="144"/>
                    <a:pt x="11502" y="333"/>
                  </a:cubicBezTo>
                  <a:cubicBezTo>
                    <a:pt x="7883" y="983"/>
                    <a:pt x="4369" y="2222"/>
                    <a:pt x="1138" y="3974"/>
                  </a:cubicBezTo>
                  <a:lnTo>
                    <a:pt x="1138" y="3974"/>
                  </a:lnTo>
                  <a:cubicBezTo>
                    <a:pt x="1164" y="3967"/>
                    <a:pt x="1190" y="3960"/>
                    <a:pt x="1215" y="3953"/>
                  </a:cubicBezTo>
                  <a:cubicBezTo>
                    <a:pt x="4263" y="3096"/>
                    <a:pt x="7335" y="2298"/>
                    <a:pt x="10407" y="1572"/>
                  </a:cubicBezTo>
                  <a:cubicBezTo>
                    <a:pt x="10931" y="1453"/>
                    <a:pt x="11467" y="1333"/>
                    <a:pt x="12002" y="1286"/>
                  </a:cubicBezTo>
                  <a:cubicBezTo>
                    <a:pt x="12130" y="1278"/>
                    <a:pt x="12259" y="1274"/>
                    <a:pt x="12388" y="1274"/>
                  </a:cubicBezTo>
                  <a:cubicBezTo>
                    <a:pt x="12811" y="1274"/>
                    <a:pt x="13235" y="1314"/>
                    <a:pt x="13646" y="1369"/>
                  </a:cubicBezTo>
                  <a:cubicBezTo>
                    <a:pt x="15384" y="1643"/>
                    <a:pt x="17063" y="2298"/>
                    <a:pt x="18539" y="3274"/>
                  </a:cubicBezTo>
                  <a:cubicBezTo>
                    <a:pt x="18863" y="3490"/>
                    <a:pt x="19206" y="3735"/>
                    <a:pt x="19595" y="3735"/>
                  </a:cubicBezTo>
                  <a:cubicBezTo>
                    <a:pt x="19635" y="3735"/>
                    <a:pt x="19676" y="3732"/>
                    <a:pt x="19718" y="3727"/>
                  </a:cubicBezTo>
                  <a:cubicBezTo>
                    <a:pt x="19682" y="3119"/>
                    <a:pt x="19372" y="2536"/>
                    <a:pt x="19015" y="2024"/>
                  </a:cubicBezTo>
                  <a:cubicBezTo>
                    <a:pt x="18610" y="1453"/>
                    <a:pt x="18134" y="893"/>
                    <a:pt x="17527" y="560"/>
                  </a:cubicBezTo>
                  <a:cubicBezTo>
                    <a:pt x="17051" y="286"/>
                    <a:pt x="16515" y="167"/>
                    <a:pt x="15979" y="95"/>
                  </a:cubicBezTo>
                  <a:cubicBezTo>
                    <a:pt x="15519" y="29"/>
                    <a:pt x="15058" y="0"/>
                    <a:pt x="14595" y="0"/>
                  </a:cubicBezTo>
                  <a:close/>
                  <a:moveTo>
                    <a:pt x="1138" y="3974"/>
                  </a:moveTo>
                  <a:lnTo>
                    <a:pt x="1138" y="3974"/>
                  </a:lnTo>
                  <a:cubicBezTo>
                    <a:pt x="762" y="4081"/>
                    <a:pt x="369" y="4215"/>
                    <a:pt x="108" y="4501"/>
                  </a:cubicBezTo>
                  <a:lnTo>
                    <a:pt x="108" y="4501"/>
                  </a:lnTo>
                  <a:cubicBezTo>
                    <a:pt x="108" y="4501"/>
                    <a:pt x="108" y="4501"/>
                    <a:pt x="108" y="4501"/>
                  </a:cubicBezTo>
                  <a:lnTo>
                    <a:pt x="108" y="4501"/>
                  </a:lnTo>
                  <a:lnTo>
                    <a:pt x="1" y="4620"/>
                  </a:lnTo>
                  <a:cubicBezTo>
                    <a:pt x="16" y="4611"/>
                    <a:pt x="30" y="4602"/>
                    <a:pt x="45" y="4593"/>
                  </a:cubicBezTo>
                  <a:lnTo>
                    <a:pt x="45" y="4593"/>
                  </a:lnTo>
                  <a:cubicBezTo>
                    <a:pt x="46" y="4594"/>
                    <a:pt x="48" y="4594"/>
                    <a:pt x="49" y="4594"/>
                  </a:cubicBezTo>
                  <a:cubicBezTo>
                    <a:pt x="60" y="4594"/>
                    <a:pt x="82" y="4581"/>
                    <a:pt x="98" y="4562"/>
                  </a:cubicBezTo>
                  <a:lnTo>
                    <a:pt x="98" y="4562"/>
                  </a:lnTo>
                  <a:cubicBezTo>
                    <a:pt x="441" y="4361"/>
                    <a:pt x="788" y="4164"/>
                    <a:pt x="1138" y="3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3928450" y="1558900"/>
              <a:ext cx="125050" cy="293575"/>
            </a:xfrm>
            <a:custGeom>
              <a:avLst/>
              <a:gdLst/>
              <a:ahLst/>
              <a:cxnLst/>
              <a:rect l="l" t="t" r="r" b="b"/>
              <a:pathLst>
                <a:path w="5002" h="11743" extrusionOk="0">
                  <a:moveTo>
                    <a:pt x="119" y="1"/>
                  </a:moveTo>
                  <a:cubicBezTo>
                    <a:pt x="80" y="1"/>
                    <a:pt x="40" y="2"/>
                    <a:pt x="1" y="3"/>
                  </a:cubicBezTo>
                  <a:cubicBezTo>
                    <a:pt x="2025" y="967"/>
                    <a:pt x="3454" y="2955"/>
                    <a:pt x="3989" y="5134"/>
                  </a:cubicBezTo>
                  <a:cubicBezTo>
                    <a:pt x="4525" y="7301"/>
                    <a:pt x="4251" y="9623"/>
                    <a:pt x="3525" y="11742"/>
                  </a:cubicBezTo>
                  <a:lnTo>
                    <a:pt x="4251" y="11254"/>
                  </a:lnTo>
                  <a:cubicBezTo>
                    <a:pt x="4406" y="10694"/>
                    <a:pt x="4597" y="9920"/>
                    <a:pt x="4727" y="8992"/>
                  </a:cubicBezTo>
                  <a:cubicBezTo>
                    <a:pt x="4835" y="8218"/>
                    <a:pt x="5001" y="7099"/>
                    <a:pt x="4918" y="5753"/>
                  </a:cubicBezTo>
                  <a:cubicBezTo>
                    <a:pt x="4847" y="4384"/>
                    <a:pt x="4775" y="3420"/>
                    <a:pt x="4299" y="2515"/>
                  </a:cubicBezTo>
                  <a:cubicBezTo>
                    <a:pt x="3496" y="1002"/>
                    <a:pt x="1828"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4020125" y="1728575"/>
              <a:ext cx="382525" cy="106625"/>
            </a:xfrm>
            <a:custGeom>
              <a:avLst/>
              <a:gdLst/>
              <a:ahLst/>
              <a:cxnLst/>
              <a:rect l="l" t="t" r="r" b="b"/>
              <a:pathLst>
                <a:path w="15301" h="4265" extrusionOk="0">
                  <a:moveTo>
                    <a:pt x="10691" y="0"/>
                  </a:moveTo>
                  <a:cubicBezTo>
                    <a:pt x="9995" y="0"/>
                    <a:pt x="9111" y="90"/>
                    <a:pt x="7966" y="336"/>
                  </a:cubicBezTo>
                  <a:cubicBezTo>
                    <a:pt x="6394" y="681"/>
                    <a:pt x="3978" y="1395"/>
                    <a:pt x="1251" y="3014"/>
                  </a:cubicBezTo>
                  <a:lnTo>
                    <a:pt x="1" y="4265"/>
                  </a:lnTo>
                  <a:cubicBezTo>
                    <a:pt x="3324" y="2297"/>
                    <a:pt x="7197" y="1246"/>
                    <a:pt x="11067" y="1246"/>
                  </a:cubicBezTo>
                  <a:cubicBezTo>
                    <a:pt x="11717" y="1246"/>
                    <a:pt x="12367" y="1276"/>
                    <a:pt x="13014" y="1336"/>
                  </a:cubicBezTo>
                  <a:cubicBezTo>
                    <a:pt x="13800" y="1407"/>
                    <a:pt x="14634" y="1550"/>
                    <a:pt x="15265" y="2050"/>
                  </a:cubicBezTo>
                  <a:cubicBezTo>
                    <a:pt x="15272" y="2056"/>
                    <a:pt x="15276" y="2059"/>
                    <a:pt x="15277" y="2059"/>
                  </a:cubicBezTo>
                  <a:cubicBezTo>
                    <a:pt x="15300" y="2059"/>
                    <a:pt x="14030" y="777"/>
                    <a:pt x="12598" y="300"/>
                  </a:cubicBezTo>
                  <a:cubicBezTo>
                    <a:pt x="12164" y="146"/>
                    <a:pt x="11580"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4021025" y="1515275"/>
              <a:ext cx="107175" cy="244025"/>
            </a:xfrm>
            <a:custGeom>
              <a:avLst/>
              <a:gdLst/>
              <a:ahLst/>
              <a:cxnLst/>
              <a:rect l="l" t="t" r="r" b="b"/>
              <a:pathLst>
                <a:path w="4287" h="9761" extrusionOk="0">
                  <a:moveTo>
                    <a:pt x="1634" y="0"/>
                  </a:moveTo>
                  <a:cubicBezTo>
                    <a:pt x="1042" y="0"/>
                    <a:pt x="451" y="205"/>
                    <a:pt x="1" y="581"/>
                  </a:cubicBezTo>
                  <a:cubicBezTo>
                    <a:pt x="148" y="545"/>
                    <a:pt x="297" y="528"/>
                    <a:pt x="447" y="528"/>
                  </a:cubicBezTo>
                  <a:cubicBezTo>
                    <a:pt x="1285" y="528"/>
                    <a:pt x="2121" y="1064"/>
                    <a:pt x="2596" y="1771"/>
                  </a:cubicBezTo>
                  <a:cubicBezTo>
                    <a:pt x="3168" y="2605"/>
                    <a:pt x="3358" y="3653"/>
                    <a:pt x="3453" y="4665"/>
                  </a:cubicBezTo>
                  <a:cubicBezTo>
                    <a:pt x="3620" y="6367"/>
                    <a:pt x="3537" y="8082"/>
                    <a:pt x="3251" y="9760"/>
                  </a:cubicBezTo>
                  <a:lnTo>
                    <a:pt x="3775" y="9272"/>
                  </a:lnTo>
                  <a:cubicBezTo>
                    <a:pt x="3894" y="8248"/>
                    <a:pt x="4192" y="5689"/>
                    <a:pt x="4263" y="3212"/>
                  </a:cubicBezTo>
                  <a:cubicBezTo>
                    <a:pt x="4287" y="2795"/>
                    <a:pt x="4263" y="2081"/>
                    <a:pt x="3870" y="1343"/>
                  </a:cubicBezTo>
                  <a:cubicBezTo>
                    <a:pt x="3513" y="676"/>
                    <a:pt x="2858" y="200"/>
                    <a:pt x="2108" y="45"/>
                  </a:cubicBezTo>
                  <a:cubicBezTo>
                    <a:pt x="1952" y="15"/>
                    <a:pt x="1793" y="0"/>
                    <a:pt x="1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4121925" y="1657650"/>
              <a:ext cx="309000" cy="84375"/>
            </a:xfrm>
            <a:custGeom>
              <a:avLst/>
              <a:gdLst/>
              <a:ahLst/>
              <a:cxnLst/>
              <a:rect l="l" t="t" r="r" b="b"/>
              <a:pathLst>
                <a:path w="12360" h="3375" extrusionOk="0">
                  <a:moveTo>
                    <a:pt x="8540" y="1"/>
                  </a:moveTo>
                  <a:cubicBezTo>
                    <a:pt x="7711" y="1"/>
                    <a:pt x="6881" y="169"/>
                    <a:pt x="6085" y="398"/>
                  </a:cubicBezTo>
                  <a:cubicBezTo>
                    <a:pt x="4115" y="944"/>
                    <a:pt x="2233" y="1817"/>
                    <a:pt x="557" y="2974"/>
                  </a:cubicBezTo>
                  <a:lnTo>
                    <a:pt x="557" y="2974"/>
                  </a:lnTo>
                  <a:cubicBezTo>
                    <a:pt x="1414" y="2732"/>
                    <a:pt x="2278" y="2483"/>
                    <a:pt x="3132" y="2244"/>
                  </a:cubicBezTo>
                  <a:cubicBezTo>
                    <a:pt x="4649" y="1812"/>
                    <a:pt x="6231" y="1373"/>
                    <a:pt x="7792" y="1373"/>
                  </a:cubicBezTo>
                  <a:cubicBezTo>
                    <a:pt x="8338" y="1373"/>
                    <a:pt x="8882" y="1427"/>
                    <a:pt x="9419" y="1553"/>
                  </a:cubicBezTo>
                  <a:cubicBezTo>
                    <a:pt x="10419" y="1791"/>
                    <a:pt x="11347" y="2256"/>
                    <a:pt x="12359" y="2256"/>
                  </a:cubicBezTo>
                  <a:cubicBezTo>
                    <a:pt x="11967" y="1101"/>
                    <a:pt x="10835" y="351"/>
                    <a:pt x="9657" y="113"/>
                  </a:cubicBezTo>
                  <a:cubicBezTo>
                    <a:pt x="9287" y="35"/>
                    <a:pt x="8914" y="1"/>
                    <a:pt x="8540" y="1"/>
                  </a:cubicBezTo>
                  <a:close/>
                  <a:moveTo>
                    <a:pt x="557" y="2974"/>
                  </a:moveTo>
                  <a:cubicBezTo>
                    <a:pt x="435" y="3009"/>
                    <a:pt x="313" y="3043"/>
                    <a:pt x="191" y="3077"/>
                  </a:cubicBezTo>
                  <a:lnTo>
                    <a:pt x="1" y="3375"/>
                  </a:lnTo>
                  <a:cubicBezTo>
                    <a:pt x="184" y="3238"/>
                    <a:pt x="369" y="3104"/>
                    <a:pt x="557" y="2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4139800" y="1510775"/>
              <a:ext cx="69675" cy="184725"/>
            </a:xfrm>
            <a:custGeom>
              <a:avLst/>
              <a:gdLst/>
              <a:ahLst/>
              <a:cxnLst/>
              <a:rect l="l" t="t" r="r" b="b"/>
              <a:pathLst>
                <a:path w="2787" h="7389" extrusionOk="0">
                  <a:moveTo>
                    <a:pt x="162" y="0"/>
                  </a:moveTo>
                  <a:cubicBezTo>
                    <a:pt x="131" y="0"/>
                    <a:pt x="123" y="11"/>
                    <a:pt x="119" y="23"/>
                  </a:cubicBezTo>
                  <a:cubicBezTo>
                    <a:pt x="0" y="165"/>
                    <a:pt x="857" y="737"/>
                    <a:pt x="1250" y="1689"/>
                  </a:cubicBezTo>
                  <a:cubicBezTo>
                    <a:pt x="1369" y="1963"/>
                    <a:pt x="1465" y="2356"/>
                    <a:pt x="1369" y="3737"/>
                  </a:cubicBezTo>
                  <a:cubicBezTo>
                    <a:pt x="1203" y="5928"/>
                    <a:pt x="738" y="7297"/>
                    <a:pt x="953" y="7381"/>
                  </a:cubicBezTo>
                  <a:cubicBezTo>
                    <a:pt x="957" y="7385"/>
                    <a:pt x="963" y="7388"/>
                    <a:pt x="974" y="7388"/>
                  </a:cubicBezTo>
                  <a:cubicBezTo>
                    <a:pt x="1021" y="7388"/>
                    <a:pt x="1146" y="7311"/>
                    <a:pt x="1441" y="6869"/>
                  </a:cubicBezTo>
                  <a:cubicBezTo>
                    <a:pt x="1941" y="6107"/>
                    <a:pt x="2786" y="4845"/>
                    <a:pt x="2691" y="3023"/>
                  </a:cubicBezTo>
                  <a:cubicBezTo>
                    <a:pt x="2655" y="2487"/>
                    <a:pt x="2584" y="1106"/>
                    <a:pt x="1798" y="630"/>
                  </a:cubicBezTo>
                  <a:cubicBezTo>
                    <a:pt x="1572" y="499"/>
                    <a:pt x="1107" y="320"/>
                    <a:pt x="786" y="201"/>
                  </a:cubicBezTo>
                  <a:cubicBezTo>
                    <a:pt x="381" y="42"/>
                    <a:pt x="225" y="0"/>
                    <a:pt x="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4213600" y="1609225"/>
              <a:ext cx="205125" cy="50050"/>
            </a:xfrm>
            <a:custGeom>
              <a:avLst/>
              <a:gdLst/>
              <a:ahLst/>
              <a:cxnLst/>
              <a:rect l="l" t="t" r="r" b="b"/>
              <a:pathLst>
                <a:path w="8205" h="2002" extrusionOk="0">
                  <a:moveTo>
                    <a:pt x="5324" y="0"/>
                  </a:moveTo>
                  <a:cubicBezTo>
                    <a:pt x="5092" y="0"/>
                    <a:pt x="4861" y="15"/>
                    <a:pt x="4632" y="37"/>
                  </a:cubicBezTo>
                  <a:cubicBezTo>
                    <a:pt x="3335" y="168"/>
                    <a:pt x="2073" y="585"/>
                    <a:pt x="953" y="1264"/>
                  </a:cubicBezTo>
                  <a:lnTo>
                    <a:pt x="1346" y="883"/>
                  </a:lnTo>
                  <a:lnTo>
                    <a:pt x="1346" y="883"/>
                  </a:lnTo>
                  <a:cubicBezTo>
                    <a:pt x="834" y="1180"/>
                    <a:pt x="394" y="1561"/>
                    <a:pt x="1" y="2002"/>
                  </a:cubicBezTo>
                  <a:cubicBezTo>
                    <a:pt x="1128" y="1269"/>
                    <a:pt x="2491" y="963"/>
                    <a:pt x="3825" y="963"/>
                  </a:cubicBezTo>
                  <a:cubicBezTo>
                    <a:pt x="3900" y="963"/>
                    <a:pt x="3975" y="964"/>
                    <a:pt x="4049" y="966"/>
                  </a:cubicBezTo>
                  <a:cubicBezTo>
                    <a:pt x="5466" y="978"/>
                    <a:pt x="6847" y="1323"/>
                    <a:pt x="8204" y="1752"/>
                  </a:cubicBezTo>
                  <a:cubicBezTo>
                    <a:pt x="8026" y="1049"/>
                    <a:pt x="7430" y="514"/>
                    <a:pt x="6764" y="252"/>
                  </a:cubicBezTo>
                  <a:cubicBezTo>
                    <a:pt x="6310" y="65"/>
                    <a:pt x="5817" y="0"/>
                    <a:pt x="5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4187725" y="1496100"/>
              <a:ext cx="66400" cy="139675"/>
            </a:xfrm>
            <a:custGeom>
              <a:avLst/>
              <a:gdLst/>
              <a:ahLst/>
              <a:cxnLst/>
              <a:rect l="l" t="t" r="r" b="b"/>
              <a:pathLst>
                <a:path w="2656" h="5587" extrusionOk="0">
                  <a:moveTo>
                    <a:pt x="859" y="1"/>
                  </a:moveTo>
                  <a:cubicBezTo>
                    <a:pt x="568" y="1"/>
                    <a:pt x="277" y="53"/>
                    <a:pt x="0" y="145"/>
                  </a:cubicBezTo>
                  <a:cubicBezTo>
                    <a:pt x="964" y="550"/>
                    <a:pt x="1631" y="1479"/>
                    <a:pt x="1881" y="2491"/>
                  </a:cubicBezTo>
                  <a:cubicBezTo>
                    <a:pt x="2155" y="3503"/>
                    <a:pt x="2048" y="4574"/>
                    <a:pt x="1798" y="5586"/>
                  </a:cubicBezTo>
                  <a:lnTo>
                    <a:pt x="1905" y="5336"/>
                  </a:lnTo>
                  <a:cubicBezTo>
                    <a:pt x="2167" y="4277"/>
                    <a:pt x="2393" y="3229"/>
                    <a:pt x="2572" y="2157"/>
                  </a:cubicBezTo>
                  <a:cubicBezTo>
                    <a:pt x="2619" y="1836"/>
                    <a:pt x="2655" y="1526"/>
                    <a:pt x="2596" y="1217"/>
                  </a:cubicBezTo>
                  <a:cubicBezTo>
                    <a:pt x="2500" y="693"/>
                    <a:pt x="2060" y="288"/>
                    <a:pt x="1560" y="110"/>
                  </a:cubicBezTo>
                  <a:cubicBezTo>
                    <a:pt x="1331" y="35"/>
                    <a:pt x="1095" y="1"/>
                    <a:pt x="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4266600" y="1497350"/>
              <a:ext cx="33050" cy="115200"/>
            </a:xfrm>
            <a:custGeom>
              <a:avLst/>
              <a:gdLst/>
              <a:ahLst/>
              <a:cxnLst/>
              <a:rect l="l" t="t" r="r" b="b"/>
              <a:pathLst>
                <a:path w="1322" h="4608" extrusionOk="0">
                  <a:moveTo>
                    <a:pt x="179" y="0"/>
                  </a:moveTo>
                  <a:cubicBezTo>
                    <a:pt x="965" y="1417"/>
                    <a:pt x="893" y="3262"/>
                    <a:pt x="0" y="4608"/>
                  </a:cubicBezTo>
                  <a:lnTo>
                    <a:pt x="417" y="4203"/>
                  </a:lnTo>
                  <a:cubicBezTo>
                    <a:pt x="536" y="3953"/>
                    <a:pt x="643" y="3715"/>
                    <a:pt x="762" y="3453"/>
                  </a:cubicBezTo>
                  <a:cubicBezTo>
                    <a:pt x="1036" y="2834"/>
                    <a:pt x="1322" y="2191"/>
                    <a:pt x="1310" y="1512"/>
                  </a:cubicBezTo>
                  <a:cubicBezTo>
                    <a:pt x="1274" y="833"/>
                    <a:pt x="846" y="107"/>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4299925" y="1572950"/>
              <a:ext cx="93800" cy="26800"/>
            </a:xfrm>
            <a:custGeom>
              <a:avLst/>
              <a:gdLst/>
              <a:ahLst/>
              <a:cxnLst/>
              <a:rect l="l" t="t" r="r" b="b"/>
              <a:pathLst>
                <a:path w="3752" h="1072" extrusionOk="0">
                  <a:moveTo>
                    <a:pt x="1855" y="0"/>
                  </a:moveTo>
                  <a:cubicBezTo>
                    <a:pt x="1724" y="0"/>
                    <a:pt x="1593" y="5"/>
                    <a:pt x="1465" y="12"/>
                  </a:cubicBezTo>
                  <a:cubicBezTo>
                    <a:pt x="1120" y="48"/>
                    <a:pt x="763" y="107"/>
                    <a:pt x="429" y="167"/>
                  </a:cubicBezTo>
                  <a:lnTo>
                    <a:pt x="1" y="667"/>
                  </a:lnTo>
                  <a:cubicBezTo>
                    <a:pt x="263" y="524"/>
                    <a:pt x="560" y="429"/>
                    <a:pt x="834" y="393"/>
                  </a:cubicBezTo>
                  <a:cubicBezTo>
                    <a:pt x="931" y="383"/>
                    <a:pt x="1027" y="378"/>
                    <a:pt x="1124" y="378"/>
                  </a:cubicBezTo>
                  <a:cubicBezTo>
                    <a:pt x="1467" y="378"/>
                    <a:pt x="1809" y="438"/>
                    <a:pt x="2144" y="512"/>
                  </a:cubicBezTo>
                  <a:cubicBezTo>
                    <a:pt x="2334" y="536"/>
                    <a:pt x="2537" y="584"/>
                    <a:pt x="2715" y="631"/>
                  </a:cubicBezTo>
                  <a:cubicBezTo>
                    <a:pt x="3084" y="726"/>
                    <a:pt x="3442" y="881"/>
                    <a:pt x="3751" y="1072"/>
                  </a:cubicBezTo>
                  <a:cubicBezTo>
                    <a:pt x="3632" y="631"/>
                    <a:pt x="3251" y="298"/>
                    <a:pt x="2811" y="131"/>
                  </a:cubicBezTo>
                  <a:cubicBezTo>
                    <a:pt x="2506" y="30"/>
                    <a:pt x="2178" y="0"/>
                    <a:pt x="1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4311825" y="1505400"/>
              <a:ext cx="24450" cy="74125"/>
            </a:xfrm>
            <a:custGeom>
              <a:avLst/>
              <a:gdLst/>
              <a:ahLst/>
              <a:cxnLst/>
              <a:rect l="l" t="t" r="r" b="b"/>
              <a:pathLst>
                <a:path w="978" h="2965" extrusionOk="0">
                  <a:moveTo>
                    <a:pt x="217" y="0"/>
                  </a:moveTo>
                  <a:cubicBezTo>
                    <a:pt x="205" y="0"/>
                    <a:pt x="192" y="4"/>
                    <a:pt x="180" y="11"/>
                  </a:cubicBezTo>
                  <a:cubicBezTo>
                    <a:pt x="120" y="59"/>
                    <a:pt x="120" y="130"/>
                    <a:pt x="144" y="202"/>
                  </a:cubicBezTo>
                  <a:cubicBezTo>
                    <a:pt x="346" y="1107"/>
                    <a:pt x="299" y="2083"/>
                    <a:pt x="1" y="2952"/>
                  </a:cubicBezTo>
                  <a:lnTo>
                    <a:pt x="84" y="2964"/>
                  </a:lnTo>
                  <a:cubicBezTo>
                    <a:pt x="406" y="2619"/>
                    <a:pt x="751" y="2226"/>
                    <a:pt x="858" y="1750"/>
                  </a:cubicBezTo>
                  <a:cubicBezTo>
                    <a:pt x="977" y="1154"/>
                    <a:pt x="739" y="547"/>
                    <a:pt x="346" y="83"/>
                  </a:cubicBezTo>
                  <a:cubicBezTo>
                    <a:pt x="309" y="45"/>
                    <a:pt x="264"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3753725" y="1536925"/>
              <a:ext cx="622725" cy="732550"/>
            </a:xfrm>
            <a:custGeom>
              <a:avLst/>
              <a:gdLst/>
              <a:ahLst/>
              <a:cxnLst/>
              <a:rect l="l" t="t" r="r" b="b"/>
              <a:pathLst>
                <a:path w="24909" h="29302" extrusionOk="0">
                  <a:moveTo>
                    <a:pt x="24909" y="1"/>
                  </a:moveTo>
                  <a:cubicBezTo>
                    <a:pt x="22075" y="1620"/>
                    <a:pt x="19408" y="3513"/>
                    <a:pt x="16896" y="5644"/>
                  </a:cubicBezTo>
                  <a:cubicBezTo>
                    <a:pt x="15646" y="6692"/>
                    <a:pt x="14455" y="7799"/>
                    <a:pt x="13300" y="8954"/>
                  </a:cubicBezTo>
                  <a:cubicBezTo>
                    <a:pt x="12717" y="9537"/>
                    <a:pt x="12145" y="10121"/>
                    <a:pt x="11597" y="10728"/>
                  </a:cubicBezTo>
                  <a:cubicBezTo>
                    <a:pt x="11335" y="11026"/>
                    <a:pt x="11050" y="11323"/>
                    <a:pt x="10776" y="11633"/>
                  </a:cubicBezTo>
                  <a:lnTo>
                    <a:pt x="9978" y="12562"/>
                  </a:lnTo>
                  <a:cubicBezTo>
                    <a:pt x="7859" y="15062"/>
                    <a:pt x="5942" y="17705"/>
                    <a:pt x="4275" y="20527"/>
                  </a:cubicBezTo>
                  <a:cubicBezTo>
                    <a:pt x="2608" y="23325"/>
                    <a:pt x="1156" y="26254"/>
                    <a:pt x="1" y="29302"/>
                  </a:cubicBezTo>
                  <a:cubicBezTo>
                    <a:pt x="751" y="27861"/>
                    <a:pt x="1513" y="26432"/>
                    <a:pt x="2322" y="25027"/>
                  </a:cubicBezTo>
                  <a:cubicBezTo>
                    <a:pt x="3132" y="23622"/>
                    <a:pt x="3989" y="22253"/>
                    <a:pt x="4870" y="20896"/>
                  </a:cubicBezTo>
                  <a:cubicBezTo>
                    <a:pt x="5323" y="20205"/>
                    <a:pt x="5763" y="19551"/>
                    <a:pt x="6228" y="18884"/>
                  </a:cubicBezTo>
                  <a:cubicBezTo>
                    <a:pt x="6454" y="18562"/>
                    <a:pt x="6692" y="18229"/>
                    <a:pt x="6930" y="17908"/>
                  </a:cubicBezTo>
                  <a:lnTo>
                    <a:pt x="7287" y="17407"/>
                  </a:lnTo>
                  <a:lnTo>
                    <a:pt x="7656" y="16931"/>
                  </a:lnTo>
                  <a:cubicBezTo>
                    <a:pt x="8609" y="15622"/>
                    <a:pt x="9621" y="14371"/>
                    <a:pt x="10657" y="13145"/>
                  </a:cubicBezTo>
                  <a:lnTo>
                    <a:pt x="11455" y="12216"/>
                  </a:lnTo>
                  <a:cubicBezTo>
                    <a:pt x="11705" y="11907"/>
                    <a:pt x="11990" y="11609"/>
                    <a:pt x="12252" y="11311"/>
                  </a:cubicBezTo>
                  <a:cubicBezTo>
                    <a:pt x="12526" y="11014"/>
                    <a:pt x="12788" y="10704"/>
                    <a:pt x="13074" y="10418"/>
                  </a:cubicBezTo>
                  <a:lnTo>
                    <a:pt x="13907" y="9537"/>
                  </a:lnTo>
                  <a:cubicBezTo>
                    <a:pt x="15026" y="8359"/>
                    <a:pt x="16181" y="7251"/>
                    <a:pt x="17372" y="6144"/>
                  </a:cubicBezTo>
                  <a:cubicBezTo>
                    <a:pt x="19753" y="3953"/>
                    <a:pt x="22289" y="1929"/>
                    <a:pt x="2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3"/>
          <p:cNvGrpSpPr/>
          <p:nvPr/>
        </p:nvGrpSpPr>
        <p:grpSpPr>
          <a:xfrm rot="-9096855" flipH="1">
            <a:off x="8217803" y="-659091"/>
            <a:ext cx="1429565" cy="2591082"/>
            <a:chOff x="5329525" y="1305350"/>
            <a:chExt cx="595325" cy="1079025"/>
          </a:xfrm>
        </p:grpSpPr>
        <p:sp>
          <p:nvSpPr>
            <p:cNvPr id="793" name="Google Shape;793;p13"/>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3"/>
        <p:cNvGrpSpPr/>
        <p:nvPr/>
      </p:nvGrpSpPr>
      <p:grpSpPr>
        <a:xfrm>
          <a:off x="0" y="0"/>
          <a:ext cx="0" cy="0"/>
          <a:chOff x="0" y="0"/>
          <a:chExt cx="0" cy="0"/>
        </a:xfrm>
      </p:grpSpPr>
      <p:grpSp>
        <p:nvGrpSpPr>
          <p:cNvPr id="1484" name="Google Shape;1484;p25"/>
          <p:cNvGrpSpPr/>
          <p:nvPr/>
        </p:nvGrpSpPr>
        <p:grpSpPr>
          <a:xfrm rot="-430491" flipH="1">
            <a:off x="-493316" y="2096777"/>
            <a:ext cx="1859413" cy="3370180"/>
            <a:chOff x="5329525" y="1305350"/>
            <a:chExt cx="595325" cy="1079025"/>
          </a:xfrm>
        </p:grpSpPr>
        <p:sp>
          <p:nvSpPr>
            <p:cNvPr id="1485" name="Google Shape;1485;p2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5"/>
          <p:cNvGrpSpPr/>
          <p:nvPr/>
        </p:nvGrpSpPr>
        <p:grpSpPr>
          <a:xfrm rot="-2552483">
            <a:off x="297150" y="2322512"/>
            <a:ext cx="1232522" cy="2233943"/>
            <a:chOff x="5329525" y="1305350"/>
            <a:chExt cx="595325" cy="1079025"/>
          </a:xfrm>
        </p:grpSpPr>
        <p:sp>
          <p:nvSpPr>
            <p:cNvPr id="1496" name="Google Shape;1496;p2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6" name="Google Shape;1506;p25"/>
          <p:cNvGrpSpPr/>
          <p:nvPr/>
        </p:nvGrpSpPr>
        <p:grpSpPr>
          <a:xfrm rot="-362166" flipH="1">
            <a:off x="7546946" y="-173674"/>
            <a:ext cx="1232488" cy="2233882"/>
            <a:chOff x="5329525" y="1305350"/>
            <a:chExt cx="595325" cy="1079025"/>
          </a:xfrm>
        </p:grpSpPr>
        <p:sp>
          <p:nvSpPr>
            <p:cNvPr id="1507" name="Google Shape;1507;p2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7" name="Google Shape;1517;p25"/>
          <p:cNvGrpSpPr/>
          <p:nvPr/>
        </p:nvGrpSpPr>
        <p:grpSpPr>
          <a:xfrm rot="-2484274">
            <a:off x="7805064" y="-873896"/>
            <a:ext cx="1859413" cy="3370180"/>
            <a:chOff x="5329525" y="1305350"/>
            <a:chExt cx="595325" cy="1079025"/>
          </a:xfrm>
        </p:grpSpPr>
        <p:sp>
          <p:nvSpPr>
            <p:cNvPr id="1518" name="Google Shape;1518;p25"/>
            <p:cNvSpPr/>
            <p:nvPr/>
          </p:nvSpPr>
          <p:spPr>
            <a:xfrm>
              <a:off x="5350650" y="1843500"/>
              <a:ext cx="574200" cy="517650"/>
            </a:xfrm>
            <a:custGeom>
              <a:avLst/>
              <a:gdLst/>
              <a:ahLst/>
              <a:cxnLst/>
              <a:rect l="l" t="t" r="r" b="b"/>
              <a:pathLst>
                <a:path w="22968" h="20706" extrusionOk="0">
                  <a:moveTo>
                    <a:pt x="22968" y="1"/>
                  </a:moveTo>
                  <a:lnTo>
                    <a:pt x="22968" y="1"/>
                  </a:lnTo>
                  <a:cubicBezTo>
                    <a:pt x="20444" y="4871"/>
                    <a:pt x="17229" y="9371"/>
                    <a:pt x="13431" y="13348"/>
                  </a:cubicBezTo>
                  <a:cubicBezTo>
                    <a:pt x="12883" y="13931"/>
                    <a:pt x="12312" y="14491"/>
                    <a:pt x="11705" y="15003"/>
                  </a:cubicBezTo>
                  <a:cubicBezTo>
                    <a:pt x="10585" y="15943"/>
                    <a:pt x="9323" y="16693"/>
                    <a:pt x="8037" y="17384"/>
                  </a:cubicBezTo>
                  <a:cubicBezTo>
                    <a:pt x="5573" y="18694"/>
                    <a:pt x="3001" y="19789"/>
                    <a:pt x="334" y="20623"/>
                  </a:cubicBezTo>
                  <a:lnTo>
                    <a:pt x="1" y="20706"/>
                  </a:lnTo>
                  <a:cubicBezTo>
                    <a:pt x="4168" y="20551"/>
                    <a:pt x="8204" y="18956"/>
                    <a:pt x="11728" y="16729"/>
                  </a:cubicBezTo>
                  <a:cubicBezTo>
                    <a:pt x="14681" y="14872"/>
                    <a:pt x="17348" y="12514"/>
                    <a:pt x="19348" y="9669"/>
                  </a:cubicBezTo>
                  <a:cubicBezTo>
                    <a:pt x="21372" y="6835"/>
                    <a:pt x="22718" y="3478"/>
                    <a:pt x="22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5501575" y="1305350"/>
              <a:ext cx="91400" cy="290825"/>
            </a:xfrm>
            <a:custGeom>
              <a:avLst/>
              <a:gdLst/>
              <a:ahLst/>
              <a:cxnLst/>
              <a:rect l="l" t="t" r="r" b="b"/>
              <a:pathLst>
                <a:path w="3656" h="11633" extrusionOk="0">
                  <a:moveTo>
                    <a:pt x="2810" y="0"/>
                  </a:moveTo>
                  <a:cubicBezTo>
                    <a:pt x="1810" y="3775"/>
                    <a:pt x="869" y="7549"/>
                    <a:pt x="0" y="11347"/>
                  </a:cubicBezTo>
                  <a:lnTo>
                    <a:pt x="143" y="11633"/>
                  </a:lnTo>
                  <a:cubicBezTo>
                    <a:pt x="2655" y="8382"/>
                    <a:pt x="3655" y="4001"/>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5483700" y="1317250"/>
              <a:ext cx="37550" cy="188450"/>
            </a:xfrm>
            <a:custGeom>
              <a:avLst/>
              <a:gdLst/>
              <a:ahLst/>
              <a:cxnLst/>
              <a:rect l="l" t="t" r="r" b="b"/>
              <a:pathLst>
                <a:path w="1502" h="7538" extrusionOk="0">
                  <a:moveTo>
                    <a:pt x="1144" y="1"/>
                  </a:moveTo>
                  <a:cubicBezTo>
                    <a:pt x="918" y="60"/>
                    <a:pt x="834" y="334"/>
                    <a:pt x="787" y="548"/>
                  </a:cubicBezTo>
                  <a:cubicBezTo>
                    <a:pt x="275" y="2846"/>
                    <a:pt x="13" y="5180"/>
                    <a:pt x="1" y="7537"/>
                  </a:cubicBezTo>
                  <a:lnTo>
                    <a:pt x="275" y="7525"/>
                  </a:lnTo>
                  <a:cubicBezTo>
                    <a:pt x="1203" y="5144"/>
                    <a:pt x="1501" y="2537"/>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5510500" y="1323200"/>
              <a:ext cx="171175" cy="330425"/>
            </a:xfrm>
            <a:custGeom>
              <a:avLst/>
              <a:gdLst/>
              <a:ahLst/>
              <a:cxnLst/>
              <a:rect l="l" t="t" r="r" b="b"/>
              <a:pathLst>
                <a:path w="6847" h="13217" extrusionOk="0">
                  <a:moveTo>
                    <a:pt x="6442" y="1"/>
                  </a:moveTo>
                  <a:cubicBezTo>
                    <a:pt x="5263" y="4501"/>
                    <a:pt x="3537" y="9073"/>
                    <a:pt x="96" y="12193"/>
                  </a:cubicBezTo>
                  <a:lnTo>
                    <a:pt x="84" y="12145"/>
                  </a:lnTo>
                  <a:lnTo>
                    <a:pt x="84" y="12145"/>
                  </a:lnTo>
                  <a:cubicBezTo>
                    <a:pt x="0" y="12526"/>
                    <a:pt x="84" y="12919"/>
                    <a:pt x="310" y="13217"/>
                  </a:cubicBezTo>
                  <a:cubicBezTo>
                    <a:pt x="1846" y="12181"/>
                    <a:pt x="3120" y="10824"/>
                    <a:pt x="4406" y="9466"/>
                  </a:cubicBezTo>
                  <a:cubicBezTo>
                    <a:pt x="4930" y="8919"/>
                    <a:pt x="5453" y="8335"/>
                    <a:pt x="5787" y="7657"/>
                  </a:cubicBezTo>
                  <a:cubicBezTo>
                    <a:pt x="6013" y="7192"/>
                    <a:pt x="6108" y="6692"/>
                    <a:pt x="6215" y="6180"/>
                  </a:cubicBezTo>
                  <a:cubicBezTo>
                    <a:pt x="6489" y="4859"/>
                    <a:pt x="6668" y="3513"/>
                    <a:pt x="6763" y="2168"/>
                  </a:cubicBezTo>
                  <a:cubicBezTo>
                    <a:pt x="6823" y="1418"/>
                    <a:pt x="6847" y="632"/>
                    <a:pt x="6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5517950" y="1381250"/>
              <a:ext cx="256300" cy="365850"/>
            </a:xfrm>
            <a:custGeom>
              <a:avLst/>
              <a:gdLst/>
              <a:ahLst/>
              <a:cxnLst/>
              <a:rect l="l" t="t" r="r" b="b"/>
              <a:pathLst>
                <a:path w="10252" h="14634" extrusionOk="0">
                  <a:moveTo>
                    <a:pt x="9644" y="1"/>
                  </a:moveTo>
                  <a:cubicBezTo>
                    <a:pt x="8823" y="2656"/>
                    <a:pt x="7739" y="5239"/>
                    <a:pt x="6156" y="7525"/>
                  </a:cubicBezTo>
                  <a:cubicBezTo>
                    <a:pt x="4584" y="9811"/>
                    <a:pt x="2500" y="11776"/>
                    <a:pt x="0" y="12978"/>
                  </a:cubicBezTo>
                  <a:lnTo>
                    <a:pt x="36" y="14633"/>
                  </a:lnTo>
                  <a:cubicBezTo>
                    <a:pt x="1786" y="12895"/>
                    <a:pt x="4191" y="11990"/>
                    <a:pt x="6108" y="10419"/>
                  </a:cubicBezTo>
                  <a:cubicBezTo>
                    <a:pt x="8239" y="8680"/>
                    <a:pt x="9704" y="6120"/>
                    <a:pt x="10085" y="3394"/>
                  </a:cubicBezTo>
                  <a:cubicBezTo>
                    <a:pt x="10251" y="2251"/>
                    <a:pt x="10216" y="1013"/>
                    <a:pt x="9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5383400" y="1737550"/>
              <a:ext cx="506925" cy="567950"/>
            </a:xfrm>
            <a:custGeom>
              <a:avLst/>
              <a:gdLst/>
              <a:ahLst/>
              <a:cxnLst/>
              <a:rect l="l" t="t" r="r" b="b"/>
              <a:pathLst>
                <a:path w="20277" h="22718" extrusionOk="0">
                  <a:moveTo>
                    <a:pt x="20277" y="0"/>
                  </a:moveTo>
                  <a:cubicBezTo>
                    <a:pt x="19574" y="1048"/>
                    <a:pt x="18896" y="2108"/>
                    <a:pt x="18193" y="3167"/>
                  </a:cubicBezTo>
                  <a:cubicBezTo>
                    <a:pt x="17598" y="4072"/>
                    <a:pt x="16991" y="5001"/>
                    <a:pt x="16360" y="5870"/>
                  </a:cubicBezTo>
                  <a:cubicBezTo>
                    <a:pt x="14824" y="8013"/>
                    <a:pt x="13097" y="10025"/>
                    <a:pt x="11371" y="12026"/>
                  </a:cubicBezTo>
                  <a:cubicBezTo>
                    <a:pt x="10645" y="12859"/>
                    <a:pt x="9918" y="13704"/>
                    <a:pt x="9192" y="14538"/>
                  </a:cubicBezTo>
                  <a:cubicBezTo>
                    <a:pt x="6692" y="17419"/>
                    <a:pt x="4037" y="20420"/>
                    <a:pt x="441" y="21693"/>
                  </a:cubicBezTo>
                  <a:lnTo>
                    <a:pt x="0" y="22717"/>
                  </a:lnTo>
                  <a:cubicBezTo>
                    <a:pt x="7656" y="18967"/>
                    <a:pt x="14157" y="12895"/>
                    <a:pt x="18419" y="5513"/>
                  </a:cubicBezTo>
                  <a:cubicBezTo>
                    <a:pt x="19396" y="3822"/>
                    <a:pt x="20277" y="1965"/>
                    <a:pt x="20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5417325" y="1638725"/>
              <a:ext cx="443250" cy="595325"/>
            </a:xfrm>
            <a:custGeom>
              <a:avLst/>
              <a:gdLst/>
              <a:ahLst/>
              <a:cxnLst/>
              <a:rect l="l" t="t" r="r" b="b"/>
              <a:pathLst>
                <a:path w="17730" h="23813" extrusionOk="0">
                  <a:moveTo>
                    <a:pt x="17729" y="0"/>
                  </a:moveTo>
                  <a:lnTo>
                    <a:pt x="17729" y="0"/>
                  </a:lnTo>
                  <a:cubicBezTo>
                    <a:pt x="15943" y="3251"/>
                    <a:pt x="13455" y="6120"/>
                    <a:pt x="10466" y="8323"/>
                  </a:cubicBezTo>
                  <a:cubicBezTo>
                    <a:pt x="9895" y="8740"/>
                    <a:pt x="9300" y="9144"/>
                    <a:pt x="8764" y="9597"/>
                  </a:cubicBezTo>
                  <a:cubicBezTo>
                    <a:pt x="7454" y="10704"/>
                    <a:pt x="6466" y="12133"/>
                    <a:pt x="5501" y="13562"/>
                  </a:cubicBezTo>
                  <a:cubicBezTo>
                    <a:pt x="3858" y="16038"/>
                    <a:pt x="2311" y="18574"/>
                    <a:pt x="858" y="21182"/>
                  </a:cubicBezTo>
                  <a:lnTo>
                    <a:pt x="1" y="23813"/>
                  </a:lnTo>
                  <a:lnTo>
                    <a:pt x="10538" y="11895"/>
                  </a:lnTo>
                  <a:cubicBezTo>
                    <a:pt x="13645" y="8382"/>
                    <a:pt x="16884" y="4620"/>
                    <a:pt x="17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5498900" y="1635750"/>
              <a:ext cx="311350" cy="371200"/>
            </a:xfrm>
            <a:custGeom>
              <a:avLst/>
              <a:gdLst/>
              <a:ahLst/>
              <a:cxnLst/>
              <a:rect l="l" t="t" r="r" b="b"/>
              <a:pathLst>
                <a:path w="12454" h="14848" extrusionOk="0">
                  <a:moveTo>
                    <a:pt x="12359" y="0"/>
                  </a:moveTo>
                  <a:cubicBezTo>
                    <a:pt x="11930" y="1358"/>
                    <a:pt x="10609" y="2179"/>
                    <a:pt x="9382" y="2906"/>
                  </a:cubicBezTo>
                  <a:cubicBezTo>
                    <a:pt x="7108" y="4275"/>
                    <a:pt x="4846" y="5715"/>
                    <a:pt x="3060" y="7680"/>
                  </a:cubicBezTo>
                  <a:cubicBezTo>
                    <a:pt x="1274" y="9644"/>
                    <a:pt x="0" y="12192"/>
                    <a:pt x="72" y="14847"/>
                  </a:cubicBezTo>
                  <a:cubicBezTo>
                    <a:pt x="2286" y="11061"/>
                    <a:pt x="5084" y="7620"/>
                    <a:pt x="8358" y="4691"/>
                  </a:cubicBezTo>
                  <a:cubicBezTo>
                    <a:pt x="9835" y="3382"/>
                    <a:pt x="11418" y="2144"/>
                    <a:pt x="12454" y="477"/>
                  </a:cubicBezTo>
                  <a:lnTo>
                    <a:pt x="123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5521500" y="1511700"/>
              <a:ext cx="295025" cy="318750"/>
            </a:xfrm>
            <a:custGeom>
              <a:avLst/>
              <a:gdLst/>
              <a:ahLst/>
              <a:cxnLst/>
              <a:rect l="l" t="t" r="r" b="b"/>
              <a:pathLst>
                <a:path w="11801" h="12750" extrusionOk="0">
                  <a:moveTo>
                    <a:pt x="11693" y="1"/>
                  </a:moveTo>
                  <a:cubicBezTo>
                    <a:pt x="11556" y="1"/>
                    <a:pt x="11394" y="211"/>
                    <a:pt x="11348" y="379"/>
                  </a:cubicBezTo>
                  <a:cubicBezTo>
                    <a:pt x="10645" y="2736"/>
                    <a:pt x="8978" y="4760"/>
                    <a:pt x="6895" y="6046"/>
                  </a:cubicBezTo>
                  <a:cubicBezTo>
                    <a:pt x="5466" y="6927"/>
                    <a:pt x="3847" y="7510"/>
                    <a:pt x="2477" y="8499"/>
                  </a:cubicBezTo>
                  <a:cubicBezTo>
                    <a:pt x="1108" y="9475"/>
                    <a:pt x="1" y="11082"/>
                    <a:pt x="275" y="12749"/>
                  </a:cubicBezTo>
                  <a:cubicBezTo>
                    <a:pt x="334" y="11916"/>
                    <a:pt x="942" y="11249"/>
                    <a:pt x="1549" y="10677"/>
                  </a:cubicBezTo>
                  <a:cubicBezTo>
                    <a:pt x="2335" y="9951"/>
                    <a:pt x="3204" y="9296"/>
                    <a:pt x="4121" y="8725"/>
                  </a:cubicBezTo>
                  <a:cubicBezTo>
                    <a:pt x="5835" y="7677"/>
                    <a:pt x="7776" y="6903"/>
                    <a:pt x="9145" y="5427"/>
                  </a:cubicBezTo>
                  <a:cubicBezTo>
                    <a:pt x="10478" y="3998"/>
                    <a:pt x="11145" y="2081"/>
                    <a:pt x="11764" y="224"/>
                  </a:cubicBezTo>
                  <a:lnTo>
                    <a:pt x="11800" y="57"/>
                  </a:lnTo>
                  <a:cubicBezTo>
                    <a:pt x="11769" y="18"/>
                    <a:pt x="11732" y="1"/>
                    <a:pt x="1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5329525" y="1399100"/>
              <a:ext cx="200650" cy="985275"/>
            </a:xfrm>
            <a:custGeom>
              <a:avLst/>
              <a:gdLst/>
              <a:ahLst/>
              <a:cxnLst/>
              <a:rect l="l" t="t" r="r" b="b"/>
              <a:pathLst>
                <a:path w="8026" h="39411" extrusionOk="0">
                  <a:moveTo>
                    <a:pt x="5180" y="1"/>
                  </a:moveTo>
                  <a:lnTo>
                    <a:pt x="5180" y="1"/>
                  </a:lnTo>
                  <a:cubicBezTo>
                    <a:pt x="6168" y="3311"/>
                    <a:pt x="6858" y="6692"/>
                    <a:pt x="7156" y="10074"/>
                  </a:cubicBezTo>
                  <a:cubicBezTo>
                    <a:pt x="7323" y="11788"/>
                    <a:pt x="7370" y="13503"/>
                    <a:pt x="7335" y="15217"/>
                  </a:cubicBezTo>
                  <a:cubicBezTo>
                    <a:pt x="7299" y="16932"/>
                    <a:pt x="7204" y="18634"/>
                    <a:pt x="7013" y="20337"/>
                  </a:cubicBezTo>
                  <a:cubicBezTo>
                    <a:pt x="6835" y="22027"/>
                    <a:pt x="6549" y="23730"/>
                    <a:pt x="6180" y="25397"/>
                  </a:cubicBezTo>
                  <a:cubicBezTo>
                    <a:pt x="5811" y="27064"/>
                    <a:pt x="5334" y="28695"/>
                    <a:pt x="4751" y="30302"/>
                  </a:cubicBezTo>
                  <a:cubicBezTo>
                    <a:pt x="4168" y="31910"/>
                    <a:pt x="3465" y="33481"/>
                    <a:pt x="2667" y="34993"/>
                  </a:cubicBezTo>
                  <a:cubicBezTo>
                    <a:pt x="1882" y="36529"/>
                    <a:pt x="953" y="37970"/>
                    <a:pt x="0" y="39411"/>
                  </a:cubicBezTo>
                  <a:cubicBezTo>
                    <a:pt x="1084" y="38077"/>
                    <a:pt x="2096" y="36672"/>
                    <a:pt x="2989" y="35184"/>
                  </a:cubicBezTo>
                  <a:cubicBezTo>
                    <a:pt x="3441" y="34446"/>
                    <a:pt x="3858" y="33684"/>
                    <a:pt x="4239" y="32910"/>
                  </a:cubicBezTo>
                  <a:cubicBezTo>
                    <a:pt x="4632" y="32136"/>
                    <a:pt x="4977" y="31326"/>
                    <a:pt x="5299" y="30529"/>
                  </a:cubicBezTo>
                  <a:cubicBezTo>
                    <a:pt x="5465" y="30124"/>
                    <a:pt x="5608" y="29707"/>
                    <a:pt x="5763" y="29314"/>
                  </a:cubicBezTo>
                  <a:cubicBezTo>
                    <a:pt x="5906" y="28909"/>
                    <a:pt x="6061" y="28493"/>
                    <a:pt x="6180" y="28076"/>
                  </a:cubicBezTo>
                  <a:cubicBezTo>
                    <a:pt x="6442" y="27242"/>
                    <a:pt x="6668" y="26409"/>
                    <a:pt x="6882" y="25564"/>
                  </a:cubicBezTo>
                  <a:cubicBezTo>
                    <a:pt x="7275" y="23861"/>
                    <a:pt x="7573" y="22147"/>
                    <a:pt x="7751" y="20420"/>
                  </a:cubicBezTo>
                  <a:cubicBezTo>
                    <a:pt x="7930" y="18694"/>
                    <a:pt x="8025" y="16967"/>
                    <a:pt x="8025" y="15229"/>
                  </a:cubicBezTo>
                  <a:cubicBezTo>
                    <a:pt x="8025" y="14360"/>
                    <a:pt x="7990" y="13491"/>
                    <a:pt x="7954" y="12622"/>
                  </a:cubicBezTo>
                  <a:cubicBezTo>
                    <a:pt x="7918" y="12193"/>
                    <a:pt x="7894" y="11764"/>
                    <a:pt x="7847" y="11336"/>
                  </a:cubicBezTo>
                  <a:cubicBezTo>
                    <a:pt x="7799" y="10895"/>
                    <a:pt x="7775" y="10467"/>
                    <a:pt x="7716" y="10038"/>
                  </a:cubicBezTo>
                  <a:cubicBezTo>
                    <a:pt x="7299" y="6597"/>
                    <a:pt x="6442" y="3216"/>
                    <a:pt x="5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2800"/>
              <a:buFont typeface="Quintessential"/>
              <a:buNone/>
              <a:defRPr sz="2800" b="1">
                <a:solidFill>
                  <a:schemeClr val="lt2"/>
                </a:solidFill>
                <a:latin typeface="Quintessential"/>
                <a:ea typeface="Quintessential"/>
                <a:cs typeface="Quintessential"/>
                <a:sym typeface="Quintessential"/>
              </a:defRPr>
            </a:lvl1pPr>
            <a:lvl2pPr lvl="1"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2pPr>
            <a:lvl3pPr lvl="2"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3pPr>
            <a:lvl4pPr lvl="3"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4pPr>
            <a:lvl5pPr lvl="4"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5pPr>
            <a:lvl6pPr lvl="5"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6pPr>
            <a:lvl7pPr lvl="6"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7pPr>
            <a:lvl8pPr lvl="7"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8pPr>
            <a:lvl9pPr lvl="8" rtl="0">
              <a:spcBef>
                <a:spcPts val="0"/>
              </a:spcBef>
              <a:spcAft>
                <a:spcPts val="0"/>
              </a:spcAft>
              <a:buClr>
                <a:schemeClr val="lt2"/>
              </a:buClr>
              <a:buSzPts val="3500"/>
              <a:buFont typeface="Quintessential"/>
              <a:buNone/>
              <a:defRPr sz="3500" b="1">
                <a:solidFill>
                  <a:schemeClr val="lt2"/>
                </a:solidFill>
                <a:latin typeface="Quintessential"/>
                <a:ea typeface="Quintessential"/>
                <a:cs typeface="Quintessential"/>
                <a:sym typeface="Quintessential"/>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58" r:id="rId4"/>
    <p:sldLayoutId id="2147483659"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28"/>
          <p:cNvSpPr txBox="1">
            <a:spLocks noGrp="1"/>
          </p:cNvSpPr>
          <p:nvPr>
            <p:ph type="ctrTitle"/>
          </p:nvPr>
        </p:nvSpPr>
        <p:spPr>
          <a:xfrm>
            <a:off x="636416" y="1056147"/>
            <a:ext cx="4524600" cy="22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Doctrina Social de la Iglesia </a:t>
            </a:r>
            <a:endParaRPr dirty="0"/>
          </a:p>
        </p:txBody>
      </p:sp>
      <p:sp>
        <p:nvSpPr>
          <p:cNvPr id="1537" name="Google Shape;1537;p28"/>
          <p:cNvSpPr txBox="1">
            <a:spLocks noGrp="1"/>
          </p:cNvSpPr>
          <p:nvPr>
            <p:ph type="subTitle" idx="1"/>
          </p:nvPr>
        </p:nvSpPr>
        <p:spPr>
          <a:xfrm>
            <a:off x="649958" y="3496403"/>
            <a:ext cx="2707175" cy="11714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C" sz="1200" dirty="0"/>
              <a:t>Integrantes: Joyce Guerrero                            </a:t>
            </a:r>
          </a:p>
          <a:p>
            <a:pPr marL="0" lvl="0" indent="0" algn="l" rtl="0">
              <a:spcBef>
                <a:spcPts val="0"/>
              </a:spcBef>
              <a:spcAft>
                <a:spcPts val="0"/>
              </a:spcAft>
              <a:buNone/>
            </a:pPr>
            <a:r>
              <a:rPr lang="es-EC" sz="1200" dirty="0"/>
              <a:t>                      Jorge Correa</a:t>
            </a:r>
          </a:p>
          <a:p>
            <a:pPr marL="0" lvl="0" indent="0" algn="l" rtl="0">
              <a:spcBef>
                <a:spcPts val="0"/>
              </a:spcBef>
              <a:spcAft>
                <a:spcPts val="0"/>
              </a:spcAft>
              <a:buNone/>
            </a:pPr>
            <a:r>
              <a:rPr lang="es-EC" sz="1200" dirty="0"/>
              <a:t>                      Angie Cruz</a:t>
            </a:r>
          </a:p>
          <a:p>
            <a:pPr marL="0" lvl="0" indent="0" algn="l" rtl="0">
              <a:spcBef>
                <a:spcPts val="0"/>
              </a:spcBef>
              <a:spcAft>
                <a:spcPts val="0"/>
              </a:spcAft>
              <a:buNone/>
            </a:pPr>
            <a:r>
              <a:rPr lang="es-EC" sz="1200" dirty="0"/>
              <a:t>                      Juan Pablo </a:t>
            </a:r>
            <a:r>
              <a:rPr lang="es-EC" sz="1200" dirty="0" err="1"/>
              <a:t>Faican</a:t>
            </a:r>
            <a:endParaRPr lang="es-EC" sz="1200" dirty="0"/>
          </a:p>
          <a:p>
            <a:pPr marL="0" lvl="0" indent="0" algn="l" rtl="0">
              <a:spcBef>
                <a:spcPts val="0"/>
              </a:spcBef>
              <a:spcAft>
                <a:spcPts val="0"/>
              </a:spcAft>
              <a:buNone/>
            </a:pPr>
            <a:r>
              <a:rPr lang="es-EC" sz="1200" dirty="0"/>
              <a:t>                      Pamela Gómez</a:t>
            </a:r>
          </a:p>
          <a:p>
            <a:pPr marL="0" lvl="0" indent="0" algn="l" rtl="0">
              <a:spcBef>
                <a:spcPts val="0"/>
              </a:spcBef>
              <a:spcAft>
                <a:spcPts val="0"/>
              </a:spcAft>
              <a:buNone/>
            </a:pPr>
            <a:r>
              <a:rPr lang="es-EC" sz="1200" dirty="0"/>
              <a:t>                      </a:t>
            </a:r>
          </a:p>
        </p:txBody>
      </p:sp>
      <p:grpSp>
        <p:nvGrpSpPr>
          <p:cNvPr id="1538" name="Google Shape;1538;p28"/>
          <p:cNvGrpSpPr/>
          <p:nvPr/>
        </p:nvGrpSpPr>
        <p:grpSpPr>
          <a:xfrm rot="-982262">
            <a:off x="5150072" y="-205848"/>
            <a:ext cx="3765297" cy="6525307"/>
            <a:chOff x="790275" y="1242575"/>
            <a:chExt cx="1644875" cy="2850350"/>
          </a:xfrm>
        </p:grpSpPr>
        <p:sp>
          <p:nvSpPr>
            <p:cNvPr id="1539" name="Google Shape;1539;p28"/>
            <p:cNvSpPr/>
            <p:nvPr/>
          </p:nvSpPr>
          <p:spPr>
            <a:xfrm>
              <a:off x="1841300" y="2445975"/>
              <a:ext cx="463475" cy="871775"/>
            </a:xfrm>
            <a:custGeom>
              <a:avLst/>
              <a:gdLst/>
              <a:ahLst/>
              <a:cxnLst/>
              <a:rect l="l" t="t" r="r" b="b"/>
              <a:pathLst>
                <a:path w="18539" h="34871" extrusionOk="0">
                  <a:moveTo>
                    <a:pt x="12049" y="0"/>
                  </a:moveTo>
                  <a:lnTo>
                    <a:pt x="12049" y="0"/>
                  </a:lnTo>
                  <a:cubicBezTo>
                    <a:pt x="9144" y="738"/>
                    <a:pt x="6072" y="1441"/>
                    <a:pt x="3179" y="2167"/>
                  </a:cubicBezTo>
                  <a:cubicBezTo>
                    <a:pt x="1584" y="12573"/>
                    <a:pt x="714" y="23229"/>
                    <a:pt x="0" y="33730"/>
                  </a:cubicBezTo>
                  <a:cubicBezTo>
                    <a:pt x="488" y="33489"/>
                    <a:pt x="1014" y="33392"/>
                    <a:pt x="1553" y="33392"/>
                  </a:cubicBezTo>
                  <a:cubicBezTo>
                    <a:pt x="2422" y="33392"/>
                    <a:pt x="3325" y="33644"/>
                    <a:pt x="4155" y="33945"/>
                  </a:cubicBezTo>
                  <a:cubicBezTo>
                    <a:pt x="5320" y="34364"/>
                    <a:pt x="6502" y="34870"/>
                    <a:pt x="7709" y="34870"/>
                  </a:cubicBezTo>
                  <a:cubicBezTo>
                    <a:pt x="7909" y="34870"/>
                    <a:pt x="8109" y="34856"/>
                    <a:pt x="8311" y="34826"/>
                  </a:cubicBezTo>
                  <a:cubicBezTo>
                    <a:pt x="9978" y="34564"/>
                    <a:pt x="11228" y="33230"/>
                    <a:pt x="12716" y="32445"/>
                  </a:cubicBezTo>
                  <a:cubicBezTo>
                    <a:pt x="13851" y="31841"/>
                    <a:pt x="15274" y="31482"/>
                    <a:pt x="16643" y="31482"/>
                  </a:cubicBezTo>
                  <a:cubicBezTo>
                    <a:pt x="17300" y="31482"/>
                    <a:pt x="17944" y="31565"/>
                    <a:pt x="18538" y="31742"/>
                  </a:cubicBezTo>
                  <a:cubicBezTo>
                    <a:pt x="14014" y="21824"/>
                    <a:pt x="11775" y="10894"/>
                    <a:pt x="12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8"/>
            <p:cNvSpPr/>
            <p:nvPr/>
          </p:nvSpPr>
          <p:spPr>
            <a:xfrm>
              <a:off x="790275" y="2382275"/>
              <a:ext cx="476275" cy="974050"/>
            </a:xfrm>
            <a:custGeom>
              <a:avLst/>
              <a:gdLst/>
              <a:ahLst/>
              <a:cxnLst/>
              <a:rect l="l" t="t" r="r" b="b"/>
              <a:pathLst>
                <a:path w="19051" h="38962" extrusionOk="0">
                  <a:moveTo>
                    <a:pt x="8632" y="0"/>
                  </a:moveTo>
                  <a:cubicBezTo>
                    <a:pt x="7013" y="12061"/>
                    <a:pt x="4108" y="23967"/>
                    <a:pt x="0" y="35445"/>
                  </a:cubicBezTo>
                  <a:cubicBezTo>
                    <a:pt x="388" y="35329"/>
                    <a:pt x="766" y="35278"/>
                    <a:pt x="1138" y="35278"/>
                  </a:cubicBezTo>
                  <a:cubicBezTo>
                    <a:pt x="2603" y="35278"/>
                    <a:pt x="3959" y="36076"/>
                    <a:pt x="5346" y="36874"/>
                  </a:cubicBezTo>
                  <a:cubicBezTo>
                    <a:pt x="7025" y="37840"/>
                    <a:pt x="8760" y="38962"/>
                    <a:pt x="10690" y="38962"/>
                  </a:cubicBezTo>
                  <a:cubicBezTo>
                    <a:pt x="10758" y="38962"/>
                    <a:pt x="10826" y="38960"/>
                    <a:pt x="10894" y="38957"/>
                  </a:cubicBezTo>
                  <a:cubicBezTo>
                    <a:pt x="12144" y="38922"/>
                    <a:pt x="13323" y="38386"/>
                    <a:pt x="14514" y="37969"/>
                  </a:cubicBezTo>
                  <a:cubicBezTo>
                    <a:pt x="15288" y="37698"/>
                    <a:pt x="16112" y="37483"/>
                    <a:pt x="16918" y="37483"/>
                  </a:cubicBezTo>
                  <a:cubicBezTo>
                    <a:pt x="17352" y="37483"/>
                    <a:pt x="17780" y="37545"/>
                    <a:pt x="18193" y="37695"/>
                  </a:cubicBezTo>
                  <a:cubicBezTo>
                    <a:pt x="19050" y="26158"/>
                    <a:pt x="19050" y="14276"/>
                    <a:pt x="18514" y="2727"/>
                  </a:cubicBezTo>
                  <a:cubicBezTo>
                    <a:pt x="15466" y="1679"/>
                    <a:pt x="11799" y="560"/>
                    <a:pt x="86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8"/>
            <p:cNvSpPr/>
            <p:nvPr/>
          </p:nvSpPr>
          <p:spPr>
            <a:xfrm>
              <a:off x="1434400" y="1818500"/>
              <a:ext cx="337550" cy="2274425"/>
            </a:xfrm>
            <a:custGeom>
              <a:avLst/>
              <a:gdLst/>
              <a:ahLst/>
              <a:cxnLst/>
              <a:rect l="l" t="t" r="r" b="b"/>
              <a:pathLst>
                <a:path w="13502" h="90977" extrusionOk="0">
                  <a:moveTo>
                    <a:pt x="1060" y="1"/>
                  </a:moveTo>
                  <a:lnTo>
                    <a:pt x="0" y="90833"/>
                  </a:lnTo>
                  <a:lnTo>
                    <a:pt x="12442" y="90976"/>
                  </a:lnTo>
                  <a:lnTo>
                    <a:pt x="13502" y="144"/>
                  </a:lnTo>
                  <a:lnTo>
                    <a:pt x="10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8"/>
            <p:cNvSpPr/>
            <p:nvPr/>
          </p:nvSpPr>
          <p:spPr>
            <a:xfrm>
              <a:off x="1459400" y="1819700"/>
              <a:ext cx="136950" cy="147375"/>
            </a:xfrm>
            <a:custGeom>
              <a:avLst/>
              <a:gdLst/>
              <a:ahLst/>
              <a:cxnLst/>
              <a:rect l="l" t="t" r="r" b="b"/>
              <a:pathLst>
                <a:path w="5478" h="5895" extrusionOk="0">
                  <a:moveTo>
                    <a:pt x="4965" y="0"/>
                  </a:moveTo>
                  <a:cubicBezTo>
                    <a:pt x="4310" y="1989"/>
                    <a:pt x="2394" y="3394"/>
                    <a:pt x="846" y="4572"/>
                  </a:cubicBezTo>
                  <a:cubicBezTo>
                    <a:pt x="572" y="4775"/>
                    <a:pt x="298" y="5001"/>
                    <a:pt x="12" y="5239"/>
                  </a:cubicBezTo>
                  <a:lnTo>
                    <a:pt x="0" y="5894"/>
                  </a:lnTo>
                  <a:cubicBezTo>
                    <a:pt x="60" y="5835"/>
                    <a:pt x="119" y="5775"/>
                    <a:pt x="191" y="5715"/>
                  </a:cubicBezTo>
                  <a:cubicBezTo>
                    <a:pt x="2060" y="4120"/>
                    <a:pt x="4418" y="2810"/>
                    <a:pt x="5370" y="310"/>
                  </a:cubicBezTo>
                  <a:cubicBezTo>
                    <a:pt x="5418" y="203"/>
                    <a:pt x="5442" y="108"/>
                    <a:pt x="5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8"/>
            <p:cNvSpPr/>
            <p:nvPr/>
          </p:nvSpPr>
          <p:spPr>
            <a:xfrm>
              <a:off x="1456125" y="2187600"/>
              <a:ext cx="308700" cy="263150"/>
            </a:xfrm>
            <a:custGeom>
              <a:avLst/>
              <a:gdLst/>
              <a:ahLst/>
              <a:cxnLst/>
              <a:rect l="l" t="t" r="r" b="b"/>
              <a:pathLst>
                <a:path w="12348" h="10526" extrusionOk="0">
                  <a:moveTo>
                    <a:pt x="24" y="1"/>
                  </a:moveTo>
                  <a:lnTo>
                    <a:pt x="0" y="655"/>
                  </a:lnTo>
                  <a:cubicBezTo>
                    <a:pt x="620" y="1132"/>
                    <a:pt x="1251" y="1560"/>
                    <a:pt x="1846" y="1953"/>
                  </a:cubicBezTo>
                  <a:cubicBezTo>
                    <a:pt x="4310" y="3572"/>
                    <a:pt x="6930" y="4930"/>
                    <a:pt x="9192" y="6847"/>
                  </a:cubicBezTo>
                  <a:cubicBezTo>
                    <a:pt x="10395" y="7871"/>
                    <a:pt x="11502" y="9109"/>
                    <a:pt x="12335" y="10526"/>
                  </a:cubicBezTo>
                  <a:lnTo>
                    <a:pt x="12347" y="9633"/>
                  </a:lnTo>
                  <a:cubicBezTo>
                    <a:pt x="12061" y="9180"/>
                    <a:pt x="11740" y="8752"/>
                    <a:pt x="11407" y="8371"/>
                  </a:cubicBezTo>
                  <a:cubicBezTo>
                    <a:pt x="9549" y="6120"/>
                    <a:pt x="7073" y="4596"/>
                    <a:pt x="4680" y="3132"/>
                  </a:cubicBezTo>
                  <a:cubicBezTo>
                    <a:pt x="3441" y="2358"/>
                    <a:pt x="2191" y="1596"/>
                    <a:pt x="1001" y="751"/>
                  </a:cubicBezTo>
                  <a:cubicBezTo>
                    <a:pt x="679" y="513"/>
                    <a:pt x="346" y="274"/>
                    <a:pt x="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8"/>
            <p:cNvSpPr/>
            <p:nvPr/>
          </p:nvSpPr>
          <p:spPr>
            <a:xfrm>
              <a:off x="1589175" y="2695400"/>
              <a:ext cx="172675" cy="606650"/>
            </a:xfrm>
            <a:custGeom>
              <a:avLst/>
              <a:gdLst/>
              <a:ahLst/>
              <a:cxnLst/>
              <a:rect l="l" t="t" r="r" b="b"/>
              <a:pathLst>
                <a:path w="6907" h="24266" extrusionOk="0">
                  <a:moveTo>
                    <a:pt x="6906" y="1"/>
                  </a:moveTo>
                  <a:lnTo>
                    <a:pt x="6906" y="1"/>
                  </a:lnTo>
                  <a:cubicBezTo>
                    <a:pt x="6799" y="155"/>
                    <a:pt x="6680" y="322"/>
                    <a:pt x="6561" y="465"/>
                  </a:cubicBezTo>
                  <a:cubicBezTo>
                    <a:pt x="5120" y="2298"/>
                    <a:pt x="3299" y="3775"/>
                    <a:pt x="1917" y="5644"/>
                  </a:cubicBezTo>
                  <a:cubicBezTo>
                    <a:pt x="1239" y="6585"/>
                    <a:pt x="667" y="7632"/>
                    <a:pt x="370" y="8787"/>
                  </a:cubicBezTo>
                  <a:cubicBezTo>
                    <a:pt x="0" y="10216"/>
                    <a:pt x="24" y="11728"/>
                    <a:pt x="322" y="13181"/>
                  </a:cubicBezTo>
                  <a:cubicBezTo>
                    <a:pt x="1215" y="17550"/>
                    <a:pt x="4299" y="20694"/>
                    <a:pt x="6608" y="24265"/>
                  </a:cubicBezTo>
                  <a:lnTo>
                    <a:pt x="6620" y="23444"/>
                  </a:lnTo>
                  <a:cubicBezTo>
                    <a:pt x="4846" y="20836"/>
                    <a:pt x="2739" y="18384"/>
                    <a:pt x="1536" y="15479"/>
                  </a:cubicBezTo>
                  <a:cubicBezTo>
                    <a:pt x="393" y="12776"/>
                    <a:pt x="120" y="9645"/>
                    <a:pt x="1608" y="7025"/>
                  </a:cubicBezTo>
                  <a:cubicBezTo>
                    <a:pt x="2775" y="4954"/>
                    <a:pt x="4608" y="3441"/>
                    <a:pt x="6144" y="1715"/>
                  </a:cubicBezTo>
                  <a:cubicBezTo>
                    <a:pt x="6394" y="1429"/>
                    <a:pt x="6644" y="1132"/>
                    <a:pt x="6894" y="822"/>
                  </a:cubicBezTo>
                  <a:lnTo>
                    <a:pt x="6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8"/>
            <p:cNvSpPr/>
            <p:nvPr/>
          </p:nvSpPr>
          <p:spPr>
            <a:xfrm>
              <a:off x="1518025" y="1938175"/>
              <a:ext cx="252750" cy="315225"/>
            </a:xfrm>
            <a:custGeom>
              <a:avLst/>
              <a:gdLst/>
              <a:ahLst/>
              <a:cxnLst/>
              <a:rect l="l" t="t" r="r" b="b"/>
              <a:pathLst>
                <a:path w="10110" h="12609" extrusionOk="0">
                  <a:moveTo>
                    <a:pt x="10109" y="0"/>
                  </a:moveTo>
                  <a:cubicBezTo>
                    <a:pt x="10074" y="36"/>
                    <a:pt x="10038" y="48"/>
                    <a:pt x="10002" y="83"/>
                  </a:cubicBezTo>
                  <a:cubicBezTo>
                    <a:pt x="8859" y="845"/>
                    <a:pt x="7502" y="1036"/>
                    <a:pt x="6204" y="1238"/>
                  </a:cubicBezTo>
                  <a:cubicBezTo>
                    <a:pt x="4930" y="1441"/>
                    <a:pt x="3632" y="1655"/>
                    <a:pt x="2477" y="2334"/>
                  </a:cubicBezTo>
                  <a:cubicBezTo>
                    <a:pt x="1525" y="2881"/>
                    <a:pt x="691" y="3727"/>
                    <a:pt x="358" y="4846"/>
                  </a:cubicBezTo>
                  <a:cubicBezTo>
                    <a:pt x="1" y="6084"/>
                    <a:pt x="370" y="7418"/>
                    <a:pt x="1072" y="8430"/>
                  </a:cubicBezTo>
                  <a:cubicBezTo>
                    <a:pt x="1823" y="9501"/>
                    <a:pt x="2906" y="10192"/>
                    <a:pt x="4049" y="10680"/>
                  </a:cubicBezTo>
                  <a:cubicBezTo>
                    <a:pt x="5371" y="11240"/>
                    <a:pt x="6787" y="11621"/>
                    <a:pt x="8157" y="12049"/>
                  </a:cubicBezTo>
                  <a:cubicBezTo>
                    <a:pt x="8752" y="12240"/>
                    <a:pt x="9359" y="12418"/>
                    <a:pt x="9955" y="12609"/>
                  </a:cubicBezTo>
                  <a:lnTo>
                    <a:pt x="9955" y="12073"/>
                  </a:lnTo>
                  <a:cubicBezTo>
                    <a:pt x="8931" y="11763"/>
                    <a:pt x="7895" y="11442"/>
                    <a:pt x="6859" y="11109"/>
                  </a:cubicBezTo>
                  <a:cubicBezTo>
                    <a:pt x="4513" y="10382"/>
                    <a:pt x="1382" y="9513"/>
                    <a:pt x="763" y="6560"/>
                  </a:cubicBezTo>
                  <a:cubicBezTo>
                    <a:pt x="489" y="5275"/>
                    <a:pt x="1025" y="4096"/>
                    <a:pt x="1965" y="3310"/>
                  </a:cubicBezTo>
                  <a:cubicBezTo>
                    <a:pt x="2942" y="2465"/>
                    <a:pt x="4168" y="2119"/>
                    <a:pt x="5371" y="1893"/>
                  </a:cubicBezTo>
                  <a:cubicBezTo>
                    <a:pt x="6907" y="1619"/>
                    <a:pt x="8692" y="1441"/>
                    <a:pt x="10109" y="619"/>
                  </a:cubicBezTo>
                  <a:lnTo>
                    <a:pt x="10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8"/>
            <p:cNvSpPr/>
            <p:nvPr/>
          </p:nvSpPr>
          <p:spPr>
            <a:xfrm>
              <a:off x="1700500" y="2882625"/>
              <a:ext cx="58950" cy="309600"/>
            </a:xfrm>
            <a:custGeom>
              <a:avLst/>
              <a:gdLst/>
              <a:ahLst/>
              <a:cxnLst/>
              <a:rect l="l" t="t" r="r" b="b"/>
              <a:pathLst>
                <a:path w="2358" h="12384" extrusionOk="0">
                  <a:moveTo>
                    <a:pt x="2358" y="1"/>
                  </a:moveTo>
                  <a:lnTo>
                    <a:pt x="2358" y="1"/>
                  </a:lnTo>
                  <a:cubicBezTo>
                    <a:pt x="2215" y="191"/>
                    <a:pt x="2060" y="405"/>
                    <a:pt x="1929" y="608"/>
                  </a:cubicBezTo>
                  <a:cubicBezTo>
                    <a:pt x="429" y="2918"/>
                    <a:pt x="0" y="5847"/>
                    <a:pt x="631" y="8561"/>
                  </a:cubicBezTo>
                  <a:cubicBezTo>
                    <a:pt x="965" y="9930"/>
                    <a:pt x="1524" y="11192"/>
                    <a:pt x="2215" y="12383"/>
                  </a:cubicBezTo>
                  <a:lnTo>
                    <a:pt x="2227" y="11395"/>
                  </a:lnTo>
                  <a:cubicBezTo>
                    <a:pt x="1989" y="10919"/>
                    <a:pt x="1763" y="10430"/>
                    <a:pt x="1572" y="9930"/>
                  </a:cubicBezTo>
                  <a:cubicBezTo>
                    <a:pt x="560" y="7287"/>
                    <a:pt x="548" y="4346"/>
                    <a:pt x="1810" y="1798"/>
                  </a:cubicBezTo>
                  <a:cubicBezTo>
                    <a:pt x="1977" y="1477"/>
                    <a:pt x="2155" y="1155"/>
                    <a:pt x="2346" y="858"/>
                  </a:cubicBezTo>
                  <a:lnTo>
                    <a:pt x="2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1448675" y="2357850"/>
              <a:ext cx="316725" cy="492350"/>
            </a:xfrm>
            <a:custGeom>
              <a:avLst/>
              <a:gdLst/>
              <a:ahLst/>
              <a:cxnLst/>
              <a:rect l="l" t="t" r="r" b="b"/>
              <a:pathLst>
                <a:path w="12669" h="19694" extrusionOk="0">
                  <a:moveTo>
                    <a:pt x="251" y="1"/>
                  </a:moveTo>
                  <a:lnTo>
                    <a:pt x="251" y="596"/>
                  </a:lnTo>
                  <a:cubicBezTo>
                    <a:pt x="1799" y="1573"/>
                    <a:pt x="3442" y="2346"/>
                    <a:pt x="5156" y="2894"/>
                  </a:cubicBezTo>
                  <a:cubicBezTo>
                    <a:pt x="6049" y="3192"/>
                    <a:pt x="6954" y="3382"/>
                    <a:pt x="7871" y="3608"/>
                  </a:cubicBezTo>
                  <a:cubicBezTo>
                    <a:pt x="8704" y="3799"/>
                    <a:pt x="9550" y="4037"/>
                    <a:pt x="10312" y="4466"/>
                  </a:cubicBezTo>
                  <a:cubicBezTo>
                    <a:pt x="11038" y="4906"/>
                    <a:pt x="11681" y="5561"/>
                    <a:pt x="11978" y="6418"/>
                  </a:cubicBezTo>
                  <a:cubicBezTo>
                    <a:pt x="12252" y="7240"/>
                    <a:pt x="12240" y="8121"/>
                    <a:pt x="12038" y="8954"/>
                  </a:cubicBezTo>
                  <a:cubicBezTo>
                    <a:pt x="11002" y="13122"/>
                    <a:pt x="6633" y="14134"/>
                    <a:pt x="3585" y="16039"/>
                  </a:cubicBezTo>
                  <a:cubicBezTo>
                    <a:pt x="2287" y="16836"/>
                    <a:pt x="1084" y="17836"/>
                    <a:pt x="25" y="18968"/>
                  </a:cubicBezTo>
                  <a:lnTo>
                    <a:pt x="1" y="19694"/>
                  </a:lnTo>
                  <a:cubicBezTo>
                    <a:pt x="1060" y="18527"/>
                    <a:pt x="2251" y="17479"/>
                    <a:pt x="3561" y="16634"/>
                  </a:cubicBezTo>
                  <a:cubicBezTo>
                    <a:pt x="6644" y="14634"/>
                    <a:pt x="10812" y="13729"/>
                    <a:pt x="12264" y="9776"/>
                  </a:cubicBezTo>
                  <a:cubicBezTo>
                    <a:pt x="12419" y="9383"/>
                    <a:pt x="12526" y="8966"/>
                    <a:pt x="12586" y="8561"/>
                  </a:cubicBezTo>
                  <a:cubicBezTo>
                    <a:pt x="12657" y="8073"/>
                    <a:pt x="12669" y="7573"/>
                    <a:pt x="12598" y="7049"/>
                  </a:cubicBezTo>
                  <a:cubicBezTo>
                    <a:pt x="12490" y="6299"/>
                    <a:pt x="12217" y="5585"/>
                    <a:pt x="11716" y="4990"/>
                  </a:cubicBezTo>
                  <a:cubicBezTo>
                    <a:pt x="10573" y="3608"/>
                    <a:pt x="8728" y="3275"/>
                    <a:pt x="7109" y="2894"/>
                  </a:cubicBezTo>
                  <a:cubicBezTo>
                    <a:pt x="4692" y="2323"/>
                    <a:pt x="2370" y="1346"/>
                    <a:pt x="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1440350" y="3056050"/>
              <a:ext cx="140225" cy="539200"/>
            </a:xfrm>
            <a:custGeom>
              <a:avLst/>
              <a:gdLst/>
              <a:ahLst/>
              <a:cxnLst/>
              <a:rect l="l" t="t" r="r" b="b"/>
              <a:pathLst>
                <a:path w="5609" h="21568" extrusionOk="0">
                  <a:moveTo>
                    <a:pt x="1749" y="1"/>
                  </a:moveTo>
                  <a:cubicBezTo>
                    <a:pt x="1230" y="1"/>
                    <a:pt x="711" y="182"/>
                    <a:pt x="250" y="493"/>
                  </a:cubicBezTo>
                  <a:lnTo>
                    <a:pt x="238" y="1136"/>
                  </a:lnTo>
                  <a:cubicBezTo>
                    <a:pt x="679" y="750"/>
                    <a:pt x="1216" y="506"/>
                    <a:pt x="1752" y="506"/>
                  </a:cubicBezTo>
                  <a:cubicBezTo>
                    <a:pt x="2159" y="506"/>
                    <a:pt x="2565" y="646"/>
                    <a:pt x="2929" y="969"/>
                  </a:cubicBezTo>
                  <a:cubicBezTo>
                    <a:pt x="3822" y="1743"/>
                    <a:pt x="4144" y="3112"/>
                    <a:pt x="4370" y="4255"/>
                  </a:cubicBezTo>
                  <a:cubicBezTo>
                    <a:pt x="4691" y="5875"/>
                    <a:pt x="4953" y="7530"/>
                    <a:pt x="5037" y="9197"/>
                  </a:cubicBezTo>
                  <a:cubicBezTo>
                    <a:pt x="5132" y="10875"/>
                    <a:pt x="5013" y="12590"/>
                    <a:pt x="4489" y="14197"/>
                  </a:cubicBezTo>
                  <a:cubicBezTo>
                    <a:pt x="4037" y="15638"/>
                    <a:pt x="3239" y="16971"/>
                    <a:pt x="2346" y="18162"/>
                  </a:cubicBezTo>
                  <a:cubicBezTo>
                    <a:pt x="1620" y="19114"/>
                    <a:pt x="834" y="19984"/>
                    <a:pt x="12" y="20853"/>
                  </a:cubicBezTo>
                  <a:lnTo>
                    <a:pt x="0" y="21567"/>
                  </a:lnTo>
                  <a:cubicBezTo>
                    <a:pt x="1060" y="20448"/>
                    <a:pt x="2108" y="19317"/>
                    <a:pt x="3025" y="18043"/>
                  </a:cubicBezTo>
                  <a:cubicBezTo>
                    <a:pt x="3929" y="16757"/>
                    <a:pt x="4691" y="15328"/>
                    <a:pt x="5108" y="13780"/>
                  </a:cubicBezTo>
                  <a:cubicBezTo>
                    <a:pt x="5537" y="12149"/>
                    <a:pt x="5608" y="10423"/>
                    <a:pt x="5489" y="8732"/>
                  </a:cubicBezTo>
                  <a:cubicBezTo>
                    <a:pt x="5370" y="7053"/>
                    <a:pt x="5120" y="5339"/>
                    <a:pt x="4739" y="3708"/>
                  </a:cubicBezTo>
                  <a:cubicBezTo>
                    <a:pt x="4489" y="2529"/>
                    <a:pt x="4072" y="1231"/>
                    <a:pt x="3132" y="493"/>
                  </a:cubicBezTo>
                  <a:cubicBezTo>
                    <a:pt x="2700" y="152"/>
                    <a:pt x="2224" y="1"/>
                    <a:pt x="17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a:off x="1437675" y="3556450"/>
              <a:ext cx="313450" cy="217375"/>
            </a:xfrm>
            <a:custGeom>
              <a:avLst/>
              <a:gdLst/>
              <a:ahLst/>
              <a:cxnLst/>
              <a:rect l="l" t="t" r="r" b="b"/>
              <a:pathLst>
                <a:path w="12538" h="8695" extrusionOk="0">
                  <a:moveTo>
                    <a:pt x="7725" y="0"/>
                  </a:moveTo>
                  <a:cubicBezTo>
                    <a:pt x="6866" y="0"/>
                    <a:pt x="6007" y="170"/>
                    <a:pt x="5215" y="503"/>
                  </a:cubicBezTo>
                  <a:cubicBezTo>
                    <a:pt x="3382" y="1277"/>
                    <a:pt x="1881" y="2801"/>
                    <a:pt x="893" y="4599"/>
                  </a:cubicBezTo>
                  <a:cubicBezTo>
                    <a:pt x="536" y="5242"/>
                    <a:pt x="250" y="5909"/>
                    <a:pt x="24" y="6611"/>
                  </a:cubicBezTo>
                  <a:lnTo>
                    <a:pt x="0" y="8695"/>
                  </a:lnTo>
                  <a:cubicBezTo>
                    <a:pt x="203" y="7552"/>
                    <a:pt x="536" y="6421"/>
                    <a:pt x="1048" y="5373"/>
                  </a:cubicBezTo>
                  <a:cubicBezTo>
                    <a:pt x="1917" y="3528"/>
                    <a:pt x="3334" y="1920"/>
                    <a:pt x="5132" y="1087"/>
                  </a:cubicBezTo>
                  <a:cubicBezTo>
                    <a:pt x="5952" y="709"/>
                    <a:pt x="6845" y="515"/>
                    <a:pt x="7735" y="515"/>
                  </a:cubicBezTo>
                  <a:cubicBezTo>
                    <a:pt x="8809" y="515"/>
                    <a:pt x="9880" y="798"/>
                    <a:pt x="10811" y="1384"/>
                  </a:cubicBezTo>
                  <a:cubicBezTo>
                    <a:pt x="11525" y="1849"/>
                    <a:pt x="12061" y="2456"/>
                    <a:pt x="12514" y="3147"/>
                  </a:cubicBezTo>
                  <a:lnTo>
                    <a:pt x="12537" y="2337"/>
                  </a:lnTo>
                  <a:cubicBezTo>
                    <a:pt x="12085" y="1753"/>
                    <a:pt x="11549" y="1242"/>
                    <a:pt x="10894" y="849"/>
                  </a:cubicBezTo>
                  <a:cubicBezTo>
                    <a:pt x="9931" y="280"/>
                    <a:pt x="8827" y="0"/>
                    <a:pt x="7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8"/>
            <p:cNvSpPr/>
            <p:nvPr/>
          </p:nvSpPr>
          <p:spPr>
            <a:xfrm>
              <a:off x="1435275" y="3643475"/>
              <a:ext cx="314950" cy="364325"/>
            </a:xfrm>
            <a:custGeom>
              <a:avLst/>
              <a:gdLst/>
              <a:ahLst/>
              <a:cxnLst/>
              <a:rect l="l" t="t" r="r" b="b"/>
              <a:pathLst>
                <a:path w="12598" h="14573" extrusionOk="0">
                  <a:moveTo>
                    <a:pt x="9487" y="0"/>
                  </a:moveTo>
                  <a:cubicBezTo>
                    <a:pt x="8240" y="0"/>
                    <a:pt x="6979" y="675"/>
                    <a:pt x="6109" y="1654"/>
                  </a:cubicBezTo>
                  <a:cubicBezTo>
                    <a:pt x="4525" y="3440"/>
                    <a:pt x="4097" y="5976"/>
                    <a:pt x="3501" y="8250"/>
                  </a:cubicBezTo>
                  <a:cubicBezTo>
                    <a:pt x="3192" y="9452"/>
                    <a:pt x="2799" y="10643"/>
                    <a:pt x="2168" y="11703"/>
                  </a:cubicBezTo>
                  <a:cubicBezTo>
                    <a:pt x="1608" y="12619"/>
                    <a:pt x="834" y="13322"/>
                    <a:pt x="1" y="13953"/>
                  </a:cubicBezTo>
                  <a:lnTo>
                    <a:pt x="1" y="14572"/>
                  </a:lnTo>
                  <a:cubicBezTo>
                    <a:pt x="692" y="14084"/>
                    <a:pt x="1358" y="13560"/>
                    <a:pt x="1906" y="12905"/>
                  </a:cubicBezTo>
                  <a:cubicBezTo>
                    <a:pt x="2620" y="12060"/>
                    <a:pt x="3120" y="11048"/>
                    <a:pt x="3489" y="9988"/>
                  </a:cubicBezTo>
                  <a:cubicBezTo>
                    <a:pt x="4263" y="7786"/>
                    <a:pt x="4490" y="5381"/>
                    <a:pt x="5573" y="3309"/>
                  </a:cubicBezTo>
                  <a:cubicBezTo>
                    <a:pt x="6331" y="1842"/>
                    <a:pt x="7822" y="489"/>
                    <a:pt x="9433" y="489"/>
                  </a:cubicBezTo>
                  <a:cubicBezTo>
                    <a:pt x="9770" y="489"/>
                    <a:pt x="10113" y="548"/>
                    <a:pt x="10455" y="678"/>
                  </a:cubicBezTo>
                  <a:cubicBezTo>
                    <a:pt x="11371" y="1011"/>
                    <a:pt x="12014" y="1868"/>
                    <a:pt x="12586" y="2702"/>
                  </a:cubicBezTo>
                  <a:lnTo>
                    <a:pt x="12598" y="1868"/>
                  </a:lnTo>
                  <a:cubicBezTo>
                    <a:pt x="12241" y="1404"/>
                    <a:pt x="11871" y="975"/>
                    <a:pt x="11407" y="630"/>
                  </a:cubicBezTo>
                  <a:cubicBezTo>
                    <a:pt x="10811" y="191"/>
                    <a:pt x="10151" y="0"/>
                    <a:pt x="9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8"/>
            <p:cNvSpPr/>
            <p:nvPr/>
          </p:nvSpPr>
          <p:spPr>
            <a:xfrm>
              <a:off x="1476650" y="3813875"/>
              <a:ext cx="270900" cy="276075"/>
            </a:xfrm>
            <a:custGeom>
              <a:avLst/>
              <a:gdLst/>
              <a:ahLst/>
              <a:cxnLst/>
              <a:rect l="l" t="t" r="r" b="b"/>
              <a:pathLst>
                <a:path w="10836" h="11043" extrusionOk="0">
                  <a:moveTo>
                    <a:pt x="6615" y="0"/>
                  </a:moveTo>
                  <a:cubicBezTo>
                    <a:pt x="6026" y="0"/>
                    <a:pt x="5446" y="167"/>
                    <a:pt x="4918" y="458"/>
                  </a:cubicBezTo>
                  <a:cubicBezTo>
                    <a:pt x="3323" y="1351"/>
                    <a:pt x="2489" y="3136"/>
                    <a:pt x="1906" y="4887"/>
                  </a:cubicBezTo>
                  <a:cubicBezTo>
                    <a:pt x="1239" y="6923"/>
                    <a:pt x="632" y="8994"/>
                    <a:pt x="1" y="11042"/>
                  </a:cubicBezTo>
                  <a:lnTo>
                    <a:pt x="513" y="11042"/>
                  </a:lnTo>
                  <a:cubicBezTo>
                    <a:pt x="1049" y="9340"/>
                    <a:pt x="1561" y="7625"/>
                    <a:pt x="2085" y="5911"/>
                  </a:cubicBezTo>
                  <a:cubicBezTo>
                    <a:pt x="2656" y="4113"/>
                    <a:pt x="3287" y="2136"/>
                    <a:pt x="4882" y="1077"/>
                  </a:cubicBezTo>
                  <a:cubicBezTo>
                    <a:pt x="5416" y="727"/>
                    <a:pt x="6020" y="512"/>
                    <a:pt x="6633" y="512"/>
                  </a:cubicBezTo>
                  <a:cubicBezTo>
                    <a:pt x="6855" y="512"/>
                    <a:pt x="7078" y="540"/>
                    <a:pt x="7299" y="600"/>
                  </a:cubicBezTo>
                  <a:cubicBezTo>
                    <a:pt x="8109" y="803"/>
                    <a:pt x="8823" y="1374"/>
                    <a:pt x="9395" y="2029"/>
                  </a:cubicBezTo>
                  <a:cubicBezTo>
                    <a:pt x="9955" y="2684"/>
                    <a:pt x="10395" y="3422"/>
                    <a:pt x="10824" y="4184"/>
                  </a:cubicBezTo>
                  <a:lnTo>
                    <a:pt x="10836" y="3244"/>
                  </a:lnTo>
                  <a:cubicBezTo>
                    <a:pt x="10419" y="2529"/>
                    <a:pt x="9966" y="1851"/>
                    <a:pt x="9347" y="1279"/>
                  </a:cubicBezTo>
                  <a:cubicBezTo>
                    <a:pt x="8752" y="696"/>
                    <a:pt x="8038" y="219"/>
                    <a:pt x="7240" y="65"/>
                  </a:cubicBezTo>
                  <a:cubicBezTo>
                    <a:pt x="7032" y="21"/>
                    <a:pt x="6823" y="0"/>
                    <a:pt x="6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8"/>
            <p:cNvSpPr/>
            <p:nvPr/>
          </p:nvSpPr>
          <p:spPr>
            <a:xfrm>
              <a:off x="1450475" y="2501925"/>
              <a:ext cx="120875" cy="252150"/>
            </a:xfrm>
            <a:custGeom>
              <a:avLst/>
              <a:gdLst/>
              <a:ahLst/>
              <a:cxnLst/>
              <a:rect l="l" t="t" r="r" b="b"/>
              <a:pathLst>
                <a:path w="4835" h="10086" extrusionOk="0">
                  <a:moveTo>
                    <a:pt x="84" y="1"/>
                  </a:moveTo>
                  <a:lnTo>
                    <a:pt x="84" y="512"/>
                  </a:lnTo>
                  <a:cubicBezTo>
                    <a:pt x="810" y="560"/>
                    <a:pt x="1524" y="715"/>
                    <a:pt x="2203" y="1060"/>
                  </a:cubicBezTo>
                  <a:cubicBezTo>
                    <a:pt x="3489" y="1727"/>
                    <a:pt x="4441" y="3060"/>
                    <a:pt x="4203" y="4644"/>
                  </a:cubicBezTo>
                  <a:cubicBezTo>
                    <a:pt x="3965" y="6299"/>
                    <a:pt x="2798" y="7585"/>
                    <a:pt x="1560" y="8478"/>
                  </a:cubicBezTo>
                  <a:cubicBezTo>
                    <a:pt x="1048" y="8847"/>
                    <a:pt x="536" y="9168"/>
                    <a:pt x="0" y="9502"/>
                  </a:cubicBezTo>
                  <a:lnTo>
                    <a:pt x="0" y="10085"/>
                  </a:lnTo>
                  <a:cubicBezTo>
                    <a:pt x="834" y="9549"/>
                    <a:pt x="1679" y="9049"/>
                    <a:pt x="2441" y="8418"/>
                  </a:cubicBezTo>
                  <a:cubicBezTo>
                    <a:pt x="3596" y="7442"/>
                    <a:pt x="4596" y="6037"/>
                    <a:pt x="4715" y="4430"/>
                  </a:cubicBezTo>
                  <a:cubicBezTo>
                    <a:pt x="4834" y="2882"/>
                    <a:pt x="3965" y="1548"/>
                    <a:pt x="2739" y="798"/>
                  </a:cubicBezTo>
                  <a:cubicBezTo>
                    <a:pt x="1917" y="286"/>
                    <a:pt x="1012" y="60"/>
                    <a:pt x="84" y="1"/>
                  </a:cubicBezTo>
                  <a:close/>
                </a:path>
              </a:pathLst>
            </a:custGeom>
            <a:solidFill>
              <a:srgbClr val="F5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8"/>
            <p:cNvSpPr/>
            <p:nvPr/>
          </p:nvSpPr>
          <p:spPr>
            <a:xfrm>
              <a:off x="1446600" y="2992150"/>
              <a:ext cx="305425" cy="532250"/>
            </a:xfrm>
            <a:custGeom>
              <a:avLst/>
              <a:gdLst/>
              <a:ahLst/>
              <a:cxnLst/>
              <a:rect l="l" t="t" r="r" b="b"/>
              <a:pathLst>
                <a:path w="12217" h="21290" extrusionOk="0">
                  <a:moveTo>
                    <a:pt x="2056" y="1"/>
                  </a:moveTo>
                  <a:cubicBezTo>
                    <a:pt x="1713" y="1"/>
                    <a:pt x="1368" y="51"/>
                    <a:pt x="1036" y="144"/>
                  </a:cubicBezTo>
                  <a:cubicBezTo>
                    <a:pt x="667" y="251"/>
                    <a:pt x="310" y="394"/>
                    <a:pt x="0" y="584"/>
                  </a:cubicBezTo>
                  <a:lnTo>
                    <a:pt x="0" y="1180"/>
                  </a:lnTo>
                  <a:cubicBezTo>
                    <a:pt x="286" y="989"/>
                    <a:pt x="596" y="823"/>
                    <a:pt x="941" y="704"/>
                  </a:cubicBezTo>
                  <a:cubicBezTo>
                    <a:pt x="1309" y="576"/>
                    <a:pt x="1701" y="503"/>
                    <a:pt x="2088" y="503"/>
                  </a:cubicBezTo>
                  <a:cubicBezTo>
                    <a:pt x="2716" y="503"/>
                    <a:pt x="3332" y="696"/>
                    <a:pt x="3810" y="1168"/>
                  </a:cubicBezTo>
                  <a:cubicBezTo>
                    <a:pt x="4715" y="2061"/>
                    <a:pt x="5001" y="3549"/>
                    <a:pt x="5358" y="4775"/>
                  </a:cubicBezTo>
                  <a:cubicBezTo>
                    <a:pt x="6204" y="7657"/>
                    <a:pt x="7073" y="10538"/>
                    <a:pt x="7930" y="13407"/>
                  </a:cubicBezTo>
                  <a:cubicBezTo>
                    <a:pt x="8621" y="15729"/>
                    <a:pt x="9394" y="18122"/>
                    <a:pt x="10895" y="19992"/>
                  </a:cubicBezTo>
                  <a:cubicBezTo>
                    <a:pt x="11299" y="20492"/>
                    <a:pt x="11728" y="20920"/>
                    <a:pt x="12204" y="21289"/>
                  </a:cubicBezTo>
                  <a:lnTo>
                    <a:pt x="12216" y="20658"/>
                  </a:lnTo>
                  <a:cubicBezTo>
                    <a:pt x="11895" y="20373"/>
                    <a:pt x="11597" y="20063"/>
                    <a:pt x="11299" y="19742"/>
                  </a:cubicBezTo>
                  <a:cubicBezTo>
                    <a:pt x="9704" y="17789"/>
                    <a:pt x="8978" y="15253"/>
                    <a:pt x="8251" y="12824"/>
                  </a:cubicBezTo>
                  <a:cubicBezTo>
                    <a:pt x="7335" y="9812"/>
                    <a:pt x="6442" y="6823"/>
                    <a:pt x="5549" y="3823"/>
                  </a:cubicBezTo>
                  <a:cubicBezTo>
                    <a:pt x="5203" y="2656"/>
                    <a:pt x="4858" y="1406"/>
                    <a:pt x="3918" y="632"/>
                  </a:cubicBezTo>
                  <a:cubicBezTo>
                    <a:pt x="3383" y="192"/>
                    <a:pt x="2723" y="1"/>
                    <a:pt x="2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8"/>
            <p:cNvSpPr/>
            <p:nvPr/>
          </p:nvSpPr>
          <p:spPr>
            <a:xfrm>
              <a:off x="1628175" y="2057825"/>
              <a:ext cx="141100" cy="153900"/>
            </a:xfrm>
            <a:custGeom>
              <a:avLst/>
              <a:gdLst/>
              <a:ahLst/>
              <a:cxnLst/>
              <a:rect l="l" t="t" r="r" b="b"/>
              <a:pathLst>
                <a:path w="5644" h="6156" extrusionOk="0">
                  <a:moveTo>
                    <a:pt x="5644" y="0"/>
                  </a:moveTo>
                  <a:cubicBezTo>
                    <a:pt x="4870" y="60"/>
                    <a:pt x="4084" y="119"/>
                    <a:pt x="3310" y="191"/>
                  </a:cubicBezTo>
                  <a:cubicBezTo>
                    <a:pt x="2262" y="298"/>
                    <a:pt x="1060" y="560"/>
                    <a:pt x="524" y="1632"/>
                  </a:cubicBezTo>
                  <a:cubicBezTo>
                    <a:pt x="0" y="2667"/>
                    <a:pt x="512" y="3858"/>
                    <a:pt x="1298" y="4525"/>
                  </a:cubicBezTo>
                  <a:cubicBezTo>
                    <a:pt x="2179" y="5287"/>
                    <a:pt x="3382" y="5668"/>
                    <a:pt x="4465" y="5942"/>
                  </a:cubicBezTo>
                  <a:cubicBezTo>
                    <a:pt x="4834" y="6037"/>
                    <a:pt x="5191" y="6096"/>
                    <a:pt x="5572" y="6156"/>
                  </a:cubicBezTo>
                  <a:lnTo>
                    <a:pt x="5572" y="5656"/>
                  </a:lnTo>
                  <a:cubicBezTo>
                    <a:pt x="4417" y="5477"/>
                    <a:pt x="3286" y="5132"/>
                    <a:pt x="2274" y="4584"/>
                  </a:cubicBezTo>
                  <a:cubicBezTo>
                    <a:pt x="1465" y="4132"/>
                    <a:pt x="524" y="3227"/>
                    <a:pt x="834" y="2132"/>
                  </a:cubicBezTo>
                  <a:cubicBezTo>
                    <a:pt x="1167" y="1001"/>
                    <a:pt x="2477" y="774"/>
                    <a:pt x="3405" y="679"/>
                  </a:cubicBezTo>
                  <a:lnTo>
                    <a:pt x="5644" y="500"/>
                  </a:lnTo>
                  <a:lnTo>
                    <a:pt x="5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8"/>
            <p:cNvSpPr/>
            <p:nvPr/>
          </p:nvSpPr>
          <p:spPr>
            <a:xfrm>
              <a:off x="1449875" y="2345650"/>
              <a:ext cx="315825" cy="412875"/>
            </a:xfrm>
            <a:custGeom>
              <a:avLst/>
              <a:gdLst/>
              <a:ahLst/>
              <a:cxnLst/>
              <a:rect l="l" t="t" r="r" b="b"/>
              <a:pathLst>
                <a:path w="12633" h="16515" extrusionOk="0">
                  <a:moveTo>
                    <a:pt x="191" y="1"/>
                  </a:moveTo>
                  <a:lnTo>
                    <a:pt x="0" y="16372"/>
                  </a:lnTo>
                  <a:lnTo>
                    <a:pt x="12442" y="16515"/>
                  </a:lnTo>
                  <a:lnTo>
                    <a:pt x="12633" y="144"/>
                  </a:lnTo>
                  <a:lnTo>
                    <a:pt x="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8"/>
            <p:cNvSpPr/>
            <p:nvPr/>
          </p:nvSpPr>
          <p:spPr>
            <a:xfrm>
              <a:off x="795025" y="2378700"/>
              <a:ext cx="1626125" cy="330125"/>
            </a:xfrm>
            <a:custGeom>
              <a:avLst/>
              <a:gdLst/>
              <a:ahLst/>
              <a:cxnLst/>
              <a:rect l="l" t="t" r="r" b="b"/>
              <a:pathLst>
                <a:path w="65045" h="13205" extrusionOk="0">
                  <a:moveTo>
                    <a:pt x="143" y="0"/>
                  </a:moveTo>
                  <a:lnTo>
                    <a:pt x="1" y="12442"/>
                  </a:lnTo>
                  <a:lnTo>
                    <a:pt x="64902" y="13204"/>
                  </a:lnTo>
                  <a:lnTo>
                    <a:pt x="65044" y="762"/>
                  </a:lnTo>
                  <a:lnTo>
                    <a:pt x="1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p:nvPr/>
          </p:nvSpPr>
          <p:spPr>
            <a:xfrm>
              <a:off x="797400" y="2384950"/>
              <a:ext cx="599225" cy="97050"/>
            </a:xfrm>
            <a:custGeom>
              <a:avLst/>
              <a:gdLst/>
              <a:ahLst/>
              <a:cxnLst/>
              <a:rect l="l" t="t" r="r" b="b"/>
              <a:pathLst>
                <a:path w="23969" h="3882" extrusionOk="0">
                  <a:moveTo>
                    <a:pt x="23087" y="0"/>
                  </a:moveTo>
                  <a:cubicBezTo>
                    <a:pt x="22325" y="453"/>
                    <a:pt x="21539" y="846"/>
                    <a:pt x="20682" y="1108"/>
                  </a:cubicBezTo>
                  <a:cubicBezTo>
                    <a:pt x="19491" y="1489"/>
                    <a:pt x="18265" y="1679"/>
                    <a:pt x="17015" y="1739"/>
                  </a:cubicBezTo>
                  <a:cubicBezTo>
                    <a:pt x="16633" y="1759"/>
                    <a:pt x="16250" y="1768"/>
                    <a:pt x="15866" y="1768"/>
                  </a:cubicBezTo>
                  <a:cubicBezTo>
                    <a:pt x="13125" y="1768"/>
                    <a:pt x="10318" y="1317"/>
                    <a:pt x="7564" y="1317"/>
                  </a:cubicBezTo>
                  <a:cubicBezTo>
                    <a:pt x="5701" y="1317"/>
                    <a:pt x="3862" y="1523"/>
                    <a:pt x="2084" y="2215"/>
                  </a:cubicBezTo>
                  <a:cubicBezTo>
                    <a:pt x="1358" y="2501"/>
                    <a:pt x="644" y="2858"/>
                    <a:pt x="1" y="3298"/>
                  </a:cubicBezTo>
                  <a:lnTo>
                    <a:pt x="1" y="3882"/>
                  </a:lnTo>
                  <a:cubicBezTo>
                    <a:pt x="620" y="3429"/>
                    <a:pt x="1311" y="3060"/>
                    <a:pt x="2025" y="2763"/>
                  </a:cubicBezTo>
                  <a:cubicBezTo>
                    <a:pt x="3772" y="2032"/>
                    <a:pt x="5670" y="1826"/>
                    <a:pt x="7557" y="1826"/>
                  </a:cubicBezTo>
                  <a:cubicBezTo>
                    <a:pt x="8101" y="1826"/>
                    <a:pt x="8643" y="1843"/>
                    <a:pt x="9181" y="1870"/>
                  </a:cubicBezTo>
                  <a:cubicBezTo>
                    <a:pt x="11403" y="1974"/>
                    <a:pt x="13607" y="2259"/>
                    <a:pt x="15825" y="2259"/>
                  </a:cubicBezTo>
                  <a:cubicBezTo>
                    <a:pt x="16150" y="2259"/>
                    <a:pt x="16475" y="2252"/>
                    <a:pt x="16801" y="2239"/>
                  </a:cubicBezTo>
                  <a:cubicBezTo>
                    <a:pt x="19170" y="2143"/>
                    <a:pt x="21432" y="1584"/>
                    <a:pt x="23456" y="358"/>
                  </a:cubicBezTo>
                  <a:cubicBezTo>
                    <a:pt x="23635" y="250"/>
                    <a:pt x="23801" y="143"/>
                    <a:pt x="23968" y="24"/>
                  </a:cubicBezTo>
                  <a:lnTo>
                    <a:pt x="230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8"/>
            <p:cNvSpPr/>
            <p:nvPr/>
          </p:nvSpPr>
          <p:spPr>
            <a:xfrm>
              <a:off x="928375" y="2387025"/>
              <a:ext cx="574800" cy="304825"/>
            </a:xfrm>
            <a:custGeom>
              <a:avLst/>
              <a:gdLst/>
              <a:ahLst/>
              <a:cxnLst/>
              <a:rect l="l" t="t" r="r" b="b"/>
              <a:pathLst>
                <a:path w="22992" h="12193" extrusionOk="0">
                  <a:moveTo>
                    <a:pt x="22170" y="1"/>
                  </a:moveTo>
                  <a:cubicBezTo>
                    <a:pt x="20253" y="1406"/>
                    <a:pt x="18562" y="3132"/>
                    <a:pt x="16384" y="4156"/>
                  </a:cubicBezTo>
                  <a:cubicBezTo>
                    <a:pt x="15205" y="4704"/>
                    <a:pt x="13955" y="4930"/>
                    <a:pt x="12669" y="4978"/>
                  </a:cubicBezTo>
                  <a:cubicBezTo>
                    <a:pt x="12224" y="4997"/>
                    <a:pt x="11782" y="5001"/>
                    <a:pt x="11342" y="5001"/>
                  </a:cubicBezTo>
                  <a:cubicBezTo>
                    <a:pt x="11048" y="5001"/>
                    <a:pt x="10755" y="5000"/>
                    <a:pt x="10462" y="5000"/>
                  </a:cubicBezTo>
                  <a:cubicBezTo>
                    <a:pt x="9876" y="5000"/>
                    <a:pt x="9291" y="5007"/>
                    <a:pt x="8704" y="5049"/>
                  </a:cubicBezTo>
                  <a:cubicBezTo>
                    <a:pt x="6370" y="5228"/>
                    <a:pt x="4180" y="6132"/>
                    <a:pt x="2501" y="7787"/>
                  </a:cubicBezTo>
                  <a:cubicBezTo>
                    <a:pt x="1263" y="9002"/>
                    <a:pt x="417" y="10538"/>
                    <a:pt x="1" y="12193"/>
                  </a:cubicBezTo>
                  <a:lnTo>
                    <a:pt x="489" y="12193"/>
                  </a:lnTo>
                  <a:cubicBezTo>
                    <a:pt x="846" y="10835"/>
                    <a:pt x="1513" y="9561"/>
                    <a:pt x="2465" y="8502"/>
                  </a:cubicBezTo>
                  <a:cubicBezTo>
                    <a:pt x="4001" y="6799"/>
                    <a:pt x="6144" y="5763"/>
                    <a:pt x="8418" y="5549"/>
                  </a:cubicBezTo>
                  <a:cubicBezTo>
                    <a:pt x="9152" y="5486"/>
                    <a:pt x="9891" y="5480"/>
                    <a:pt x="10630" y="5480"/>
                  </a:cubicBezTo>
                  <a:cubicBezTo>
                    <a:pt x="10814" y="5480"/>
                    <a:pt x="10998" y="5480"/>
                    <a:pt x="11182" y="5480"/>
                  </a:cubicBezTo>
                  <a:cubicBezTo>
                    <a:pt x="12766" y="5480"/>
                    <a:pt x="14343" y="5451"/>
                    <a:pt x="15848" y="4894"/>
                  </a:cubicBezTo>
                  <a:cubicBezTo>
                    <a:pt x="17979" y="4108"/>
                    <a:pt x="19705" y="2561"/>
                    <a:pt x="21444" y="1168"/>
                  </a:cubicBezTo>
                  <a:cubicBezTo>
                    <a:pt x="21920" y="763"/>
                    <a:pt x="22444" y="370"/>
                    <a:pt x="2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8"/>
            <p:cNvSpPr/>
            <p:nvPr/>
          </p:nvSpPr>
          <p:spPr>
            <a:xfrm>
              <a:off x="1047750" y="2390300"/>
              <a:ext cx="766475" cy="302750"/>
            </a:xfrm>
            <a:custGeom>
              <a:avLst/>
              <a:gdLst/>
              <a:ahLst/>
              <a:cxnLst/>
              <a:rect l="l" t="t" r="r" b="b"/>
              <a:pathLst>
                <a:path w="30659" h="12110" extrusionOk="0">
                  <a:moveTo>
                    <a:pt x="29920" y="1"/>
                  </a:moveTo>
                  <a:cubicBezTo>
                    <a:pt x="29385" y="429"/>
                    <a:pt x="28885" y="894"/>
                    <a:pt x="28456" y="1382"/>
                  </a:cubicBezTo>
                  <a:cubicBezTo>
                    <a:pt x="26491" y="3561"/>
                    <a:pt x="24979" y="6287"/>
                    <a:pt x="22253" y="7633"/>
                  </a:cubicBezTo>
                  <a:cubicBezTo>
                    <a:pt x="20335" y="8591"/>
                    <a:pt x="18188" y="8842"/>
                    <a:pt x="16054" y="8842"/>
                  </a:cubicBezTo>
                  <a:cubicBezTo>
                    <a:pt x="15273" y="8842"/>
                    <a:pt x="14493" y="8808"/>
                    <a:pt x="13728" y="8764"/>
                  </a:cubicBezTo>
                  <a:cubicBezTo>
                    <a:pt x="12210" y="8683"/>
                    <a:pt x="10656" y="8549"/>
                    <a:pt x="9113" y="8549"/>
                  </a:cubicBezTo>
                  <a:cubicBezTo>
                    <a:pt x="7473" y="8549"/>
                    <a:pt x="5845" y="8700"/>
                    <a:pt x="4286" y="9228"/>
                  </a:cubicBezTo>
                  <a:cubicBezTo>
                    <a:pt x="2655" y="9788"/>
                    <a:pt x="1072" y="10764"/>
                    <a:pt x="0" y="12109"/>
                  </a:cubicBezTo>
                  <a:lnTo>
                    <a:pt x="631" y="12109"/>
                  </a:lnTo>
                  <a:cubicBezTo>
                    <a:pt x="1536" y="11097"/>
                    <a:pt x="2738" y="10335"/>
                    <a:pt x="4001" y="9847"/>
                  </a:cubicBezTo>
                  <a:cubicBezTo>
                    <a:pt x="5650" y="9213"/>
                    <a:pt x="7394" y="9036"/>
                    <a:pt x="9143" y="9036"/>
                  </a:cubicBezTo>
                  <a:cubicBezTo>
                    <a:pt x="10450" y="9036"/>
                    <a:pt x="11760" y="9135"/>
                    <a:pt x="13037" y="9216"/>
                  </a:cubicBezTo>
                  <a:cubicBezTo>
                    <a:pt x="14027" y="9279"/>
                    <a:pt x="15033" y="9333"/>
                    <a:pt x="16038" y="9333"/>
                  </a:cubicBezTo>
                  <a:cubicBezTo>
                    <a:pt x="17876" y="9333"/>
                    <a:pt x="19712" y="9152"/>
                    <a:pt x="21443" y="8514"/>
                  </a:cubicBezTo>
                  <a:cubicBezTo>
                    <a:pt x="22753" y="8025"/>
                    <a:pt x="23920" y="7287"/>
                    <a:pt x="24920" y="6311"/>
                  </a:cubicBezTo>
                  <a:cubicBezTo>
                    <a:pt x="25956" y="5299"/>
                    <a:pt x="26825" y="4132"/>
                    <a:pt x="27730" y="3001"/>
                  </a:cubicBezTo>
                  <a:cubicBezTo>
                    <a:pt x="28587" y="1929"/>
                    <a:pt x="29528" y="822"/>
                    <a:pt x="30659" y="24"/>
                  </a:cubicBezTo>
                  <a:lnTo>
                    <a:pt x="299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8"/>
            <p:cNvSpPr/>
            <p:nvPr/>
          </p:nvSpPr>
          <p:spPr>
            <a:xfrm>
              <a:off x="1846650" y="2391800"/>
              <a:ext cx="403050" cy="175925"/>
            </a:xfrm>
            <a:custGeom>
              <a:avLst/>
              <a:gdLst/>
              <a:ahLst/>
              <a:cxnLst/>
              <a:rect l="l" t="t" r="r" b="b"/>
              <a:pathLst>
                <a:path w="16122" h="7037" extrusionOk="0">
                  <a:moveTo>
                    <a:pt x="4489" y="0"/>
                  </a:moveTo>
                  <a:cubicBezTo>
                    <a:pt x="2763" y="500"/>
                    <a:pt x="715" y="548"/>
                    <a:pt x="250" y="2584"/>
                  </a:cubicBezTo>
                  <a:cubicBezTo>
                    <a:pt x="0" y="3691"/>
                    <a:pt x="441" y="4858"/>
                    <a:pt x="1262" y="5632"/>
                  </a:cubicBezTo>
                  <a:cubicBezTo>
                    <a:pt x="2167" y="6477"/>
                    <a:pt x="3417" y="6882"/>
                    <a:pt x="4632" y="7001"/>
                  </a:cubicBezTo>
                  <a:cubicBezTo>
                    <a:pt x="4870" y="7025"/>
                    <a:pt x="5109" y="7036"/>
                    <a:pt x="5348" y="7036"/>
                  </a:cubicBezTo>
                  <a:cubicBezTo>
                    <a:pt x="6437" y="7036"/>
                    <a:pt x="7527" y="6795"/>
                    <a:pt x="8513" y="6346"/>
                  </a:cubicBezTo>
                  <a:cubicBezTo>
                    <a:pt x="9644" y="5822"/>
                    <a:pt x="10609" y="5001"/>
                    <a:pt x="11490" y="4132"/>
                  </a:cubicBezTo>
                  <a:cubicBezTo>
                    <a:pt x="12407" y="3215"/>
                    <a:pt x="13264" y="2239"/>
                    <a:pt x="14252" y="1417"/>
                  </a:cubicBezTo>
                  <a:cubicBezTo>
                    <a:pt x="14836" y="941"/>
                    <a:pt x="15467" y="524"/>
                    <a:pt x="16121" y="155"/>
                  </a:cubicBezTo>
                  <a:lnTo>
                    <a:pt x="15252" y="143"/>
                  </a:lnTo>
                  <a:cubicBezTo>
                    <a:pt x="14371" y="703"/>
                    <a:pt x="13562" y="1369"/>
                    <a:pt x="12800" y="2120"/>
                  </a:cubicBezTo>
                  <a:cubicBezTo>
                    <a:pt x="11930" y="2977"/>
                    <a:pt x="11109" y="3905"/>
                    <a:pt x="10180" y="4691"/>
                  </a:cubicBezTo>
                  <a:cubicBezTo>
                    <a:pt x="9192" y="5525"/>
                    <a:pt x="8061" y="6132"/>
                    <a:pt x="6799" y="6406"/>
                  </a:cubicBezTo>
                  <a:cubicBezTo>
                    <a:pt x="6366" y="6493"/>
                    <a:pt x="5883" y="6541"/>
                    <a:pt x="5381" y="6541"/>
                  </a:cubicBezTo>
                  <a:cubicBezTo>
                    <a:pt x="3356" y="6541"/>
                    <a:pt x="1044" y="5757"/>
                    <a:pt x="691" y="3620"/>
                  </a:cubicBezTo>
                  <a:cubicBezTo>
                    <a:pt x="596" y="2965"/>
                    <a:pt x="739" y="2286"/>
                    <a:pt x="1191" y="1786"/>
                  </a:cubicBezTo>
                  <a:cubicBezTo>
                    <a:pt x="1632" y="1310"/>
                    <a:pt x="2263" y="1060"/>
                    <a:pt x="2870" y="881"/>
                  </a:cubicBezTo>
                  <a:cubicBezTo>
                    <a:pt x="3834" y="596"/>
                    <a:pt x="4882" y="500"/>
                    <a:pt x="5775" y="24"/>
                  </a:cubicBezTo>
                  <a:lnTo>
                    <a:pt x="44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8"/>
            <p:cNvSpPr/>
            <p:nvPr/>
          </p:nvSpPr>
          <p:spPr>
            <a:xfrm>
              <a:off x="2202950" y="2408925"/>
              <a:ext cx="217900" cy="299000"/>
            </a:xfrm>
            <a:custGeom>
              <a:avLst/>
              <a:gdLst/>
              <a:ahLst/>
              <a:cxnLst/>
              <a:rect l="l" t="t" r="r" b="b"/>
              <a:pathLst>
                <a:path w="8716" h="11960" extrusionOk="0">
                  <a:moveTo>
                    <a:pt x="6685" y="0"/>
                  </a:moveTo>
                  <a:cubicBezTo>
                    <a:pt x="6425" y="0"/>
                    <a:pt x="6165" y="10"/>
                    <a:pt x="5906" y="30"/>
                  </a:cubicBezTo>
                  <a:cubicBezTo>
                    <a:pt x="4286" y="196"/>
                    <a:pt x="2655" y="851"/>
                    <a:pt x="1548" y="2101"/>
                  </a:cubicBezTo>
                  <a:cubicBezTo>
                    <a:pt x="524" y="3280"/>
                    <a:pt x="0" y="4911"/>
                    <a:pt x="393" y="6447"/>
                  </a:cubicBezTo>
                  <a:cubicBezTo>
                    <a:pt x="810" y="8114"/>
                    <a:pt x="2191" y="9245"/>
                    <a:pt x="3513" y="10209"/>
                  </a:cubicBezTo>
                  <a:cubicBezTo>
                    <a:pt x="4227" y="10733"/>
                    <a:pt x="5013" y="11281"/>
                    <a:pt x="5691" y="11936"/>
                  </a:cubicBezTo>
                  <a:lnTo>
                    <a:pt x="6370" y="11960"/>
                  </a:lnTo>
                  <a:cubicBezTo>
                    <a:pt x="4906" y="10364"/>
                    <a:pt x="2548" y="9352"/>
                    <a:pt x="1369" y="7519"/>
                  </a:cubicBezTo>
                  <a:cubicBezTo>
                    <a:pt x="512" y="6185"/>
                    <a:pt x="572" y="4530"/>
                    <a:pt x="1369" y="3161"/>
                  </a:cubicBezTo>
                  <a:cubicBezTo>
                    <a:pt x="2227" y="1744"/>
                    <a:pt x="3739" y="911"/>
                    <a:pt x="5334" y="613"/>
                  </a:cubicBezTo>
                  <a:cubicBezTo>
                    <a:pt x="5813" y="527"/>
                    <a:pt x="6291" y="489"/>
                    <a:pt x="6768" y="489"/>
                  </a:cubicBezTo>
                  <a:cubicBezTo>
                    <a:pt x="7420" y="489"/>
                    <a:pt x="8070" y="561"/>
                    <a:pt x="8716" y="684"/>
                  </a:cubicBezTo>
                  <a:lnTo>
                    <a:pt x="8716" y="196"/>
                  </a:lnTo>
                  <a:cubicBezTo>
                    <a:pt x="8043" y="67"/>
                    <a:pt x="7365" y="0"/>
                    <a:pt x="6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8"/>
            <p:cNvSpPr/>
            <p:nvPr/>
          </p:nvSpPr>
          <p:spPr>
            <a:xfrm>
              <a:off x="1574300" y="2590525"/>
              <a:ext cx="715875" cy="116800"/>
            </a:xfrm>
            <a:custGeom>
              <a:avLst/>
              <a:gdLst/>
              <a:ahLst/>
              <a:cxnLst/>
              <a:rect l="l" t="t" r="r" b="b"/>
              <a:pathLst>
                <a:path w="28635" h="4672" extrusionOk="0">
                  <a:moveTo>
                    <a:pt x="7482" y="1"/>
                  </a:moveTo>
                  <a:cubicBezTo>
                    <a:pt x="6637" y="1"/>
                    <a:pt x="5799" y="252"/>
                    <a:pt x="5025" y="659"/>
                  </a:cubicBezTo>
                  <a:cubicBezTo>
                    <a:pt x="3643" y="1398"/>
                    <a:pt x="2572" y="2576"/>
                    <a:pt x="1322" y="3517"/>
                  </a:cubicBezTo>
                  <a:cubicBezTo>
                    <a:pt x="917" y="3815"/>
                    <a:pt x="476" y="4112"/>
                    <a:pt x="0" y="4338"/>
                  </a:cubicBezTo>
                  <a:lnTo>
                    <a:pt x="917" y="4350"/>
                  </a:lnTo>
                  <a:cubicBezTo>
                    <a:pt x="1965" y="3660"/>
                    <a:pt x="2917" y="2767"/>
                    <a:pt x="3810" y="2052"/>
                  </a:cubicBezTo>
                  <a:cubicBezTo>
                    <a:pt x="4834" y="1243"/>
                    <a:pt x="6072" y="481"/>
                    <a:pt x="7430" y="469"/>
                  </a:cubicBezTo>
                  <a:cubicBezTo>
                    <a:pt x="7452" y="468"/>
                    <a:pt x="7475" y="468"/>
                    <a:pt x="7497" y="468"/>
                  </a:cubicBezTo>
                  <a:cubicBezTo>
                    <a:pt x="8613" y="468"/>
                    <a:pt x="9603" y="1041"/>
                    <a:pt x="10525" y="1636"/>
                  </a:cubicBezTo>
                  <a:cubicBezTo>
                    <a:pt x="11442" y="2231"/>
                    <a:pt x="12335" y="2910"/>
                    <a:pt x="13383" y="3267"/>
                  </a:cubicBezTo>
                  <a:cubicBezTo>
                    <a:pt x="13853" y="3427"/>
                    <a:pt x="14327" y="3500"/>
                    <a:pt x="14800" y="3500"/>
                  </a:cubicBezTo>
                  <a:cubicBezTo>
                    <a:pt x="15418" y="3500"/>
                    <a:pt x="16033" y="3376"/>
                    <a:pt x="16633" y="3160"/>
                  </a:cubicBezTo>
                  <a:cubicBezTo>
                    <a:pt x="17800" y="2731"/>
                    <a:pt x="18860" y="2076"/>
                    <a:pt x="20026" y="1671"/>
                  </a:cubicBezTo>
                  <a:cubicBezTo>
                    <a:pt x="20646" y="1463"/>
                    <a:pt x="21274" y="1362"/>
                    <a:pt x="21900" y="1362"/>
                  </a:cubicBezTo>
                  <a:cubicBezTo>
                    <a:pt x="22563" y="1362"/>
                    <a:pt x="23224" y="1475"/>
                    <a:pt x="23872" y="1695"/>
                  </a:cubicBezTo>
                  <a:cubicBezTo>
                    <a:pt x="25539" y="2267"/>
                    <a:pt x="26861" y="3362"/>
                    <a:pt x="27992" y="4660"/>
                  </a:cubicBezTo>
                  <a:lnTo>
                    <a:pt x="28635" y="4672"/>
                  </a:lnTo>
                  <a:cubicBezTo>
                    <a:pt x="27670" y="3517"/>
                    <a:pt x="26575" y="2493"/>
                    <a:pt x="25206" y="1779"/>
                  </a:cubicBezTo>
                  <a:cubicBezTo>
                    <a:pt x="24179" y="1238"/>
                    <a:pt x="23034" y="874"/>
                    <a:pt x="21869" y="874"/>
                  </a:cubicBezTo>
                  <a:cubicBezTo>
                    <a:pt x="21751" y="874"/>
                    <a:pt x="21633" y="878"/>
                    <a:pt x="21515" y="886"/>
                  </a:cubicBezTo>
                  <a:cubicBezTo>
                    <a:pt x="20265" y="957"/>
                    <a:pt x="19134" y="1481"/>
                    <a:pt x="18038" y="2017"/>
                  </a:cubicBezTo>
                  <a:cubicBezTo>
                    <a:pt x="17005" y="2517"/>
                    <a:pt x="15920" y="3037"/>
                    <a:pt x="14745" y="3037"/>
                  </a:cubicBezTo>
                  <a:cubicBezTo>
                    <a:pt x="14661" y="3037"/>
                    <a:pt x="14576" y="3034"/>
                    <a:pt x="14490" y="3029"/>
                  </a:cubicBezTo>
                  <a:cubicBezTo>
                    <a:pt x="13359" y="2945"/>
                    <a:pt x="12371" y="2314"/>
                    <a:pt x="11442" y="1695"/>
                  </a:cubicBezTo>
                  <a:cubicBezTo>
                    <a:pt x="10549" y="1100"/>
                    <a:pt x="9632" y="445"/>
                    <a:pt x="8573" y="147"/>
                  </a:cubicBezTo>
                  <a:cubicBezTo>
                    <a:pt x="8211" y="47"/>
                    <a:pt x="7846" y="1"/>
                    <a:pt x="74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8"/>
            <p:cNvSpPr/>
            <p:nvPr/>
          </p:nvSpPr>
          <p:spPr>
            <a:xfrm>
              <a:off x="2302650" y="2503625"/>
              <a:ext cx="117000" cy="204900"/>
            </a:xfrm>
            <a:custGeom>
              <a:avLst/>
              <a:gdLst/>
              <a:ahLst/>
              <a:cxnLst/>
              <a:rect l="l" t="t" r="r" b="b"/>
              <a:pathLst>
                <a:path w="4680" h="8196" extrusionOk="0">
                  <a:moveTo>
                    <a:pt x="2106" y="1"/>
                  </a:moveTo>
                  <a:cubicBezTo>
                    <a:pt x="1865" y="1"/>
                    <a:pt x="1625" y="45"/>
                    <a:pt x="1394" y="147"/>
                  </a:cubicBezTo>
                  <a:cubicBezTo>
                    <a:pt x="453" y="564"/>
                    <a:pt x="1" y="1659"/>
                    <a:pt x="144" y="2635"/>
                  </a:cubicBezTo>
                  <a:cubicBezTo>
                    <a:pt x="298" y="3826"/>
                    <a:pt x="1120" y="4778"/>
                    <a:pt x="1941" y="5588"/>
                  </a:cubicBezTo>
                  <a:cubicBezTo>
                    <a:pt x="2703" y="6350"/>
                    <a:pt x="3573" y="7172"/>
                    <a:pt x="3918" y="8195"/>
                  </a:cubicBezTo>
                  <a:lnTo>
                    <a:pt x="4406" y="8195"/>
                  </a:lnTo>
                  <a:cubicBezTo>
                    <a:pt x="4168" y="7362"/>
                    <a:pt x="3620" y="6636"/>
                    <a:pt x="3013" y="5993"/>
                  </a:cubicBezTo>
                  <a:cubicBezTo>
                    <a:pt x="2144" y="5100"/>
                    <a:pt x="1096" y="4254"/>
                    <a:pt x="703" y="3016"/>
                  </a:cubicBezTo>
                  <a:cubicBezTo>
                    <a:pt x="525" y="2469"/>
                    <a:pt x="513" y="1873"/>
                    <a:pt x="798" y="1337"/>
                  </a:cubicBezTo>
                  <a:cubicBezTo>
                    <a:pt x="1049" y="873"/>
                    <a:pt x="1477" y="492"/>
                    <a:pt x="2049" y="456"/>
                  </a:cubicBezTo>
                  <a:cubicBezTo>
                    <a:pt x="2058" y="456"/>
                    <a:pt x="2068" y="456"/>
                    <a:pt x="2077" y="456"/>
                  </a:cubicBezTo>
                  <a:cubicBezTo>
                    <a:pt x="2733" y="456"/>
                    <a:pt x="3343" y="853"/>
                    <a:pt x="3918" y="1111"/>
                  </a:cubicBezTo>
                  <a:cubicBezTo>
                    <a:pt x="4168" y="1230"/>
                    <a:pt x="4430" y="1337"/>
                    <a:pt x="4680" y="1445"/>
                  </a:cubicBezTo>
                  <a:lnTo>
                    <a:pt x="4680" y="933"/>
                  </a:lnTo>
                  <a:cubicBezTo>
                    <a:pt x="4097" y="695"/>
                    <a:pt x="3549" y="397"/>
                    <a:pt x="2965" y="171"/>
                  </a:cubicBezTo>
                  <a:cubicBezTo>
                    <a:pt x="2691" y="66"/>
                    <a:pt x="2398" y="1"/>
                    <a:pt x="2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8"/>
            <p:cNvSpPr/>
            <p:nvPr/>
          </p:nvSpPr>
          <p:spPr>
            <a:xfrm>
              <a:off x="1997850" y="2393275"/>
              <a:ext cx="161350" cy="77000"/>
            </a:xfrm>
            <a:custGeom>
              <a:avLst/>
              <a:gdLst/>
              <a:ahLst/>
              <a:cxnLst/>
              <a:rect l="l" t="t" r="r" b="b"/>
              <a:pathLst>
                <a:path w="6454" h="3080" extrusionOk="0">
                  <a:moveTo>
                    <a:pt x="1715" y="1"/>
                  </a:moveTo>
                  <a:cubicBezTo>
                    <a:pt x="1608" y="108"/>
                    <a:pt x="1489" y="215"/>
                    <a:pt x="1394" y="322"/>
                  </a:cubicBezTo>
                  <a:cubicBezTo>
                    <a:pt x="834" y="834"/>
                    <a:pt x="1" y="1572"/>
                    <a:pt x="477" y="2418"/>
                  </a:cubicBezTo>
                  <a:cubicBezTo>
                    <a:pt x="759" y="2912"/>
                    <a:pt x="1247" y="3080"/>
                    <a:pt x="1758" y="3080"/>
                  </a:cubicBezTo>
                  <a:cubicBezTo>
                    <a:pt x="2109" y="3080"/>
                    <a:pt x="2472" y="3001"/>
                    <a:pt x="2787" y="2894"/>
                  </a:cubicBezTo>
                  <a:cubicBezTo>
                    <a:pt x="3596" y="2620"/>
                    <a:pt x="4335" y="2203"/>
                    <a:pt x="4989" y="1668"/>
                  </a:cubicBezTo>
                  <a:cubicBezTo>
                    <a:pt x="5561" y="1215"/>
                    <a:pt x="6049" y="679"/>
                    <a:pt x="6454" y="60"/>
                  </a:cubicBezTo>
                  <a:lnTo>
                    <a:pt x="5859" y="60"/>
                  </a:lnTo>
                  <a:cubicBezTo>
                    <a:pt x="4954" y="1299"/>
                    <a:pt x="3608" y="2299"/>
                    <a:pt x="2120" y="2584"/>
                  </a:cubicBezTo>
                  <a:cubicBezTo>
                    <a:pt x="2018" y="2603"/>
                    <a:pt x="1905" y="2614"/>
                    <a:pt x="1791" y="2614"/>
                  </a:cubicBezTo>
                  <a:cubicBezTo>
                    <a:pt x="1387" y="2614"/>
                    <a:pt x="957" y="2478"/>
                    <a:pt x="846" y="2061"/>
                  </a:cubicBezTo>
                  <a:cubicBezTo>
                    <a:pt x="691" y="1549"/>
                    <a:pt x="1239" y="1120"/>
                    <a:pt x="1560" y="822"/>
                  </a:cubicBezTo>
                  <a:lnTo>
                    <a:pt x="2406" y="25"/>
                  </a:lnTo>
                  <a:lnTo>
                    <a:pt x="1715" y="1"/>
                  </a:lnTo>
                  <a:close/>
                </a:path>
              </a:pathLst>
            </a:custGeom>
            <a:solidFill>
              <a:srgbClr val="F5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8"/>
            <p:cNvSpPr/>
            <p:nvPr/>
          </p:nvSpPr>
          <p:spPr>
            <a:xfrm>
              <a:off x="1025425" y="2389700"/>
              <a:ext cx="714400" cy="302750"/>
            </a:xfrm>
            <a:custGeom>
              <a:avLst/>
              <a:gdLst/>
              <a:ahLst/>
              <a:cxnLst/>
              <a:rect l="l" t="t" r="r" b="b"/>
              <a:pathLst>
                <a:path w="28576" h="12110" extrusionOk="0">
                  <a:moveTo>
                    <a:pt x="27980" y="1"/>
                  </a:moveTo>
                  <a:cubicBezTo>
                    <a:pt x="27230" y="953"/>
                    <a:pt x="26634" y="2073"/>
                    <a:pt x="25944" y="3025"/>
                  </a:cubicBezTo>
                  <a:cubicBezTo>
                    <a:pt x="24396" y="5121"/>
                    <a:pt x="21955" y="6180"/>
                    <a:pt x="19431" y="6573"/>
                  </a:cubicBezTo>
                  <a:cubicBezTo>
                    <a:pt x="18087" y="6794"/>
                    <a:pt x="16736" y="6843"/>
                    <a:pt x="15382" y="6843"/>
                  </a:cubicBezTo>
                  <a:cubicBezTo>
                    <a:pt x="14318" y="6843"/>
                    <a:pt x="13252" y="6813"/>
                    <a:pt x="12186" y="6813"/>
                  </a:cubicBezTo>
                  <a:cubicBezTo>
                    <a:pt x="11545" y="6813"/>
                    <a:pt x="10904" y="6824"/>
                    <a:pt x="10263" y="6859"/>
                  </a:cubicBezTo>
                  <a:cubicBezTo>
                    <a:pt x="7620" y="7014"/>
                    <a:pt x="5013" y="7621"/>
                    <a:pt x="2846" y="9192"/>
                  </a:cubicBezTo>
                  <a:cubicBezTo>
                    <a:pt x="1726" y="10002"/>
                    <a:pt x="774" y="11002"/>
                    <a:pt x="0" y="12110"/>
                  </a:cubicBezTo>
                  <a:lnTo>
                    <a:pt x="583" y="12110"/>
                  </a:lnTo>
                  <a:cubicBezTo>
                    <a:pt x="1191" y="11276"/>
                    <a:pt x="1905" y="10538"/>
                    <a:pt x="2703" y="9895"/>
                  </a:cubicBezTo>
                  <a:cubicBezTo>
                    <a:pt x="4810" y="8216"/>
                    <a:pt x="7394" y="7526"/>
                    <a:pt x="10049" y="7347"/>
                  </a:cubicBezTo>
                  <a:cubicBezTo>
                    <a:pt x="10809" y="7298"/>
                    <a:pt x="11570" y="7285"/>
                    <a:pt x="12332" y="7285"/>
                  </a:cubicBezTo>
                  <a:cubicBezTo>
                    <a:pt x="13319" y="7285"/>
                    <a:pt x="14307" y="7308"/>
                    <a:pt x="15293" y="7308"/>
                  </a:cubicBezTo>
                  <a:cubicBezTo>
                    <a:pt x="16529" y="7308"/>
                    <a:pt x="17763" y="7272"/>
                    <a:pt x="18991" y="7109"/>
                  </a:cubicBezTo>
                  <a:cubicBezTo>
                    <a:pt x="21443" y="6799"/>
                    <a:pt x="23979" y="5918"/>
                    <a:pt x="25706" y="4061"/>
                  </a:cubicBezTo>
                  <a:cubicBezTo>
                    <a:pt x="26801" y="2882"/>
                    <a:pt x="27515" y="1251"/>
                    <a:pt x="28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8"/>
            <p:cNvSpPr/>
            <p:nvPr/>
          </p:nvSpPr>
          <p:spPr>
            <a:xfrm>
              <a:off x="795925" y="2461450"/>
              <a:ext cx="199450" cy="229225"/>
            </a:xfrm>
            <a:custGeom>
              <a:avLst/>
              <a:gdLst/>
              <a:ahLst/>
              <a:cxnLst/>
              <a:rect l="l" t="t" r="r" b="b"/>
              <a:pathLst>
                <a:path w="7978" h="9169" extrusionOk="0">
                  <a:moveTo>
                    <a:pt x="5846" y="0"/>
                  </a:moveTo>
                  <a:cubicBezTo>
                    <a:pt x="4239" y="12"/>
                    <a:pt x="2870" y="1203"/>
                    <a:pt x="1798" y="2274"/>
                  </a:cubicBezTo>
                  <a:cubicBezTo>
                    <a:pt x="1203" y="2870"/>
                    <a:pt x="608" y="3489"/>
                    <a:pt x="12" y="4096"/>
                  </a:cubicBezTo>
                  <a:lnTo>
                    <a:pt x="0" y="4810"/>
                  </a:lnTo>
                  <a:cubicBezTo>
                    <a:pt x="488" y="4322"/>
                    <a:pt x="965" y="3810"/>
                    <a:pt x="1453" y="3322"/>
                  </a:cubicBezTo>
                  <a:cubicBezTo>
                    <a:pt x="2548" y="2215"/>
                    <a:pt x="3715" y="929"/>
                    <a:pt x="5299" y="572"/>
                  </a:cubicBezTo>
                  <a:cubicBezTo>
                    <a:pt x="5487" y="527"/>
                    <a:pt x="5696" y="500"/>
                    <a:pt x="5906" y="500"/>
                  </a:cubicBezTo>
                  <a:cubicBezTo>
                    <a:pt x="6373" y="500"/>
                    <a:pt x="6846" y="635"/>
                    <a:pt x="7108" y="1012"/>
                  </a:cubicBezTo>
                  <a:cubicBezTo>
                    <a:pt x="7620" y="1715"/>
                    <a:pt x="7096" y="2620"/>
                    <a:pt x="6573" y="3144"/>
                  </a:cubicBezTo>
                  <a:cubicBezTo>
                    <a:pt x="6013" y="3727"/>
                    <a:pt x="5346" y="4179"/>
                    <a:pt x="4822" y="4810"/>
                  </a:cubicBezTo>
                  <a:cubicBezTo>
                    <a:pt x="4358" y="5370"/>
                    <a:pt x="3953" y="5989"/>
                    <a:pt x="3656" y="6644"/>
                  </a:cubicBezTo>
                  <a:cubicBezTo>
                    <a:pt x="3286" y="7442"/>
                    <a:pt x="3036" y="8287"/>
                    <a:pt x="2929" y="9168"/>
                  </a:cubicBezTo>
                  <a:lnTo>
                    <a:pt x="3406" y="9168"/>
                  </a:lnTo>
                  <a:cubicBezTo>
                    <a:pt x="3525" y="8275"/>
                    <a:pt x="3798" y="7418"/>
                    <a:pt x="4191" y="6620"/>
                  </a:cubicBezTo>
                  <a:cubicBezTo>
                    <a:pt x="4549" y="5906"/>
                    <a:pt x="5025" y="5239"/>
                    <a:pt x="5596" y="4679"/>
                  </a:cubicBezTo>
                  <a:cubicBezTo>
                    <a:pt x="6192" y="4084"/>
                    <a:pt x="6906" y="3632"/>
                    <a:pt x="7382" y="2929"/>
                  </a:cubicBezTo>
                  <a:cubicBezTo>
                    <a:pt x="7787" y="2322"/>
                    <a:pt x="7978" y="1465"/>
                    <a:pt x="7549" y="786"/>
                  </a:cubicBezTo>
                  <a:cubicBezTo>
                    <a:pt x="7192" y="226"/>
                    <a:pt x="6501"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p:nvPr/>
          </p:nvSpPr>
          <p:spPr>
            <a:xfrm>
              <a:off x="1681750" y="2664950"/>
              <a:ext cx="167600" cy="37325"/>
            </a:xfrm>
            <a:custGeom>
              <a:avLst/>
              <a:gdLst/>
              <a:ahLst/>
              <a:cxnLst/>
              <a:rect l="l" t="t" r="r" b="b"/>
              <a:pathLst>
                <a:path w="6704" h="1493" extrusionOk="0">
                  <a:moveTo>
                    <a:pt x="3112" y="1"/>
                  </a:moveTo>
                  <a:cubicBezTo>
                    <a:pt x="2421" y="1"/>
                    <a:pt x="1736" y="167"/>
                    <a:pt x="1131" y="492"/>
                  </a:cubicBezTo>
                  <a:cubicBezTo>
                    <a:pt x="715" y="719"/>
                    <a:pt x="322" y="1028"/>
                    <a:pt x="0" y="1397"/>
                  </a:cubicBezTo>
                  <a:lnTo>
                    <a:pt x="691" y="1421"/>
                  </a:lnTo>
                  <a:cubicBezTo>
                    <a:pt x="1353" y="823"/>
                    <a:pt x="2215" y="486"/>
                    <a:pt x="3114" y="486"/>
                  </a:cubicBezTo>
                  <a:cubicBezTo>
                    <a:pt x="3396" y="486"/>
                    <a:pt x="3681" y="519"/>
                    <a:pt x="3965" y="588"/>
                  </a:cubicBezTo>
                  <a:cubicBezTo>
                    <a:pt x="4632" y="742"/>
                    <a:pt x="5215" y="1100"/>
                    <a:pt x="5787" y="1481"/>
                  </a:cubicBezTo>
                  <a:lnTo>
                    <a:pt x="6704" y="1492"/>
                  </a:lnTo>
                  <a:cubicBezTo>
                    <a:pt x="6501" y="1373"/>
                    <a:pt x="6299" y="1242"/>
                    <a:pt x="6084" y="1100"/>
                  </a:cubicBezTo>
                  <a:cubicBezTo>
                    <a:pt x="5346" y="623"/>
                    <a:pt x="4584" y="183"/>
                    <a:pt x="3691" y="40"/>
                  </a:cubicBezTo>
                  <a:cubicBezTo>
                    <a:pt x="3499" y="14"/>
                    <a:pt x="3305" y="1"/>
                    <a:pt x="3112" y="1"/>
                  </a:cubicBezTo>
                  <a:close/>
                </a:path>
              </a:pathLst>
            </a:custGeom>
            <a:solidFill>
              <a:srgbClr val="F5DE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8"/>
            <p:cNvSpPr/>
            <p:nvPr/>
          </p:nvSpPr>
          <p:spPr>
            <a:xfrm>
              <a:off x="1356375" y="2325950"/>
              <a:ext cx="466550" cy="433925"/>
            </a:xfrm>
            <a:custGeom>
              <a:avLst/>
              <a:gdLst/>
              <a:ahLst/>
              <a:cxnLst/>
              <a:rect l="l" t="t" r="r" b="b"/>
              <a:pathLst>
                <a:path w="18662" h="17357" extrusionOk="0">
                  <a:moveTo>
                    <a:pt x="1800" y="0"/>
                  </a:moveTo>
                  <a:cubicBezTo>
                    <a:pt x="728" y="0"/>
                    <a:pt x="0" y="1587"/>
                    <a:pt x="1157" y="2206"/>
                  </a:cubicBezTo>
                  <a:cubicBezTo>
                    <a:pt x="7407" y="5575"/>
                    <a:pt x="12551" y="10599"/>
                    <a:pt x="16051" y="16779"/>
                  </a:cubicBezTo>
                  <a:cubicBezTo>
                    <a:pt x="16291" y="17187"/>
                    <a:pt x="16654" y="17357"/>
                    <a:pt x="17019" y="17357"/>
                  </a:cubicBezTo>
                  <a:cubicBezTo>
                    <a:pt x="17835" y="17357"/>
                    <a:pt x="18661" y="16510"/>
                    <a:pt x="18135" y="15588"/>
                  </a:cubicBezTo>
                  <a:cubicBezTo>
                    <a:pt x="14444" y="9087"/>
                    <a:pt x="8967" y="3694"/>
                    <a:pt x="2383" y="158"/>
                  </a:cubicBezTo>
                  <a:cubicBezTo>
                    <a:pt x="2184" y="48"/>
                    <a:pt x="1987" y="0"/>
                    <a:pt x="1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8"/>
            <p:cNvSpPr/>
            <p:nvPr/>
          </p:nvSpPr>
          <p:spPr>
            <a:xfrm>
              <a:off x="1373525" y="2338825"/>
              <a:ext cx="443650" cy="418100"/>
            </a:xfrm>
            <a:custGeom>
              <a:avLst/>
              <a:gdLst/>
              <a:ahLst/>
              <a:cxnLst/>
              <a:rect l="l" t="t" r="r" b="b"/>
              <a:pathLst>
                <a:path w="17746" h="16724" extrusionOk="0">
                  <a:moveTo>
                    <a:pt x="15925" y="1"/>
                  </a:moveTo>
                  <a:cubicBezTo>
                    <a:pt x="15663" y="1"/>
                    <a:pt x="15391" y="89"/>
                    <a:pt x="15139" y="298"/>
                  </a:cubicBezTo>
                  <a:cubicBezTo>
                    <a:pt x="12436" y="2512"/>
                    <a:pt x="9912" y="4953"/>
                    <a:pt x="7662" y="7620"/>
                  </a:cubicBezTo>
                  <a:cubicBezTo>
                    <a:pt x="5602" y="10025"/>
                    <a:pt x="3733" y="12656"/>
                    <a:pt x="1066" y="14442"/>
                  </a:cubicBezTo>
                  <a:cubicBezTo>
                    <a:pt x="0" y="15149"/>
                    <a:pt x="643" y="16724"/>
                    <a:pt x="1628" y="16724"/>
                  </a:cubicBezTo>
                  <a:cubicBezTo>
                    <a:pt x="1820" y="16724"/>
                    <a:pt x="2025" y="16664"/>
                    <a:pt x="2233" y="16526"/>
                  </a:cubicBezTo>
                  <a:cubicBezTo>
                    <a:pt x="4995" y="14692"/>
                    <a:pt x="6960" y="12132"/>
                    <a:pt x="9067" y="9632"/>
                  </a:cubicBezTo>
                  <a:cubicBezTo>
                    <a:pt x="11401" y="6858"/>
                    <a:pt x="13996" y="4310"/>
                    <a:pt x="16806" y="2012"/>
                  </a:cubicBezTo>
                  <a:cubicBezTo>
                    <a:pt x="17745" y="1232"/>
                    <a:pt x="16906" y="1"/>
                    <a:pt x="15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8"/>
            <p:cNvSpPr/>
            <p:nvPr/>
          </p:nvSpPr>
          <p:spPr>
            <a:xfrm>
              <a:off x="998925" y="2358700"/>
              <a:ext cx="1228750" cy="706525"/>
            </a:xfrm>
            <a:custGeom>
              <a:avLst/>
              <a:gdLst/>
              <a:ahLst/>
              <a:cxnLst/>
              <a:rect l="l" t="t" r="r" b="b"/>
              <a:pathLst>
                <a:path w="49150" h="28261" extrusionOk="0">
                  <a:moveTo>
                    <a:pt x="6371" y="1"/>
                  </a:moveTo>
                  <a:cubicBezTo>
                    <a:pt x="4468" y="1"/>
                    <a:pt x="2295" y="230"/>
                    <a:pt x="0" y="896"/>
                  </a:cubicBezTo>
                  <a:cubicBezTo>
                    <a:pt x="762" y="5956"/>
                    <a:pt x="11371" y="27839"/>
                    <a:pt x="24158" y="28256"/>
                  </a:cubicBezTo>
                  <a:cubicBezTo>
                    <a:pt x="24240" y="28259"/>
                    <a:pt x="24322" y="28260"/>
                    <a:pt x="24404" y="28260"/>
                  </a:cubicBezTo>
                  <a:cubicBezTo>
                    <a:pt x="36082" y="28260"/>
                    <a:pt x="49149" y="1479"/>
                    <a:pt x="49149" y="1479"/>
                  </a:cubicBezTo>
                  <a:cubicBezTo>
                    <a:pt x="46709" y="492"/>
                    <a:pt x="44329" y="170"/>
                    <a:pt x="42263" y="170"/>
                  </a:cubicBezTo>
                  <a:cubicBezTo>
                    <a:pt x="38371" y="170"/>
                    <a:pt x="35588" y="1312"/>
                    <a:pt x="35588" y="1312"/>
                  </a:cubicBezTo>
                  <a:cubicBezTo>
                    <a:pt x="35588" y="1312"/>
                    <a:pt x="29980" y="22089"/>
                    <a:pt x="23980" y="22267"/>
                  </a:cubicBezTo>
                  <a:cubicBezTo>
                    <a:pt x="23954" y="22268"/>
                    <a:pt x="23928" y="22268"/>
                    <a:pt x="23902" y="22268"/>
                  </a:cubicBezTo>
                  <a:cubicBezTo>
                    <a:pt x="18267" y="22268"/>
                    <a:pt x="13395" y="3077"/>
                    <a:pt x="13443" y="1110"/>
                  </a:cubicBezTo>
                  <a:cubicBezTo>
                    <a:pt x="13443" y="1110"/>
                    <a:pt x="10560" y="1"/>
                    <a:pt x="6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8"/>
            <p:cNvSpPr/>
            <p:nvPr/>
          </p:nvSpPr>
          <p:spPr>
            <a:xfrm>
              <a:off x="1100050" y="2492325"/>
              <a:ext cx="364475" cy="463100"/>
            </a:xfrm>
            <a:custGeom>
              <a:avLst/>
              <a:gdLst/>
              <a:ahLst/>
              <a:cxnLst/>
              <a:rect l="l" t="t" r="r" b="b"/>
              <a:pathLst>
                <a:path w="14579" h="18524" extrusionOk="0">
                  <a:moveTo>
                    <a:pt x="235" y="1"/>
                  </a:moveTo>
                  <a:cubicBezTo>
                    <a:pt x="117" y="1"/>
                    <a:pt x="1" y="97"/>
                    <a:pt x="51" y="242"/>
                  </a:cubicBezTo>
                  <a:cubicBezTo>
                    <a:pt x="1123" y="3147"/>
                    <a:pt x="2790" y="5766"/>
                    <a:pt x="4635" y="8231"/>
                  </a:cubicBezTo>
                  <a:cubicBezTo>
                    <a:pt x="5564" y="9481"/>
                    <a:pt x="6528" y="10683"/>
                    <a:pt x="7481" y="11910"/>
                  </a:cubicBezTo>
                  <a:cubicBezTo>
                    <a:pt x="8397" y="13077"/>
                    <a:pt x="9338" y="14243"/>
                    <a:pt x="10362" y="15327"/>
                  </a:cubicBezTo>
                  <a:cubicBezTo>
                    <a:pt x="11517" y="16541"/>
                    <a:pt x="12767" y="17637"/>
                    <a:pt x="14196" y="18494"/>
                  </a:cubicBezTo>
                  <a:cubicBezTo>
                    <a:pt x="14230" y="18515"/>
                    <a:pt x="14264" y="18524"/>
                    <a:pt x="14296" y="18524"/>
                  </a:cubicBezTo>
                  <a:cubicBezTo>
                    <a:pt x="14464" y="18524"/>
                    <a:pt x="14578" y="18271"/>
                    <a:pt x="14398" y="18161"/>
                  </a:cubicBezTo>
                  <a:cubicBezTo>
                    <a:pt x="11862" y="16625"/>
                    <a:pt x="9933" y="14362"/>
                    <a:pt x="8124" y="12088"/>
                  </a:cubicBezTo>
                  <a:cubicBezTo>
                    <a:pt x="6230" y="9719"/>
                    <a:pt x="4325" y="7338"/>
                    <a:pt x="2730" y="4766"/>
                  </a:cubicBezTo>
                  <a:cubicBezTo>
                    <a:pt x="1825" y="3290"/>
                    <a:pt x="1039" y="1754"/>
                    <a:pt x="420" y="134"/>
                  </a:cubicBezTo>
                  <a:cubicBezTo>
                    <a:pt x="387" y="41"/>
                    <a:pt x="311" y="1"/>
                    <a:pt x="2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8"/>
            <p:cNvSpPr/>
            <p:nvPr/>
          </p:nvSpPr>
          <p:spPr>
            <a:xfrm>
              <a:off x="1300400" y="2700075"/>
              <a:ext cx="190950" cy="218775"/>
            </a:xfrm>
            <a:custGeom>
              <a:avLst/>
              <a:gdLst/>
              <a:ahLst/>
              <a:cxnLst/>
              <a:rect l="l" t="t" r="r" b="b"/>
              <a:pathLst>
                <a:path w="7638" h="8751" extrusionOk="0">
                  <a:moveTo>
                    <a:pt x="266" y="0"/>
                  </a:moveTo>
                  <a:cubicBezTo>
                    <a:pt x="135" y="0"/>
                    <a:pt x="0" y="142"/>
                    <a:pt x="74" y="290"/>
                  </a:cubicBezTo>
                  <a:cubicBezTo>
                    <a:pt x="1431" y="2850"/>
                    <a:pt x="3229" y="5195"/>
                    <a:pt x="5360" y="7136"/>
                  </a:cubicBezTo>
                  <a:cubicBezTo>
                    <a:pt x="5967" y="7684"/>
                    <a:pt x="6610" y="8219"/>
                    <a:pt x="7265" y="8719"/>
                  </a:cubicBezTo>
                  <a:cubicBezTo>
                    <a:pt x="7298" y="8741"/>
                    <a:pt x="7331" y="8750"/>
                    <a:pt x="7362" y="8750"/>
                  </a:cubicBezTo>
                  <a:cubicBezTo>
                    <a:pt x="7523" y="8750"/>
                    <a:pt x="7637" y="8504"/>
                    <a:pt x="7468" y="8374"/>
                  </a:cubicBezTo>
                  <a:cubicBezTo>
                    <a:pt x="5194" y="6660"/>
                    <a:pt x="3217" y="4552"/>
                    <a:pt x="1645" y="2183"/>
                  </a:cubicBezTo>
                  <a:cubicBezTo>
                    <a:pt x="1205" y="1516"/>
                    <a:pt x="800" y="814"/>
                    <a:pt x="419" y="99"/>
                  </a:cubicBezTo>
                  <a:cubicBezTo>
                    <a:pt x="382" y="29"/>
                    <a:pt x="324" y="0"/>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8"/>
            <p:cNvSpPr/>
            <p:nvPr/>
          </p:nvSpPr>
          <p:spPr>
            <a:xfrm>
              <a:off x="1608950" y="2907375"/>
              <a:ext cx="184675" cy="101350"/>
            </a:xfrm>
            <a:custGeom>
              <a:avLst/>
              <a:gdLst/>
              <a:ahLst/>
              <a:cxnLst/>
              <a:rect l="l" t="t" r="r" b="b"/>
              <a:pathLst>
                <a:path w="7387" h="4054" extrusionOk="0">
                  <a:moveTo>
                    <a:pt x="7104" y="0"/>
                  </a:moveTo>
                  <a:cubicBezTo>
                    <a:pt x="7059" y="0"/>
                    <a:pt x="7013" y="17"/>
                    <a:pt x="6972" y="58"/>
                  </a:cubicBezTo>
                  <a:cubicBezTo>
                    <a:pt x="5103" y="1856"/>
                    <a:pt x="2769" y="3118"/>
                    <a:pt x="222" y="3666"/>
                  </a:cubicBezTo>
                  <a:cubicBezTo>
                    <a:pt x="1" y="3721"/>
                    <a:pt x="56" y="4053"/>
                    <a:pt x="275" y="4053"/>
                  </a:cubicBezTo>
                  <a:cubicBezTo>
                    <a:pt x="292" y="4053"/>
                    <a:pt x="310" y="4051"/>
                    <a:pt x="329" y="4047"/>
                  </a:cubicBezTo>
                  <a:cubicBezTo>
                    <a:pt x="2924" y="3475"/>
                    <a:pt x="5341" y="2178"/>
                    <a:pt x="7258" y="332"/>
                  </a:cubicBezTo>
                  <a:cubicBezTo>
                    <a:pt x="7387" y="195"/>
                    <a:pt x="7253" y="0"/>
                    <a:pt x="7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8"/>
            <p:cNvSpPr/>
            <p:nvPr/>
          </p:nvSpPr>
          <p:spPr>
            <a:xfrm>
              <a:off x="1710500" y="2462450"/>
              <a:ext cx="276850" cy="411400"/>
            </a:xfrm>
            <a:custGeom>
              <a:avLst/>
              <a:gdLst/>
              <a:ahLst/>
              <a:cxnLst/>
              <a:rect l="l" t="t" r="r" b="b"/>
              <a:pathLst>
                <a:path w="11074" h="16456" extrusionOk="0">
                  <a:moveTo>
                    <a:pt x="10805" y="0"/>
                  </a:moveTo>
                  <a:cubicBezTo>
                    <a:pt x="10752" y="0"/>
                    <a:pt x="10702" y="27"/>
                    <a:pt x="10673" y="91"/>
                  </a:cubicBezTo>
                  <a:cubicBezTo>
                    <a:pt x="9614" y="2461"/>
                    <a:pt x="8435" y="4782"/>
                    <a:pt x="7149" y="7021"/>
                  </a:cubicBezTo>
                  <a:cubicBezTo>
                    <a:pt x="6518" y="8128"/>
                    <a:pt x="5827" y="9247"/>
                    <a:pt x="5125" y="10331"/>
                  </a:cubicBezTo>
                  <a:cubicBezTo>
                    <a:pt x="4470" y="11343"/>
                    <a:pt x="3803" y="12355"/>
                    <a:pt x="3065" y="13295"/>
                  </a:cubicBezTo>
                  <a:cubicBezTo>
                    <a:pt x="2232" y="14355"/>
                    <a:pt x="1291" y="15319"/>
                    <a:pt x="172" y="16081"/>
                  </a:cubicBezTo>
                  <a:cubicBezTo>
                    <a:pt x="1" y="16192"/>
                    <a:pt x="110" y="16456"/>
                    <a:pt x="278" y="16456"/>
                  </a:cubicBezTo>
                  <a:cubicBezTo>
                    <a:pt x="308" y="16456"/>
                    <a:pt x="341" y="16447"/>
                    <a:pt x="374" y="16427"/>
                  </a:cubicBezTo>
                  <a:cubicBezTo>
                    <a:pt x="2363" y="15093"/>
                    <a:pt x="3780" y="13117"/>
                    <a:pt x="5077" y="11152"/>
                  </a:cubicBezTo>
                  <a:cubicBezTo>
                    <a:pt x="6530" y="8949"/>
                    <a:pt x="7875" y="6675"/>
                    <a:pt x="9078" y="4342"/>
                  </a:cubicBezTo>
                  <a:cubicBezTo>
                    <a:pt x="9756" y="3008"/>
                    <a:pt x="10399" y="1675"/>
                    <a:pt x="11007" y="306"/>
                  </a:cubicBezTo>
                  <a:cubicBezTo>
                    <a:pt x="11073" y="147"/>
                    <a:pt x="10930" y="0"/>
                    <a:pt x="10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8"/>
            <p:cNvSpPr/>
            <p:nvPr/>
          </p:nvSpPr>
          <p:spPr>
            <a:xfrm>
              <a:off x="1900925" y="2479325"/>
              <a:ext cx="166775" cy="238800"/>
            </a:xfrm>
            <a:custGeom>
              <a:avLst/>
              <a:gdLst/>
              <a:ahLst/>
              <a:cxnLst/>
              <a:rect l="l" t="t" r="r" b="b"/>
              <a:pathLst>
                <a:path w="6671" h="9552" extrusionOk="0">
                  <a:moveTo>
                    <a:pt x="6413" y="1"/>
                  </a:moveTo>
                  <a:cubicBezTo>
                    <a:pt x="6353" y="1"/>
                    <a:pt x="6291" y="28"/>
                    <a:pt x="6247" y="95"/>
                  </a:cubicBezTo>
                  <a:cubicBezTo>
                    <a:pt x="4199" y="3155"/>
                    <a:pt x="2139" y="6203"/>
                    <a:pt x="92" y="9275"/>
                  </a:cubicBezTo>
                  <a:cubicBezTo>
                    <a:pt x="0" y="9416"/>
                    <a:pt x="129" y="9551"/>
                    <a:pt x="260" y="9551"/>
                  </a:cubicBezTo>
                  <a:cubicBezTo>
                    <a:pt x="317" y="9551"/>
                    <a:pt x="374" y="9526"/>
                    <a:pt x="413" y="9465"/>
                  </a:cubicBezTo>
                  <a:cubicBezTo>
                    <a:pt x="2473" y="6393"/>
                    <a:pt x="4521" y="3345"/>
                    <a:pt x="6580" y="285"/>
                  </a:cubicBezTo>
                  <a:cubicBezTo>
                    <a:pt x="6671" y="137"/>
                    <a:pt x="6546" y="1"/>
                    <a:pt x="64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8"/>
            <p:cNvSpPr/>
            <p:nvPr/>
          </p:nvSpPr>
          <p:spPr>
            <a:xfrm>
              <a:off x="1207575" y="1610450"/>
              <a:ext cx="834350" cy="404525"/>
            </a:xfrm>
            <a:custGeom>
              <a:avLst/>
              <a:gdLst/>
              <a:ahLst/>
              <a:cxnLst/>
              <a:rect l="l" t="t" r="r" b="b"/>
              <a:pathLst>
                <a:path w="33374" h="16181" extrusionOk="0">
                  <a:moveTo>
                    <a:pt x="8121" y="1946"/>
                  </a:moveTo>
                  <a:cubicBezTo>
                    <a:pt x="8558" y="1946"/>
                    <a:pt x="9010" y="1956"/>
                    <a:pt x="9478" y="1977"/>
                  </a:cubicBezTo>
                  <a:cubicBezTo>
                    <a:pt x="9240" y="2453"/>
                    <a:pt x="9002" y="2953"/>
                    <a:pt x="8764" y="3429"/>
                  </a:cubicBezTo>
                  <a:cubicBezTo>
                    <a:pt x="9371" y="2965"/>
                    <a:pt x="9990" y="2513"/>
                    <a:pt x="10609" y="2060"/>
                  </a:cubicBezTo>
                  <a:cubicBezTo>
                    <a:pt x="11859" y="2155"/>
                    <a:pt x="13205" y="2322"/>
                    <a:pt x="14633" y="2572"/>
                  </a:cubicBezTo>
                  <a:cubicBezTo>
                    <a:pt x="14895" y="3191"/>
                    <a:pt x="15145" y="3787"/>
                    <a:pt x="15384" y="4394"/>
                  </a:cubicBezTo>
                  <a:lnTo>
                    <a:pt x="15515" y="2739"/>
                  </a:lnTo>
                  <a:cubicBezTo>
                    <a:pt x="16086" y="2846"/>
                    <a:pt x="16646" y="2977"/>
                    <a:pt x="17229" y="3108"/>
                  </a:cubicBezTo>
                  <a:cubicBezTo>
                    <a:pt x="19336" y="3608"/>
                    <a:pt x="21277" y="4203"/>
                    <a:pt x="22968" y="4834"/>
                  </a:cubicBezTo>
                  <a:cubicBezTo>
                    <a:pt x="22765" y="5370"/>
                    <a:pt x="22551" y="5894"/>
                    <a:pt x="22349" y="6430"/>
                  </a:cubicBezTo>
                  <a:cubicBezTo>
                    <a:pt x="22825" y="6001"/>
                    <a:pt x="23313" y="5584"/>
                    <a:pt x="23789" y="5156"/>
                  </a:cubicBezTo>
                  <a:cubicBezTo>
                    <a:pt x="26242" y="6132"/>
                    <a:pt x="28171" y="7239"/>
                    <a:pt x="29481" y="8287"/>
                  </a:cubicBezTo>
                  <a:cubicBezTo>
                    <a:pt x="29016" y="8549"/>
                    <a:pt x="28564" y="8811"/>
                    <a:pt x="28111" y="9061"/>
                  </a:cubicBezTo>
                  <a:lnTo>
                    <a:pt x="30254" y="8978"/>
                  </a:lnTo>
                  <a:cubicBezTo>
                    <a:pt x="31147" y="9871"/>
                    <a:pt x="31540" y="10716"/>
                    <a:pt x="31397" y="11418"/>
                  </a:cubicBezTo>
                  <a:cubicBezTo>
                    <a:pt x="31171" y="12383"/>
                    <a:pt x="29862" y="13109"/>
                    <a:pt x="27730" y="13502"/>
                  </a:cubicBezTo>
                  <a:cubicBezTo>
                    <a:pt x="27290" y="12978"/>
                    <a:pt x="26825" y="12442"/>
                    <a:pt x="26373" y="11919"/>
                  </a:cubicBezTo>
                  <a:lnTo>
                    <a:pt x="26373" y="11919"/>
                  </a:lnTo>
                  <a:cubicBezTo>
                    <a:pt x="26516" y="12502"/>
                    <a:pt x="26659" y="13073"/>
                    <a:pt x="26802" y="13645"/>
                  </a:cubicBezTo>
                  <a:cubicBezTo>
                    <a:pt x="25991" y="13737"/>
                    <a:pt x="25099" y="13788"/>
                    <a:pt x="24127" y="13788"/>
                  </a:cubicBezTo>
                  <a:cubicBezTo>
                    <a:pt x="23214" y="13788"/>
                    <a:pt x="22232" y="13743"/>
                    <a:pt x="21182" y="13645"/>
                  </a:cubicBezTo>
                  <a:cubicBezTo>
                    <a:pt x="20908" y="13073"/>
                    <a:pt x="20622" y="12478"/>
                    <a:pt x="20337" y="11895"/>
                  </a:cubicBezTo>
                  <a:cubicBezTo>
                    <a:pt x="20325" y="12442"/>
                    <a:pt x="20325" y="13014"/>
                    <a:pt x="20313" y="13562"/>
                  </a:cubicBezTo>
                  <a:cubicBezTo>
                    <a:pt x="18646" y="13359"/>
                    <a:pt x="16872" y="13062"/>
                    <a:pt x="15014" y="12609"/>
                  </a:cubicBezTo>
                  <a:cubicBezTo>
                    <a:pt x="14252" y="12430"/>
                    <a:pt x="13526" y="12240"/>
                    <a:pt x="12824" y="12049"/>
                  </a:cubicBezTo>
                  <a:lnTo>
                    <a:pt x="11883" y="10121"/>
                  </a:lnTo>
                  <a:cubicBezTo>
                    <a:pt x="11871" y="10680"/>
                    <a:pt x="11871" y="11216"/>
                    <a:pt x="11859" y="11764"/>
                  </a:cubicBezTo>
                  <a:cubicBezTo>
                    <a:pt x="9026" y="10895"/>
                    <a:pt x="6656" y="9883"/>
                    <a:pt x="4858" y="8847"/>
                  </a:cubicBezTo>
                  <a:lnTo>
                    <a:pt x="5978" y="7632"/>
                  </a:lnTo>
                  <a:lnTo>
                    <a:pt x="5978" y="7632"/>
                  </a:lnTo>
                  <a:lnTo>
                    <a:pt x="4061" y="8347"/>
                  </a:lnTo>
                  <a:cubicBezTo>
                    <a:pt x="1775" y="6882"/>
                    <a:pt x="620" y="5418"/>
                    <a:pt x="870" y="4310"/>
                  </a:cubicBezTo>
                  <a:cubicBezTo>
                    <a:pt x="941" y="3989"/>
                    <a:pt x="1144" y="3715"/>
                    <a:pt x="1418" y="3441"/>
                  </a:cubicBezTo>
                  <a:cubicBezTo>
                    <a:pt x="1941" y="3870"/>
                    <a:pt x="2477" y="4322"/>
                    <a:pt x="3001" y="4751"/>
                  </a:cubicBezTo>
                  <a:cubicBezTo>
                    <a:pt x="2727" y="4144"/>
                    <a:pt x="2477" y="3537"/>
                    <a:pt x="2215" y="2917"/>
                  </a:cubicBezTo>
                  <a:cubicBezTo>
                    <a:pt x="3460" y="2305"/>
                    <a:pt x="5501" y="1946"/>
                    <a:pt x="8121" y="1946"/>
                  </a:cubicBezTo>
                  <a:close/>
                  <a:moveTo>
                    <a:pt x="13479" y="0"/>
                  </a:moveTo>
                  <a:lnTo>
                    <a:pt x="13479" y="0"/>
                  </a:lnTo>
                  <a:cubicBezTo>
                    <a:pt x="12895" y="512"/>
                    <a:pt x="12324" y="1024"/>
                    <a:pt x="11752" y="1536"/>
                  </a:cubicBezTo>
                  <a:cubicBezTo>
                    <a:pt x="10429" y="1392"/>
                    <a:pt x="9173" y="1320"/>
                    <a:pt x="8012" y="1320"/>
                  </a:cubicBezTo>
                  <a:cubicBezTo>
                    <a:pt x="6780" y="1320"/>
                    <a:pt x="5655" y="1401"/>
                    <a:pt x="4668" y="1560"/>
                  </a:cubicBezTo>
                  <a:cubicBezTo>
                    <a:pt x="4227" y="1072"/>
                    <a:pt x="3799" y="572"/>
                    <a:pt x="3382" y="72"/>
                  </a:cubicBezTo>
                  <a:lnTo>
                    <a:pt x="3382" y="72"/>
                  </a:lnTo>
                  <a:lnTo>
                    <a:pt x="3787" y="1727"/>
                  </a:lnTo>
                  <a:cubicBezTo>
                    <a:pt x="1775" y="2179"/>
                    <a:pt x="477" y="3013"/>
                    <a:pt x="215" y="4168"/>
                  </a:cubicBezTo>
                  <a:cubicBezTo>
                    <a:pt x="1" y="5049"/>
                    <a:pt x="405" y="6013"/>
                    <a:pt x="1310" y="7001"/>
                  </a:cubicBezTo>
                  <a:lnTo>
                    <a:pt x="155" y="8156"/>
                  </a:lnTo>
                  <a:cubicBezTo>
                    <a:pt x="751" y="7966"/>
                    <a:pt x="1334" y="7787"/>
                    <a:pt x="1929" y="7597"/>
                  </a:cubicBezTo>
                  <a:cubicBezTo>
                    <a:pt x="3037" y="8585"/>
                    <a:pt x="4644" y="9585"/>
                    <a:pt x="6609" y="10490"/>
                  </a:cubicBezTo>
                  <a:cubicBezTo>
                    <a:pt x="6311" y="10942"/>
                    <a:pt x="6013" y="11407"/>
                    <a:pt x="5739" y="11847"/>
                  </a:cubicBezTo>
                  <a:cubicBezTo>
                    <a:pt x="6299" y="11526"/>
                    <a:pt x="6882" y="11192"/>
                    <a:pt x="7442" y="10871"/>
                  </a:cubicBezTo>
                  <a:cubicBezTo>
                    <a:pt x="8776" y="11430"/>
                    <a:pt x="10240" y="11966"/>
                    <a:pt x="11835" y="12442"/>
                  </a:cubicBezTo>
                  <a:lnTo>
                    <a:pt x="11835" y="12466"/>
                  </a:lnTo>
                  <a:lnTo>
                    <a:pt x="11871" y="12442"/>
                  </a:lnTo>
                  <a:cubicBezTo>
                    <a:pt x="12359" y="12597"/>
                    <a:pt x="12859" y="12740"/>
                    <a:pt x="13383" y="12871"/>
                  </a:cubicBezTo>
                  <a:cubicBezTo>
                    <a:pt x="13383" y="13573"/>
                    <a:pt x="13371" y="14288"/>
                    <a:pt x="13371" y="14990"/>
                  </a:cubicBezTo>
                  <a:lnTo>
                    <a:pt x="14348" y="13109"/>
                  </a:lnTo>
                  <a:cubicBezTo>
                    <a:pt x="14526" y="13157"/>
                    <a:pt x="14705" y="13204"/>
                    <a:pt x="14872" y="13228"/>
                  </a:cubicBezTo>
                  <a:cubicBezTo>
                    <a:pt x="16753" y="13669"/>
                    <a:pt x="18574" y="13978"/>
                    <a:pt x="20277" y="14169"/>
                  </a:cubicBezTo>
                  <a:lnTo>
                    <a:pt x="20277" y="14181"/>
                  </a:lnTo>
                  <a:lnTo>
                    <a:pt x="20301" y="14169"/>
                  </a:lnTo>
                  <a:cubicBezTo>
                    <a:pt x="21241" y="14276"/>
                    <a:pt x="22146" y="14347"/>
                    <a:pt x="23015" y="14383"/>
                  </a:cubicBezTo>
                  <a:cubicBezTo>
                    <a:pt x="23015" y="14978"/>
                    <a:pt x="23004" y="15574"/>
                    <a:pt x="23004" y="16181"/>
                  </a:cubicBezTo>
                  <a:cubicBezTo>
                    <a:pt x="23313" y="15586"/>
                    <a:pt x="23611" y="15002"/>
                    <a:pt x="23920" y="14407"/>
                  </a:cubicBezTo>
                  <a:cubicBezTo>
                    <a:pt x="24047" y="14409"/>
                    <a:pt x="24172" y="14409"/>
                    <a:pt x="24296" y="14409"/>
                  </a:cubicBezTo>
                  <a:cubicBezTo>
                    <a:pt x="26816" y="14409"/>
                    <a:pt x="28882" y="14064"/>
                    <a:pt x="30266" y="13395"/>
                  </a:cubicBezTo>
                  <a:cubicBezTo>
                    <a:pt x="30635" y="13919"/>
                    <a:pt x="31040" y="14431"/>
                    <a:pt x="31445" y="14943"/>
                  </a:cubicBezTo>
                  <a:cubicBezTo>
                    <a:pt x="31302" y="14276"/>
                    <a:pt x="31183" y="13609"/>
                    <a:pt x="31052" y="12919"/>
                  </a:cubicBezTo>
                  <a:cubicBezTo>
                    <a:pt x="31564" y="12538"/>
                    <a:pt x="31874" y="12085"/>
                    <a:pt x="32005" y="11561"/>
                  </a:cubicBezTo>
                  <a:cubicBezTo>
                    <a:pt x="32112" y="11109"/>
                    <a:pt x="32052" y="10609"/>
                    <a:pt x="31838" y="10109"/>
                  </a:cubicBezTo>
                  <a:cubicBezTo>
                    <a:pt x="32350" y="10014"/>
                    <a:pt x="32862" y="9918"/>
                    <a:pt x="33374" y="9823"/>
                  </a:cubicBezTo>
                  <a:cubicBezTo>
                    <a:pt x="32683" y="9621"/>
                    <a:pt x="31993" y="9418"/>
                    <a:pt x="31302" y="9216"/>
                  </a:cubicBezTo>
                  <a:cubicBezTo>
                    <a:pt x="30814" y="8573"/>
                    <a:pt x="30112" y="7918"/>
                    <a:pt x="29207" y="7275"/>
                  </a:cubicBezTo>
                  <a:cubicBezTo>
                    <a:pt x="29528" y="6704"/>
                    <a:pt x="29873" y="6108"/>
                    <a:pt x="30207" y="5525"/>
                  </a:cubicBezTo>
                  <a:lnTo>
                    <a:pt x="30207" y="5525"/>
                  </a:lnTo>
                  <a:lnTo>
                    <a:pt x="28373" y="6727"/>
                  </a:lnTo>
                  <a:cubicBezTo>
                    <a:pt x="26397" y="5489"/>
                    <a:pt x="23730" y="4322"/>
                    <a:pt x="20622" y="3370"/>
                  </a:cubicBezTo>
                  <a:lnTo>
                    <a:pt x="20527" y="1489"/>
                  </a:lnTo>
                  <a:cubicBezTo>
                    <a:pt x="20277" y="2036"/>
                    <a:pt x="20039" y="2572"/>
                    <a:pt x="19789" y="3132"/>
                  </a:cubicBezTo>
                  <a:cubicBezTo>
                    <a:pt x="18991" y="2905"/>
                    <a:pt x="18193" y="2691"/>
                    <a:pt x="17360" y="2501"/>
                  </a:cubicBezTo>
                  <a:cubicBezTo>
                    <a:pt x="16753" y="2358"/>
                    <a:pt x="16157" y="2239"/>
                    <a:pt x="15562" y="2120"/>
                  </a:cubicBezTo>
                  <a:lnTo>
                    <a:pt x="15562" y="2096"/>
                  </a:lnTo>
                  <a:lnTo>
                    <a:pt x="15526" y="2120"/>
                  </a:lnTo>
                  <a:cubicBezTo>
                    <a:pt x="14610" y="1941"/>
                    <a:pt x="13717" y="1786"/>
                    <a:pt x="12836" y="1667"/>
                  </a:cubicBezTo>
                  <a:cubicBezTo>
                    <a:pt x="13038" y="1120"/>
                    <a:pt x="13264" y="548"/>
                    <a:pt x="13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8"/>
            <p:cNvSpPr/>
            <p:nvPr/>
          </p:nvSpPr>
          <p:spPr>
            <a:xfrm>
              <a:off x="1226025" y="1602400"/>
              <a:ext cx="778100" cy="427775"/>
            </a:xfrm>
            <a:custGeom>
              <a:avLst/>
              <a:gdLst/>
              <a:ahLst/>
              <a:cxnLst/>
              <a:rect l="l" t="t" r="r" b="b"/>
              <a:pathLst>
                <a:path w="31124" h="17111" extrusionOk="0">
                  <a:moveTo>
                    <a:pt x="6657" y="1837"/>
                  </a:moveTo>
                  <a:cubicBezTo>
                    <a:pt x="7687" y="1837"/>
                    <a:pt x="8839" y="1924"/>
                    <a:pt x="10074" y="2096"/>
                  </a:cubicBezTo>
                  <a:cubicBezTo>
                    <a:pt x="10002" y="2501"/>
                    <a:pt x="9931" y="2894"/>
                    <a:pt x="9835" y="3299"/>
                  </a:cubicBezTo>
                  <a:cubicBezTo>
                    <a:pt x="10145" y="2930"/>
                    <a:pt x="10466" y="2573"/>
                    <a:pt x="10764" y="2204"/>
                  </a:cubicBezTo>
                  <a:cubicBezTo>
                    <a:pt x="11490" y="2323"/>
                    <a:pt x="12252" y="2465"/>
                    <a:pt x="13026" y="2644"/>
                  </a:cubicBezTo>
                  <a:cubicBezTo>
                    <a:pt x="13324" y="2716"/>
                    <a:pt x="13622" y="2799"/>
                    <a:pt x="13931" y="2870"/>
                  </a:cubicBezTo>
                  <a:lnTo>
                    <a:pt x="13931" y="2882"/>
                  </a:lnTo>
                  <a:lnTo>
                    <a:pt x="13943" y="2882"/>
                  </a:lnTo>
                  <a:cubicBezTo>
                    <a:pt x="14646" y="3061"/>
                    <a:pt x="15348" y="3275"/>
                    <a:pt x="16062" y="3489"/>
                  </a:cubicBezTo>
                  <a:cubicBezTo>
                    <a:pt x="15777" y="3775"/>
                    <a:pt x="15491" y="4061"/>
                    <a:pt x="15205" y="4323"/>
                  </a:cubicBezTo>
                  <a:cubicBezTo>
                    <a:pt x="15824" y="4168"/>
                    <a:pt x="16443" y="3989"/>
                    <a:pt x="17051" y="3823"/>
                  </a:cubicBezTo>
                  <a:cubicBezTo>
                    <a:pt x="17134" y="3847"/>
                    <a:pt x="17205" y="3870"/>
                    <a:pt x="17289" y="3894"/>
                  </a:cubicBezTo>
                  <a:cubicBezTo>
                    <a:pt x="18456" y="4299"/>
                    <a:pt x="19575" y="4740"/>
                    <a:pt x="20622" y="5216"/>
                  </a:cubicBezTo>
                  <a:cubicBezTo>
                    <a:pt x="20670" y="5740"/>
                    <a:pt x="20718" y="6264"/>
                    <a:pt x="20742" y="6787"/>
                  </a:cubicBezTo>
                  <a:cubicBezTo>
                    <a:pt x="20944" y="6371"/>
                    <a:pt x="21134" y="5954"/>
                    <a:pt x="21313" y="5549"/>
                  </a:cubicBezTo>
                  <a:cubicBezTo>
                    <a:pt x="23123" y="6406"/>
                    <a:pt x="24730" y="7335"/>
                    <a:pt x="26064" y="8288"/>
                  </a:cubicBezTo>
                  <a:cubicBezTo>
                    <a:pt x="25742" y="8538"/>
                    <a:pt x="25445" y="8788"/>
                    <a:pt x="25135" y="9026"/>
                  </a:cubicBezTo>
                  <a:cubicBezTo>
                    <a:pt x="25659" y="8942"/>
                    <a:pt x="26183" y="8847"/>
                    <a:pt x="26718" y="8764"/>
                  </a:cubicBezTo>
                  <a:cubicBezTo>
                    <a:pt x="28921" y="10478"/>
                    <a:pt x="30076" y="12157"/>
                    <a:pt x="29647" y="13372"/>
                  </a:cubicBezTo>
                  <a:cubicBezTo>
                    <a:pt x="29552" y="13645"/>
                    <a:pt x="29374" y="13884"/>
                    <a:pt x="29124" y="14110"/>
                  </a:cubicBezTo>
                  <a:cubicBezTo>
                    <a:pt x="28600" y="13836"/>
                    <a:pt x="28064" y="13586"/>
                    <a:pt x="27528" y="13312"/>
                  </a:cubicBezTo>
                  <a:lnTo>
                    <a:pt x="27528" y="13312"/>
                  </a:lnTo>
                  <a:cubicBezTo>
                    <a:pt x="27814" y="13729"/>
                    <a:pt x="28100" y="14146"/>
                    <a:pt x="28397" y="14562"/>
                  </a:cubicBezTo>
                  <a:cubicBezTo>
                    <a:pt x="27513" y="14925"/>
                    <a:pt x="26284" y="15147"/>
                    <a:pt x="24761" y="15147"/>
                  </a:cubicBezTo>
                  <a:cubicBezTo>
                    <a:pt x="24684" y="15147"/>
                    <a:pt x="24606" y="15147"/>
                    <a:pt x="24528" y="15146"/>
                  </a:cubicBezTo>
                  <a:cubicBezTo>
                    <a:pt x="24278" y="15146"/>
                    <a:pt x="24016" y="15134"/>
                    <a:pt x="23754" y="15134"/>
                  </a:cubicBezTo>
                  <a:cubicBezTo>
                    <a:pt x="23932" y="14788"/>
                    <a:pt x="24111" y="14467"/>
                    <a:pt x="24290" y="14122"/>
                  </a:cubicBezTo>
                  <a:lnTo>
                    <a:pt x="24290" y="14122"/>
                  </a:lnTo>
                  <a:cubicBezTo>
                    <a:pt x="23801" y="14431"/>
                    <a:pt x="23301" y="14765"/>
                    <a:pt x="22813" y="15074"/>
                  </a:cubicBezTo>
                  <a:cubicBezTo>
                    <a:pt x="20182" y="14848"/>
                    <a:pt x="17134" y="14169"/>
                    <a:pt x="14050" y="13074"/>
                  </a:cubicBezTo>
                  <a:cubicBezTo>
                    <a:pt x="13884" y="13014"/>
                    <a:pt x="13705" y="12955"/>
                    <a:pt x="13538" y="12895"/>
                  </a:cubicBezTo>
                  <a:cubicBezTo>
                    <a:pt x="13395" y="12383"/>
                    <a:pt x="13229" y="11848"/>
                    <a:pt x="13098" y="11324"/>
                  </a:cubicBezTo>
                  <a:cubicBezTo>
                    <a:pt x="12991" y="11752"/>
                    <a:pt x="12883" y="12181"/>
                    <a:pt x="12800" y="12622"/>
                  </a:cubicBezTo>
                  <a:cubicBezTo>
                    <a:pt x="9550" y="11371"/>
                    <a:pt x="6728" y="9824"/>
                    <a:pt x="4728" y="8300"/>
                  </a:cubicBezTo>
                  <a:cubicBezTo>
                    <a:pt x="4990" y="7811"/>
                    <a:pt x="5228" y="7299"/>
                    <a:pt x="5490" y="6811"/>
                  </a:cubicBezTo>
                  <a:lnTo>
                    <a:pt x="5490" y="6811"/>
                  </a:lnTo>
                  <a:cubicBezTo>
                    <a:pt x="5013" y="7145"/>
                    <a:pt x="4537" y="7454"/>
                    <a:pt x="4073" y="7776"/>
                  </a:cubicBezTo>
                  <a:cubicBezTo>
                    <a:pt x="2251" y="6228"/>
                    <a:pt x="1322" y="4740"/>
                    <a:pt x="1727" y="3632"/>
                  </a:cubicBezTo>
                  <a:cubicBezTo>
                    <a:pt x="1953" y="3013"/>
                    <a:pt x="2549" y="2561"/>
                    <a:pt x="3442" y="2263"/>
                  </a:cubicBezTo>
                  <a:cubicBezTo>
                    <a:pt x="3716" y="2656"/>
                    <a:pt x="4001" y="3073"/>
                    <a:pt x="4287" y="3478"/>
                  </a:cubicBezTo>
                  <a:cubicBezTo>
                    <a:pt x="4239" y="3001"/>
                    <a:pt x="4192" y="2537"/>
                    <a:pt x="4132" y="2061"/>
                  </a:cubicBezTo>
                  <a:cubicBezTo>
                    <a:pt x="4849" y="1912"/>
                    <a:pt x="5701" y="1837"/>
                    <a:pt x="6657" y="1837"/>
                  </a:cubicBezTo>
                  <a:close/>
                  <a:moveTo>
                    <a:pt x="8180" y="1"/>
                  </a:moveTo>
                  <a:cubicBezTo>
                    <a:pt x="7966" y="382"/>
                    <a:pt x="7716" y="775"/>
                    <a:pt x="7502" y="1168"/>
                  </a:cubicBezTo>
                  <a:cubicBezTo>
                    <a:pt x="7279" y="1160"/>
                    <a:pt x="7060" y="1157"/>
                    <a:pt x="6846" y="1157"/>
                  </a:cubicBezTo>
                  <a:cubicBezTo>
                    <a:pt x="4282" y="1157"/>
                    <a:pt x="2369" y="1683"/>
                    <a:pt x="1501" y="2716"/>
                  </a:cubicBezTo>
                  <a:cubicBezTo>
                    <a:pt x="1001" y="2644"/>
                    <a:pt x="501" y="2573"/>
                    <a:pt x="1" y="2501"/>
                  </a:cubicBezTo>
                  <a:lnTo>
                    <a:pt x="1" y="2501"/>
                  </a:lnTo>
                  <a:cubicBezTo>
                    <a:pt x="382" y="2787"/>
                    <a:pt x="751" y="3085"/>
                    <a:pt x="1132" y="3358"/>
                  </a:cubicBezTo>
                  <a:lnTo>
                    <a:pt x="1132" y="3382"/>
                  </a:lnTo>
                  <a:cubicBezTo>
                    <a:pt x="870" y="4120"/>
                    <a:pt x="1037" y="4966"/>
                    <a:pt x="1572" y="5883"/>
                  </a:cubicBezTo>
                  <a:cubicBezTo>
                    <a:pt x="1322" y="6335"/>
                    <a:pt x="1072" y="6787"/>
                    <a:pt x="810" y="7252"/>
                  </a:cubicBezTo>
                  <a:cubicBezTo>
                    <a:pt x="1203" y="6990"/>
                    <a:pt x="1608" y="6752"/>
                    <a:pt x="1989" y="6502"/>
                  </a:cubicBezTo>
                  <a:cubicBezTo>
                    <a:pt x="2775" y="7549"/>
                    <a:pt x="4013" y="8633"/>
                    <a:pt x="5597" y="9693"/>
                  </a:cubicBezTo>
                  <a:cubicBezTo>
                    <a:pt x="5275" y="9883"/>
                    <a:pt x="4966" y="10074"/>
                    <a:pt x="4644" y="10264"/>
                  </a:cubicBezTo>
                  <a:cubicBezTo>
                    <a:pt x="5216" y="10240"/>
                    <a:pt x="5799" y="10216"/>
                    <a:pt x="6383" y="10193"/>
                  </a:cubicBezTo>
                  <a:cubicBezTo>
                    <a:pt x="7573" y="10919"/>
                    <a:pt x="8907" y="11633"/>
                    <a:pt x="10395" y="12300"/>
                  </a:cubicBezTo>
                  <a:lnTo>
                    <a:pt x="10669" y="13907"/>
                  </a:lnTo>
                  <a:cubicBezTo>
                    <a:pt x="10812" y="13479"/>
                    <a:pt x="10978" y="13050"/>
                    <a:pt x="11133" y="12633"/>
                  </a:cubicBezTo>
                  <a:cubicBezTo>
                    <a:pt x="12002" y="13003"/>
                    <a:pt x="12919" y="13360"/>
                    <a:pt x="13860" y="13693"/>
                  </a:cubicBezTo>
                  <a:cubicBezTo>
                    <a:pt x="15348" y="14205"/>
                    <a:pt x="16812" y="14646"/>
                    <a:pt x="18241" y="14967"/>
                  </a:cubicBezTo>
                  <a:cubicBezTo>
                    <a:pt x="18896" y="15122"/>
                    <a:pt x="19539" y="15253"/>
                    <a:pt x="20158" y="15360"/>
                  </a:cubicBezTo>
                  <a:lnTo>
                    <a:pt x="19587" y="16431"/>
                  </a:lnTo>
                  <a:cubicBezTo>
                    <a:pt x="20075" y="16110"/>
                    <a:pt x="20551" y="15800"/>
                    <a:pt x="21039" y="15503"/>
                  </a:cubicBezTo>
                  <a:cubicBezTo>
                    <a:pt x="22277" y="15681"/>
                    <a:pt x="23468" y="15789"/>
                    <a:pt x="24552" y="15800"/>
                  </a:cubicBezTo>
                  <a:cubicBezTo>
                    <a:pt x="24956" y="15800"/>
                    <a:pt x="25349" y="15789"/>
                    <a:pt x="25706" y="15777"/>
                  </a:cubicBezTo>
                  <a:lnTo>
                    <a:pt x="26635" y="17110"/>
                  </a:lnTo>
                  <a:cubicBezTo>
                    <a:pt x="26599" y="16634"/>
                    <a:pt x="26576" y="16158"/>
                    <a:pt x="26552" y="15705"/>
                  </a:cubicBezTo>
                  <a:cubicBezTo>
                    <a:pt x="27945" y="15491"/>
                    <a:pt x="29004" y="15074"/>
                    <a:pt x="29647" y="14455"/>
                  </a:cubicBezTo>
                  <a:cubicBezTo>
                    <a:pt x="30136" y="14455"/>
                    <a:pt x="30624" y="14467"/>
                    <a:pt x="31124" y="14467"/>
                  </a:cubicBezTo>
                  <a:cubicBezTo>
                    <a:pt x="30779" y="14253"/>
                    <a:pt x="30445" y="14050"/>
                    <a:pt x="30100" y="13836"/>
                  </a:cubicBezTo>
                  <a:cubicBezTo>
                    <a:pt x="30147" y="13753"/>
                    <a:pt x="30195" y="13657"/>
                    <a:pt x="30231" y="13574"/>
                  </a:cubicBezTo>
                  <a:cubicBezTo>
                    <a:pt x="30564" y="12586"/>
                    <a:pt x="30171" y="11431"/>
                    <a:pt x="29159" y="10193"/>
                  </a:cubicBezTo>
                  <a:cubicBezTo>
                    <a:pt x="29433" y="9835"/>
                    <a:pt x="29719" y="9478"/>
                    <a:pt x="30005" y="9109"/>
                  </a:cubicBezTo>
                  <a:lnTo>
                    <a:pt x="30005" y="9109"/>
                  </a:lnTo>
                  <a:cubicBezTo>
                    <a:pt x="29552" y="9288"/>
                    <a:pt x="29088" y="9454"/>
                    <a:pt x="28647" y="9609"/>
                  </a:cubicBezTo>
                  <a:cubicBezTo>
                    <a:pt x="27873" y="8812"/>
                    <a:pt x="26861" y="7978"/>
                    <a:pt x="25635" y="7168"/>
                  </a:cubicBezTo>
                  <a:cubicBezTo>
                    <a:pt x="25504" y="6561"/>
                    <a:pt x="25361" y="5954"/>
                    <a:pt x="25218" y="5335"/>
                  </a:cubicBezTo>
                  <a:cubicBezTo>
                    <a:pt x="25087" y="5775"/>
                    <a:pt x="24944" y="6204"/>
                    <a:pt x="24790" y="6633"/>
                  </a:cubicBezTo>
                  <a:cubicBezTo>
                    <a:pt x="23325" y="5740"/>
                    <a:pt x="21623" y="4882"/>
                    <a:pt x="19730" y="4109"/>
                  </a:cubicBezTo>
                  <a:cubicBezTo>
                    <a:pt x="19860" y="3632"/>
                    <a:pt x="20015" y="3156"/>
                    <a:pt x="20146" y="2692"/>
                  </a:cubicBezTo>
                  <a:lnTo>
                    <a:pt x="20146" y="2692"/>
                  </a:lnTo>
                  <a:cubicBezTo>
                    <a:pt x="19753" y="3061"/>
                    <a:pt x="19349" y="3418"/>
                    <a:pt x="18944" y="3787"/>
                  </a:cubicBezTo>
                  <a:cubicBezTo>
                    <a:pt x="18467" y="3608"/>
                    <a:pt x="17991" y="3430"/>
                    <a:pt x="17503" y="3251"/>
                  </a:cubicBezTo>
                  <a:cubicBezTo>
                    <a:pt x="16515" y="2918"/>
                    <a:pt x="15550" y="2620"/>
                    <a:pt x="14598" y="2346"/>
                  </a:cubicBezTo>
                  <a:lnTo>
                    <a:pt x="13300" y="1322"/>
                  </a:lnTo>
                  <a:lnTo>
                    <a:pt x="13300" y="1322"/>
                  </a:lnTo>
                  <a:cubicBezTo>
                    <a:pt x="13407" y="1573"/>
                    <a:pt x="13514" y="1823"/>
                    <a:pt x="13622" y="2096"/>
                  </a:cubicBezTo>
                  <a:cubicBezTo>
                    <a:pt x="11657" y="1608"/>
                    <a:pt x="9788" y="1311"/>
                    <a:pt x="8157" y="1203"/>
                  </a:cubicBezTo>
                  <a:cubicBezTo>
                    <a:pt x="8169" y="799"/>
                    <a:pt x="8169" y="394"/>
                    <a:pt x="8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1534425" y="1662625"/>
              <a:ext cx="155450" cy="30200"/>
            </a:xfrm>
            <a:custGeom>
              <a:avLst/>
              <a:gdLst/>
              <a:ahLst/>
              <a:cxnLst/>
              <a:rect l="l" t="t" r="r" b="b"/>
              <a:pathLst>
                <a:path w="6218" h="1208" extrusionOk="0">
                  <a:moveTo>
                    <a:pt x="3958" y="0"/>
                  </a:moveTo>
                  <a:cubicBezTo>
                    <a:pt x="3069" y="0"/>
                    <a:pt x="2123" y="224"/>
                    <a:pt x="1231" y="224"/>
                  </a:cubicBezTo>
                  <a:cubicBezTo>
                    <a:pt x="945" y="224"/>
                    <a:pt x="664" y="201"/>
                    <a:pt x="393" y="140"/>
                  </a:cubicBezTo>
                  <a:cubicBezTo>
                    <a:pt x="369" y="133"/>
                    <a:pt x="346" y="130"/>
                    <a:pt x="325" y="130"/>
                  </a:cubicBezTo>
                  <a:cubicBezTo>
                    <a:pt x="79" y="130"/>
                    <a:pt x="1" y="538"/>
                    <a:pt x="285" y="604"/>
                  </a:cubicBezTo>
                  <a:cubicBezTo>
                    <a:pt x="604" y="679"/>
                    <a:pt x="923" y="707"/>
                    <a:pt x="1242" y="707"/>
                  </a:cubicBezTo>
                  <a:cubicBezTo>
                    <a:pt x="1887" y="707"/>
                    <a:pt x="2529" y="593"/>
                    <a:pt x="3167" y="521"/>
                  </a:cubicBezTo>
                  <a:cubicBezTo>
                    <a:pt x="3382" y="501"/>
                    <a:pt x="3603" y="487"/>
                    <a:pt x="3824" y="487"/>
                  </a:cubicBezTo>
                  <a:cubicBezTo>
                    <a:pt x="4521" y="487"/>
                    <a:pt x="5218" y="625"/>
                    <a:pt x="5715" y="1140"/>
                  </a:cubicBezTo>
                  <a:cubicBezTo>
                    <a:pt x="5765" y="1188"/>
                    <a:pt x="5820" y="1208"/>
                    <a:pt x="5873" y="1208"/>
                  </a:cubicBezTo>
                  <a:cubicBezTo>
                    <a:pt x="6058" y="1208"/>
                    <a:pt x="6218" y="961"/>
                    <a:pt x="6060" y="795"/>
                  </a:cubicBezTo>
                  <a:cubicBezTo>
                    <a:pt x="5452" y="168"/>
                    <a:pt x="4727" y="0"/>
                    <a:pt x="3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8"/>
            <p:cNvSpPr/>
            <p:nvPr/>
          </p:nvSpPr>
          <p:spPr>
            <a:xfrm>
              <a:off x="1785325" y="1708050"/>
              <a:ext cx="125000" cy="131375"/>
            </a:xfrm>
            <a:custGeom>
              <a:avLst/>
              <a:gdLst/>
              <a:ahLst/>
              <a:cxnLst/>
              <a:rect l="l" t="t" r="r" b="b"/>
              <a:pathLst>
                <a:path w="5000" h="5255" extrusionOk="0">
                  <a:moveTo>
                    <a:pt x="278" y="0"/>
                  </a:moveTo>
                  <a:cubicBezTo>
                    <a:pt x="160" y="0"/>
                    <a:pt x="57" y="60"/>
                    <a:pt x="25" y="180"/>
                  </a:cubicBezTo>
                  <a:cubicBezTo>
                    <a:pt x="1" y="299"/>
                    <a:pt x="72" y="466"/>
                    <a:pt x="203" y="466"/>
                  </a:cubicBezTo>
                  <a:cubicBezTo>
                    <a:pt x="870" y="525"/>
                    <a:pt x="1227" y="1133"/>
                    <a:pt x="1406" y="1716"/>
                  </a:cubicBezTo>
                  <a:cubicBezTo>
                    <a:pt x="1608" y="2323"/>
                    <a:pt x="1679" y="2966"/>
                    <a:pt x="1989" y="3538"/>
                  </a:cubicBezTo>
                  <a:cubicBezTo>
                    <a:pt x="2525" y="4538"/>
                    <a:pt x="3584" y="5181"/>
                    <a:pt x="4704" y="5252"/>
                  </a:cubicBezTo>
                  <a:cubicBezTo>
                    <a:pt x="4714" y="5254"/>
                    <a:pt x="4725" y="5254"/>
                    <a:pt x="4735" y="5254"/>
                  </a:cubicBezTo>
                  <a:cubicBezTo>
                    <a:pt x="4999" y="5254"/>
                    <a:pt x="4966" y="4810"/>
                    <a:pt x="4668" y="4776"/>
                  </a:cubicBezTo>
                  <a:cubicBezTo>
                    <a:pt x="3573" y="4705"/>
                    <a:pt x="2572" y="3919"/>
                    <a:pt x="2215" y="2883"/>
                  </a:cubicBezTo>
                  <a:cubicBezTo>
                    <a:pt x="2001" y="2288"/>
                    <a:pt x="1941" y="1657"/>
                    <a:pt x="1668" y="1085"/>
                  </a:cubicBezTo>
                  <a:cubicBezTo>
                    <a:pt x="1406" y="549"/>
                    <a:pt x="917" y="61"/>
                    <a:pt x="310" y="2"/>
                  </a:cubicBezTo>
                  <a:cubicBezTo>
                    <a:pt x="299" y="1"/>
                    <a:pt x="289"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8"/>
            <p:cNvSpPr/>
            <p:nvPr/>
          </p:nvSpPr>
          <p:spPr>
            <a:xfrm>
              <a:off x="1827600" y="1920525"/>
              <a:ext cx="181400" cy="83525"/>
            </a:xfrm>
            <a:custGeom>
              <a:avLst/>
              <a:gdLst/>
              <a:ahLst/>
              <a:cxnLst/>
              <a:rect l="l" t="t" r="r" b="b"/>
              <a:pathLst>
                <a:path w="7256" h="3341" extrusionOk="0">
                  <a:moveTo>
                    <a:pt x="6882" y="0"/>
                  </a:moveTo>
                  <a:cubicBezTo>
                    <a:pt x="6826" y="0"/>
                    <a:pt x="6768" y="19"/>
                    <a:pt x="6716" y="63"/>
                  </a:cubicBezTo>
                  <a:cubicBezTo>
                    <a:pt x="6465" y="266"/>
                    <a:pt x="6084" y="337"/>
                    <a:pt x="5763" y="373"/>
                  </a:cubicBezTo>
                  <a:cubicBezTo>
                    <a:pt x="5554" y="387"/>
                    <a:pt x="5349" y="392"/>
                    <a:pt x="5143" y="392"/>
                  </a:cubicBezTo>
                  <a:cubicBezTo>
                    <a:pt x="4997" y="392"/>
                    <a:pt x="4851" y="390"/>
                    <a:pt x="4703" y="385"/>
                  </a:cubicBezTo>
                  <a:cubicBezTo>
                    <a:pt x="4339" y="372"/>
                    <a:pt x="3978" y="350"/>
                    <a:pt x="3616" y="350"/>
                  </a:cubicBezTo>
                  <a:cubicBezTo>
                    <a:pt x="3281" y="350"/>
                    <a:pt x="2946" y="369"/>
                    <a:pt x="2608" y="432"/>
                  </a:cubicBezTo>
                  <a:cubicBezTo>
                    <a:pt x="1310" y="682"/>
                    <a:pt x="250" y="1742"/>
                    <a:pt x="36" y="3052"/>
                  </a:cubicBezTo>
                  <a:cubicBezTo>
                    <a:pt x="1" y="3227"/>
                    <a:pt x="152" y="3341"/>
                    <a:pt x="294" y="3341"/>
                  </a:cubicBezTo>
                  <a:cubicBezTo>
                    <a:pt x="393" y="3341"/>
                    <a:pt x="488" y="3286"/>
                    <a:pt x="512" y="3159"/>
                  </a:cubicBezTo>
                  <a:cubicBezTo>
                    <a:pt x="608" y="2528"/>
                    <a:pt x="929" y="1980"/>
                    <a:pt x="1382" y="1551"/>
                  </a:cubicBezTo>
                  <a:cubicBezTo>
                    <a:pt x="1870" y="1099"/>
                    <a:pt x="2489" y="897"/>
                    <a:pt x="3144" y="837"/>
                  </a:cubicBezTo>
                  <a:cubicBezTo>
                    <a:pt x="3322" y="821"/>
                    <a:pt x="3502" y="816"/>
                    <a:pt x="3681" y="816"/>
                  </a:cubicBezTo>
                  <a:cubicBezTo>
                    <a:pt x="4184" y="816"/>
                    <a:pt x="4688" y="861"/>
                    <a:pt x="5180" y="861"/>
                  </a:cubicBezTo>
                  <a:cubicBezTo>
                    <a:pt x="5834" y="861"/>
                    <a:pt x="6537" y="801"/>
                    <a:pt x="7061" y="373"/>
                  </a:cubicBezTo>
                  <a:cubicBezTo>
                    <a:pt x="7256" y="233"/>
                    <a:pt x="7081" y="0"/>
                    <a:pt x="6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8"/>
            <p:cNvSpPr/>
            <p:nvPr/>
          </p:nvSpPr>
          <p:spPr>
            <a:xfrm>
              <a:off x="1580400" y="1911425"/>
              <a:ext cx="144300" cy="86600"/>
            </a:xfrm>
            <a:custGeom>
              <a:avLst/>
              <a:gdLst/>
              <a:ahLst/>
              <a:cxnLst/>
              <a:rect l="l" t="t" r="r" b="b"/>
              <a:pathLst>
                <a:path w="5772" h="3464" extrusionOk="0">
                  <a:moveTo>
                    <a:pt x="1675" y="1"/>
                  </a:moveTo>
                  <a:cubicBezTo>
                    <a:pt x="1207" y="1"/>
                    <a:pt x="736" y="59"/>
                    <a:pt x="280" y="153"/>
                  </a:cubicBezTo>
                  <a:cubicBezTo>
                    <a:pt x="0" y="209"/>
                    <a:pt x="99" y="623"/>
                    <a:pt x="369" y="623"/>
                  </a:cubicBezTo>
                  <a:cubicBezTo>
                    <a:pt x="386" y="623"/>
                    <a:pt x="404" y="621"/>
                    <a:pt x="423" y="618"/>
                  </a:cubicBezTo>
                  <a:cubicBezTo>
                    <a:pt x="822" y="534"/>
                    <a:pt x="1238" y="483"/>
                    <a:pt x="1652" y="483"/>
                  </a:cubicBezTo>
                  <a:cubicBezTo>
                    <a:pt x="2300" y="483"/>
                    <a:pt x="2945" y="608"/>
                    <a:pt x="3519" y="927"/>
                  </a:cubicBezTo>
                  <a:cubicBezTo>
                    <a:pt x="4447" y="1439"/>
                    <a:pt x="4864" y="2392"/>
                    <a:pt x="5233" y="3308"/>
                  </a:cubicBezTo>
                  <a:cubicBezTo>
                    <a:pt x="5278" y="3417"/>
                    <a:pt x="5373" y="3464"/>
                    <a:pt x="5467" y="3464"/>
                  </a:cubicBezTo>
                  <a:cubicBezTo>
                    <a:pt x="5620" y="3464"/>
                    <a:pt x="5771" y="3338"/>
                    <a:pt x="5697" y="3154"/>
                  </a:cubicBezTo>
                  <a:cubicBezTo>
                    <a:pt x="5257" y="2106"/>
                    <a:pt x="4781" y="1058"/>
                    <a:pt x="3745" y="499"/>
                  </a:cubicBezTo>
                  <a:cubicBezTo>
                    <a:pt x="3104" y="138"/>
                    <a:pt x="2393"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8"/>
            <p:cNvSpPr/>
            <p:nvPr/>
          </p:nvSpPr>
          <p:spPr>
            <a:xfrm>
              <a:off x="1371250" y="1823975"/>
              <a:ext cx="100875" cy="98000"/>
            </a:xfrm>
            <a:custGeom>
              <a:avLst/>
              <a:gdLst/>
              <a:ahLst/>
              <a:cxnLst/>
              <a:rect l="l" t="t" r="r" b="b"/>
              <a:pathLst>
                <a:path w="4035" h="3920" extrusionOk="0">
                  <a:moveTo>
                    <a:pt x="333" y="0"/>
                  </a:moveTo>
                  <a:cubicBezTo>
                    <a:pt x="82" y="0"/>
                    <a:pt x="1" y="396"/>
                    <a:pt x="288" y="484"/>
                  </a:cubicBezTo>
                  <a:cubicBezTo>
                    <a:pt x="1086" y="687"/>
                    <a:pt x="1609" y="1330"/>
                    <a:pt x="2062" y="1973"/>
                  </a:cubicBezTo>
                  <a:cubicBezTo>
                    <a:pt x="2502" y="2627"/>
                    <a:pt x="2907" y="3342"/>
                    <a:pt x="3526" y="3854"/>
                  </a:cubicBezTo>
                  <a:cubicBezTo>
                    <a:pt x="3578" y="3900"/>
                    <a:pt x="3634" y="3920"/>
                    <a:pt x="3687" y="3920"/>
                  </a:cubicBezTo>
                  <a:cubicBezTo>
                    <a:pt x="3878" y="3920"/>
                    <a:pt x="4034" y="3667"/>
                    <a:pt x="3848" y="3508"/>
                  </a:cubicBezTo>
                  <a:cubicBezTo>
                    <a:pt x="2598" y="2413"/>
                    <a:pt x="2157" y="449"/>
                    <a:pt x="395" y="8"/>
                  </a:cubicBezTo>
                  <a:cubicBezTo>
                    <a:pt x="373" y="3"/>
                    <a:pt x="353" y="0"/>
                    <a:pt x="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8"/>
            <p:cNvSpPr/>
            <p:nvPr/>
          </p:nvSpPr>
          <p:spPr>
            <a:xfrm>
              <a:off x="1254025" y="1728350"/>
              <a:ext cx="35975" cy="103900"/>
            </a:xfrm>
            <a:custGeom>
              <a:avLst/>
              <a:gdLst/>
              <a:ahLst/>
              <a:cxnLst/>
              <a:rect l="l" t="t" r="r" b="b"/>
              <a:pathLst>
                <a:path w="1439" h="4156" extrusionOk="0">
                  <a:moveTo>
                    <a:pt x="1120" y="0"/>
                  </a:moveTo>
                  <a:cubicBezTo>
                    <a:pt x="1044" y="0"/>
                    <a:pt x="967" y="38"/>
                    <a:pt x="917" y="130"/>
                  </a:cubicBezTo>
                  <a:cubicBezTo>
                    <a:pt x="726" y="464"/>
                    <a:pt x="512" y="821"/>
                    <a:pt x="322" y="1166"/>
                  </a:cubicBezTo>
                  <a:cubicBezTo>
                    <a:pt x="143" y="1511"/>
                    <a:pt x="0" y="1869"/>
                    <a:pt x="0" y="2250"/>
                  </a:cubicBezTo>
                  <a:cubicBezTo>
                    <a:pt x="0" y="2988"/>
                    <a:pt x="441" y="3595"/>
                    <a:pt x="917" y="4083"/>
                  </a:cubicBezTo>
                  <a:cubicBezTo>
                    <a:pt x="968" y="4134"/>
                    <a:pt x="1024" y="4155"/>
                    <a:pt x="1077" y="4155"/>
                  </a:cubicBezTo>
                  <a:cubicBezTo>
                    <a:pt x="1261" y="4155"/>
                    <a:pt x="1419" y="3904"/>
                    <a:pt x="1262" y="3738"/>
                  </a:cubicBezTo>
                  <a:cubicBezTo>
                    <a:pt x="845" y="3321"/>
                    <a:pt x="452" y="2785"/>
                    <a:pt x="488" y="2178"/>
                  </a:cubicBezTo>
                  <a:cubicBezTo>
                    <a:pt x="500" y="1833"/>
                    <a:pt x="667" y="1535"/>
                    <a:pt x="833" y="1237"/>
                  </a:cubicBezTo>
                  <a:cubicBezTo>
                    <a:pt x="988" y="940"/>
                    <a:pt x="1167" y="642"/>
                    <a:pt x="1334" y="345"/>
                  </a:cubicBezTo>
                  <a:cubicBezTo>
                    <a:pt x="1438" y="167"/>
                    <a:pt x="1281" y="0"/>
                    <a:pt x="1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2126750" y="1526625"/>
              <a:ext cx="256300" cy="376025"/>
            </a:xfrm>
            <a:custGeom>
              <a:avLst/>
              <a:gdLst/>
              <a:ahLst/>
              <a:cxnLst/>
              <a:rect l="l" t="t" r="r" b="b"/>
              <a:pathLst>
                <a:path w="10252" h="15041" extrusionOk="0">
                  <a:moveTo>
                    <a:pt x="6296" y="1"/>
                  </a:moveTo>
                  <a:cubicBezTo>
                    <a:pt x="6189" y="1"/>
                    <a:pt x="6081" y="22"/>
                    <a:pt x="5977" y="67"/>
                  </a:cubicBezTo>
                  <a:cubicBezTo>
                    <a:pt x="5537" y="270"/>
                    <a:pt x="5382" y="829"/>
                    <a:pt x="5334" y="1306"/>
                  </a:cubicBezTo>
                  <a:cubicBezTo>
                    <a:pt x="5108" y="2937"/>
                    <a:pt x="5179" y="4699"/>
                    <a:pt x="4346" y="6128"/>
                  </a:cubicBezTo>
                  <a:cubicBezTo>
                    <a:pt x="3882" y="6901"/>
                    <a:pt x="3191" y="7509"/>
                    <a:pt x="2500" y="8104"/>
                  </a:cubicBezTo>
                  <a:cubicBezTo>
                    <a:pt x="1810" y="8699"/>
                    <a:pt x="1119" y="9306"/>
                    <a:pt x="655" y="10080"/>
                  </a:cubicBezTo>
                  <a:cubicBezTo>
                    <a:pt x="191" y="10878"/>
                    <a:pt x="0" y="11866"/>
                    <a:pt x="369" y="12688"/>
                  </a:cubicBezTo>
                  <a:cubicBezTo>
                    <a:pt x="834" y="13712"/>
                    <a:pt x="1858" y="14236"/>
                    <a:pt x="2905" y="14652"/>
                  </a:cubicBezTo>
                  <a:cubicBezTo>
                    <a:pt x="3546" y="14910"/>
                    <a:pt x="4241" y="15040"/>
                    <a:pt x="4934" y="15040"/>
                  </a:cubicBezTo>
                  <a:cubicBezTo>
                    <a:pt x="5362" y="15040"/>
                    <a:pt x="5790" y="14991"/>
                    <a:pt x="6203" y="14891"/>
                  </a:cubicBezTo>
                  <a:cubicBezTo>
                    <a:pt x="6620" y="14783"/>
                    <a:pt x="7037" y="14629"/>
                    <a:pt x="7323" y="14307"/>
                  </a:cubicBezTo>
                  <a:cubicBezTo>
                    <a:pt x="7608" y="13998"/>
                    <a:pt x="7739" y="13474"/>
                    <a:pt x="7489" y="13140"/>
                  </a:cubicBezTo>
                  <a:lnTo>
                    <a:pt x="7489" y="13140"/>
                  </a:lnTo>
                  <a:cubicBezTo>
                    <a:pt x="7563" y="13143"/>
                    <a:pt x="7638" y="13145"/>
                    <a:pt x="7714" y="13145"/>
                  </a:cubicBezTo>
                  <a:cubicBezTo>
                    <a:pt x="8017" y="13145"/>
                    <a:pt x="8327" y="13114"/>
                    <a:pt x="8585" y="12962"/>
                  </a:cubicBezTo>
                  <a:cubicBezTo>
                    <a:pt x="8977" y="12735"/>
                    <a:pt x="9180" y="12259"/>
                    <a:pt x="9108" y="11831"/>
                  </a:cubicBezTo>
                  <a:cubicBezTo>
                    <a:pt x="9037" y="11390"/>
                    <a:pt x="8632" y="11057"/>
                    <a:pt x="8204" y="10973"/>
                  </a:cubicBezTo>
                  <a:cubicBezTo>
                    <a:pt x="8573" y="10795"/>
                    <a:pt x="8942" y="10640"/>
                    <a:pt x="9275" y="10402"/>
                  </a:cubicBezTo>
                  <a:cubicBezTo>
                    <a:pt x="9597" y="10164"/>
                    <a:pt x="9894" y="9866"/>
                    <a:pt x="10061" y="9485"/>
                  </a:cubicBezTo>
                  <a:cubicBezTo>
                    <a:pt x="10228" y="9116"/>
                    <a:pt x="10251" y="8675"/>
                    <a:pt x="10061" y="8318"/>
                  </a:cubicBezTo>
                  <a:cubicBezTo>
                    <a:pt x="9899" y="8015"/>
                    <a:pt x="9592" y="7823"/>
                    <a:pt x="9255" y="7823"/>
                  </a:cubicBezTo>
                  <a:cubicBezTo>
                    <a:pt x="9195" y="7823"/>
                    <a:pt x="9134" y="7829"/>
                    <a:pt x="9073" y="7842"/>
                  </a:cubicBezTo>
                  <a:cubicBezTo>
                    <a:pt x="9358" y="7497"/>
                    <a:pt x="9585" y="7104"/>
                    <a:pt x="9656" y="6675"/>
                  </a:cubicBezTo>
                  <a:cubicBezTo>
                    <a:pt x="9728" y="6247"/>
                    <a:pt x="9644" y="5770"/>
                    <a:pt x="9347" y="5437"/>
                  </a:cubicBezTo>
                  <a:cubicBezTo>
                    <a:pt x="9132" y="5196"/>
                    <a:pt x="8797" y="5035"/>
                    <a:pt x="8473" y="5035"/>
                  </a:cubicBezTo>
                  <a:cubicBezTo>
                    <a:pt x="8364" y="5035"/>
                    <a:pt x="8257" y="5053"/>
                    <a:pt x="8156" y="5092"/>
                  </a:cubicBezTo>
                  <a:cubicBezTo>
                    <a:pt x="8525" y="4830"/>
                    <a:pt x="8799" y="4401"/>
                    <a:pt x="8882" y="3937"/>
                  </a:cubicBezTo>
                  <a:cubicBezTo>
                    <a:pt x="8977" y="3472"/>
                    <a:pt x="8870" y="2984"/>
                    <a:pt x="8620" y="2579"/>
                  </a:cubicBezTo>
                  <a:cubicBezTo>
                    <a:pt x="8477" y="2389"/>
                    <a:pt x="8323" y="2210"/>
                    <a:pt x="8096" y="2115"/>
                  </a:cubicBezTo>
                  <a:cubicBezTo>
                    <a:pt x="8000" y="2078"/>
                    <a:pt x="7897" y="2055"/>
                    <a:pt x="7796" y="2055"/>
                  </a:cubicBezTo>
                  <a:cubicBezTo>
                    <a:pt x="7672" y="2055"/>
                    <a:pt x="7552" y="2089"/>
                    <a:pt x="7453" y="2175"/>
                  </a:cubicBezTo>
                  <a:cubicBezTo>
                    <a:pt x="7489" y="1663"/>
                    <a:pt x="7501" y="1103"/>
                    <a:pt x="7263" y="651"/>
                  </a:cubicBezTo>
                  <a:cubicBezTo>
                    <a:pt x="7085" y="285"/>
                    <a:pt x="6693" y="1"/>
                    <a:pt x="6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2035950" y="1728550"/>
              <a:ext cx="266425" cy="386050"/>
            </a:xfrm>
            <a:custGeom>
              <a:avLst/>
              <a:gdLst/>
              <a:ahLst/>
              <a:cxnLst/>
              <a:rect l="l" t="t" r="r" b="b"/>
              <a:pathLst>
                <a:path w="10657" h="15442" extrusionOk="0">
                  <a:moveTo>
                    <a:pt x="1695" y="0"/>
                  </a:moveTo>
                  <a:cubicBezTo>
                    <a:pt x="1662" y="0"/>
                    <a:pt x="1629" y="1"/>
                    <a:pt x="1596" y="3"/>
                  </a:cubicBezTo>
                  <a:cubicBezTo>
                    <a:pt x="1203" y="27"/>
                    <a:pt x="834" y="158"/>
                    <a:pt x="525" y="479"/>
                  </a:cubicBezTo>
                  <a:cubicBezTo>
                    <a:pt x="167" y="837"/>
                    <a:pt x="1" y="1325"/>
                    <a:pt x="48" y="1825"/>
                  </a:cubicBezTo>
                  <a:cubicBezTo>
                    <a:pt x="72" y="2134"/>
                    <a:pt x="191" y="2456"/>
                    <a:pt x="346" y="2730"/>
                  </a:cubicBezTo>
                  <a:cubicBezTo>
                    <a:pt x="548" y="3111"/>
                    <a:pt x="834" y="3468"/>
                    <a:pt x="894" y="3896"/>
                  </a:cubicBezTo>
                  <a:cubicBezTo>
                    <a:pt x="965" y="4420"/>
                    <a:pt x="834" y="4944"/>
                    <a:pt x="668" y="5432"/>
                  </a:cubicBezTo>
                  <a:cubicBezTo>
                    <a:pt x="525" y="5873"/>
                    <a:pt x="346" y="6302"/>
                    <a:pt x="239" y="6766"/>
                  </a:cubicBezTo>
                  <a:cubicBezTo>
                    <a:pt x="13" y="7837"/>
                    <a:pt x="298" y="9004"/>
                    <a:pt x="1001" y="9850"/>
                  </a:cubicBezTo>
                  <a:cubicBezTo>
                    <a:pt x="1680" y="10656"/>
                    <a:pt x="2727" y="11161"/>
                    <a:pt x="3775" y="11161"/>
                  </a:cubicBezTo>
                  <a:cubicBezTo>
                    <a:pt x="3811" y="11161"/>
                    <a:pt x="3846" y="11160"/>
                    <a:pt x="3881" y="11159"/>
                  </a:cubicBezTo>
                  <a:lnTo>
                    <a:pt x="3881" y="11159"/>
                  </a:lnTo>
                  <a:cubicBezTo>
                    <a:pt x="3706" y="11171"/>
                    <a:pt x="4180" y="13529"/>
                    <a:pt x="4275" y="13731"/>
                  </a:cubicBezTo>
                  <a:cubicBezTo>
                    <a:pt x="4418" y="14112"/>
                    <a:pt x="4692" y="14493"/>
                    <a:pt x="5097" y="14553"/>
                  </a:cubicBezTo>
                  <a:cubicBezTo>
                    <a:pt x="5128" y="14558"/>
                    <a:pt x="5160" y="14560"/>
                    <a:pt x="5192" y="14560"/>
                  </a:cubicBezTo>
                  <a:cubicBezTo>
                    <a:pt x="5542" y="14560"/>
                    <a:pt x="5884" y="14270"/>
                    <a:pt x="5906" y="13910"/>
                  </a:cubicBezTo>
                  <a:lnTo>
                    <a:pt x="5906" y="13910"/>
                  </a:lnTo>
                  <a:cubicBezTo>
                    <a:pt x="5882" y="14326"/>
                    <a:pt x="6406" y="14862"/>
                    <a:pt x="6704" y="15076"/>
                  </a:cubicBezTo>
                  <a:cubicBezTo>
                    <a:pt x="7042" y="15318"/>
                    <a:pt x="7427" y="15442"/>
                    <a:pt x="7828" y="15442"/>
                  </a:cubicBezTo>
                  <a:cubicBezTo>
                    <a:pt x="7921" y="15442"/>
                    <a:pt x="8015" y="15435"/>
                    <a:pt x="8109" y="15422"/>
                  </a:cubicBezTo>
                  <a:cubicBezTo>
                    <a:pt x="8288" y="15386"/>
                    <a:pt x="8490" y="15326"/>
                    <a:pt x="8585" y="15184"/>
                  </a:cubicBezTo>
                  <a:cubicBezTo>
                    <a:pt x="8680" y="15065"/>
                    <a:pt x="8692" y="14886"/>
                    <a:pt x="8669" y="14731"/>
                  </a:cubicBezTo>
                  <a:cubicBezTo>
                    <a:pt x="8633" y="14588"/>
                    <a:pt x="8561" y="14433"/>
                    <a:pt x="8490" y="14303"/>
                  </a:cubicBezTo>
                  <a:lnTo>
                    <a:pt x="8490" y="14303"/>
                  </a:lnTo>
                  <a:cubicBezTo>
                    <a:pt x="8819" y="14522"/>
                    <a:pt x="9179" y="14651"/>
                    <a:pt x="9560" y="14651"/>
                  </a:cubicBezTo>
                  <a:cubicBezTo>
                    <a:pt x="9592" y="14651"/>
                    <a:pt x="9624" y="14650"/>
                    <a:pt x="9657" y="14648"/>
                  </a:cubicBezTo>
                  <a:cubicBezTo>
                    <a:pt x="10014" y="14612"/>
                    <a:pt x="10419" y="14433"/>
                    <a:pt x="10538" y="14088"/>
                  </a:cubicBezTo>
                  <a:cubicBezTo>
                    <a:pt x="10657" y="13767"/>
                    <a:pt x="10478" y="13398"/>
                    <a:pt x="10204" y="13171"/>
                  </a:cubicBezTo>
                  <a:cubicBezTo>
                    <a:pt x="9954" y="12945"/>
                    <a:pt x="9609" y="12814"/>
                    <a:pt x="9300" y="12659"/>
                  </a:cubicBezTo>
                  <a:cubicBezTo>
                    <a:pt x="8371" y="12207"/>
                    <a:pt x="7549" y="11493"/>
                    <a:pt x="6978" y="10600"/>
                  </a:cubicBezTo>
                  <a:cubicBezTo>
                    <a:pt x="6561" y="9945"/>
                    <a:pt x="6275" y="9207"/>
                    <a:pt x="6144" y="8457"/>
                  </a:cubicBezTo>
                  <a:cubicBezTo>
                    <a:pt x="6002" y="7528"/>
                    <a:pt x="6025" y="6587"/>
                    <a:pt x="5740" y="5694"/>
                  </a:cubicBezTo>
                  <a:cubicBezTo>
                    <a:pt x="5561" y="5135"/>
                    <a:pt x="5263" y="4611"/>
                    <a:pt x="4882" y="4170"/>
                  </a:cubicBezTo>
                  <a:cubicBezTo>
                    <a:pt x="4513" y="3730"/>
                    <a:pt x="4001" y="3420"/>
                    <a:pt x="3858" y="2825"/>
                  </a:cubicBezTo>
                  <a:cubicBezTo>
                    <a:pt x="3739" y="2349"/>
                    <a:pt x="3835" y="1849"/>
                    <a:pt x="3656" y="1384"/>
                  </a:cubicBezTo>
                  <a:cubicBezTo>
                    <a:pt x="3381" y="571"/>
                    <a:pt x="2522" y="0"/>
                    <a:pt x="1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2133600" y="1634250"/>
              <a:ext cx="301550" cy="334450"/>
            </a:xfrm>
            <a:custGeom>
              <a:avLst/>
              <a:gdLst/>
              <a:ahLst/>
              <a:cxnLst/>
              <a:rect l="l" t="t" r="r" b="b"/>
              <a:pathLst>
                <a:path w="12062" h="13378" extrusionOk="0">
                  <a:moveTo>
                    <a:pt x="10790" y="1"/>
                  </a:moveTo>
                  <a:cubicBezTo>
                    <a:pt x="10312" y="1"/>
                    <a:pt x="9950" y="411"/>
                    <a:pt x="9668" y="810"/>
                  </a:cubicBezTo>
                  <a:cubicBezTo>
                    <a:pt x="8727" y="2168"/>
                    <a:pt x="7989" y="3775"/>
                    <a:pt x="6584" y="4644"/>
                  </a:cubicBezTo>
                  <a:cubicBezTo>
                    <a:pt x="5810" y="5144"/>
                    <a:pt x="4917" y="5359"/>
                    <a:pt x="4048" y="5573"/>
                  </a:cubicBezTo>
                  <a:cubicBezTo>
                    <a:pt x="3167" y="5799"/>
                    <a:pt x="2274" y="6014"/>
                    <a:pt x="1500" y="6490"/>
                  </a:cubicBezTo>
                  <a:cubicBezTo>
                    <a:pt x="726" y="6966"/>
                    <a:pt x="95" y="7752"/>
                    <a:pt x="60" y="8669"/>
                  </a:cubicBezTo>
                  <a:cubicBezTo>
                    <a:pt x="0" y="9776"/>
                    <a:pt x="691" y="10716"/>
                    <a:pt x="1429" y="11562"/>
                  </a:cubicBezTo>
                  <a:cubicBezTo>
                    <a:pt x="2155" y="12419"/>
                    <a:pt x="3167" y="13026"/>
                    <a:pt x="4251" y="13300"/>
                  </a:cubicBezTo>
                  <a:cubicBezTo>
                    <a:pt x="4469" y="13344"/>
                    <a:pt x="4694" y="13378"/>
                    <a:pt x="4917" y="13378"/>
                  </a:cubicBezTo>
                  <a:cubicBezTo>
                    <a:pt x="5120" y="13378"/>
                    <a:pt x="5320" y="13350"/>
                    <a:pt x="5513" y="13276"/>
                  </a:cubicBezTo>
                  <a:cubicBezTo>
                    <a:pt x="5906" y="13133"/>
                    <a:pt x="6263" y="12729"/>
                    <a:pt x="6203" y="12312"/>
                  </a:cubicBezTo>
                  <a:lnTo>
                    <a:pt x="6203" y="12312"/>
                  </a:lnTo>
                  <a:cubicBezTo>
                    <a:pt x="6514" y="12507"/>
                    <a:pt x="6858" y="12670"/>
                    <a:pt x="7224" y="12670"/>
                  </a:cubicBezTo>
                  <a:cubicBezTo>
                    <a:pt x="7237" y="12670"/>
                    <a:pt x="7250" y="12669"/>
                    <a:pt x="7263" y="12669"/>
                  </a:cubicBezTo>
                  <a:cubicBezTo>
                    <a:pt x="7691" y="12633"/>
                    <a:pt x="8108" y="12312"/>
                    <a:pt x="8227" y="11895"/>
                  </a:cubicBezTo>
                  <a:cubicBezTo>
                    <a:pt x="8346" y="11478"/>
                    <a:pt x="8168" y="10990"/>
                    <a:pt x="7811" y="10716"/>
                  </a:cubicBezTo>
                  <a:lnTo>
                    <a:pt x="7811" y="10716"/>
                  </a:lnTo>
                  <a:cubicBezTo>
                    <a:pt x="7998" y="10728"/>
                    <a:pt x="8188" y="10736"/>
                    <a:pt x="8377" y="10736"/>
                  </a:cubicBezTo>
                  <a:cubicBezTo>
                    <a:pt x="8596" y="10736"/>
                    <a:pt x="8814" y="10725"/>
                    <a:pt x="9025" y="10693"/>
                  </a:cubicBezTo>
                  <a:cubicBezTo>
                    <a:pt x="9430" y="10633"/>
                    <a:pt x="9835" y="10502"/>
                    <a:pt x="10144" y="10240"/>
                  </a:cubicBezTo>
                  <a:cubicBezTo>
                    <a:pt x="10454" y="9978"/>
                    <a:pt x="10680" y="9585"/>
                    <a:pt x="10680" y="9181"/>
                  </a:cubicBezTo>
                  <a:cubicBezTo>
                    <a:pt x="10680" y="8776"/>
                    <a:pt x="10418" y="8430"/>
                    <a:pt x="10025" y="8311"/>
                  </a:cubicBezTo>
                  <a:cubicBezTo>
                    <a:pt x="10442" y="8145"/>
                    <a:pt x="10811" y="7907"/>
                    <a:pt x="11085" y="7549"/>
                  </a:cubicBezTo>
                  <a:cubicBezTo>
                    <a:pt x="11347" y="7204"/>
                    <a:pt x="11466" y="6728"/>
                    <a:pt x="11370" y="6311"/>
                  </a:cubicBezTo>
                  <a:cubicBezTo>
                    <a:pt x="11251" y="5894"/>
                    <a:pt x="10894" y="5502"/>
                    <a:pt x="10454" y="5466"/>
                  </a:cubicBezTo>
                  <a:cubicBezTo>
                    <a:pt x="10918" y="5394"/>
                    <a:pt x="11370" y="5144"/>
                    <a:pt x="11644" y="4763"/>
                  </a:cubicBezTo>
                  <a:cubicBezTo>
                    <a:pt x="11930" y="4394"/>
                    <a:pt x="12061" y="3918"/>
                    <a:pt x="12025" y="3442"/>
                  </a:cubicBezTo>
                  <a:cubicBezTo>
                    <a:pt x="11990" y="3216"/>
                    <a:pt x="11918" y="2977"/>
                    <a:pt x="11763" y="2799"/>
                  </a:cubicBezTo>
                  <a:cubicBezTo>
                    <a:pt x="11646" y="2652"/>
                    <a:pt x="11472" y="2545"/>
                    <a:pt x="11288" y="2545"/>
                  </a:cubicBezTo>
                  <a:cubicBezTo>
                    <a:pt x="11248" y="2545"/>
                    <a:pt x="11208" y="2550"/>
                    <a:pt x="11168" y="2561"/>
                  </a:cubicBezTo>
                  <a:cubicBezTo>
                    <a:pt x="11430" y="2108"/>
                    <a:pt x="11692" y="1632"/>
                    <a:pt x="11692" y="1108"/>
                  </a:cubicBezTo>
                  <a:cubicBezTo>
                    <a:pt x="11692" y="584"/>
                    <a:pt x="11335" y="37"/>
                    <a:pt x="10811" y="1"/>
                  </a:cubicBezTo>
                  <a:cubicBezTo>
                    <a:pt x="10804" y="1"/>
                    <a:pt x="10797" y="1"/>
                    <a:pt x="107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2011850" y="1767300"/>
              <a:ext cx="43775" cy="24150"/>
            </a:xfrm>
            <a:custGeom>
              <a:avLst/>
              <a:gdLst/>
              <a:ahLst/>
              <a:cxnLst/>
              <a:rect l="l" t="t" r="r" b="b"/>
              <a:pathLst>
                <a:path w="1751" h="966" extrusionOk="0">
                  <a:moveTo>
                    <a:pt x="1143" y="1"/>
                  </a:moveTo>
                  <a:lnTo>
                    <a:pt x="0" y="870"/>
                  </a:lnTo>
                  <a:lnTo>
                    <a:pt x="1655" y="965"/>
                  </a:lnTo>
                  <a:cubicBezTo>
                    <a:pt x="1655" y="965"/>
                    <a:pt x="1751" y="322"/>
                    <a:pt x="1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8"/>
            <p:cNvSpPr/>
            <p:nvPr/>
          </p:nvSpPr>
          <p:spPr>
            <a:xfrm>
              <a:off x="2019575" y="1789625"/>
              <a:ext cx="33675" cy="6875"/>
            </a:xfrm>
            <a:custGeom>
              <a:avLst/>
              <a:gdLst/>
              <a:ahLst/>
              <a:cxnLst/>
              <a:rect l="l" t="t" r="r" b="b"/>
              <a:pathLst>
                <a:path w="1347" h="275" extrusionOk="0">
                  <a:moveTo>
                    <a:pt x="1" y="1"/>
                  </a:moveTo>
                  <a:lnTo>
                    <a:pt x="1251" y="275"/>
                  </a:lnTo>
                  <a:cubicBezTo>
                    <a:pt x="1251" y="275"/>
                    <a:pt x="1299" y="203"/>
                    <a:pt x="1346" y="72"/>
                  </a:cubicBez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8"/>
            <p:cNvSpPr/>
            <p:nvPr/>
          </p:nvSpPr>
          <p:spPr>
            <a:xfrm>
              <a:off x="2057675" y="1752350"/>
              <a:ext cx="13425" cy="12625"/>
            </a:xfrm>
            <a:custGeom>
              <a:avLst/>
              <a:gdLst/>
              <a:ahLst/>
              <a:cxnLst/>
              <a:rect l="l" t="t" r="r" b="b"/>
              <a:pathLst>
                <a:path w="537" h="505" extrusionOk="0">
                  <a:moveTo>
                    <a:pt x="256" y="0"/>
                  </a:moveTo>
                  <a:cubicBezTo>
                    <a:pt x="122" y="0"/>
                    <a:pt x="24" y="99"/>
                    <a:pt x="13" y="218"/>
                  </a:cubicBezTo>
                  <a:cubicBezTo>
                    <a:pt x="1" y="373"/>
                    <a:pt x="96" y="492"/>
                    <a:pt x="239" y="504"/>
                  </a:cubicBezTo>
                  <a:cubicBezTo>
                    <a:pt x="247" y="504"/>
                    <a:pt x="255" y="505"/>
                    <a:pt x="263" y="505"/>
                  </a:cubicBezTo>
                  <a:cubicBezTo>
                    <a:pt x="395" y="505"/>
                    <a:pt x="502" y="412"/>
                    <a:pt x="513" y="277"/>
                  </a:cubicBezTo>
                  <a:cubicBezTo>
                    <a:pt x="537" y="147"/>
                    <a:pt x="430" y="16"/>
                    <a:pt x="299" y="4"/>
                  </a:cubicBezTo>
                  <a:cubicBezTo>
                    <a:pt x="284" y="1"/>
                    <a:pt x="270" y="0"/>
                    <a:pt x="256" y="0"/>
                  </a:cubicBezTo>
                  <a:close/>
                </a:path>
              </a:pathLst>
            </a:custGeom>
            <a:solidFill>
              <a:srgbClr val="122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2250575" y="1764900"/>
              <a:ext cx="89325" cy="134075"/>
            </a:xfrm>
            <a:custGeom>
              <a:avLst/>
              <a:gdLst/>
              <a:ahLst/>
              <a:cxnLst/>
              <a:rect l="l" t="t" r="r" b="b"/>
              <a:pathLst>
                <a:path w="3573" h="5363" extrusionOk="0">
                  <a:moveTo>
                    <a:pt x="2898" y="0"/>
                  </a:moveTo>
                  <a:cubicBezTo>
                    <a:pt x="2824" y="0"/>
                    <a:pt x="2775" y="118"/>
                    <a:pt x="2846" y="168"/>
                  </a:cubicBezTo>
                  <a:cubicBezTo>
                    <a:pt x="3191" y="359"/>
                    <a:pt x="3382" y="788"/>
                    <a:pt x="3262" y="1180"/>
                  </a:cubicBezTo>
                  <a:cubicBezTo>
                    <a:pt x="3158" y="1513"/>
                    <a:pt x="2809" y="1756"/>
                    <a:pt x="2452" y="1756"/>
                  </a:cubicBezTo>
                  <a:cubicBezTo>
                    <a:pt x="2401" y="1756"/>
                    <a:pt x="2349" y="1751"/>
                    <a:pt x="2298" y="1740"/>
                  </a:cubicBezTo>
                  <a:cubicBezTo>
                    <a:pt x="2294" y="1739"/>
                    <a:pt x="2289" y="1739"/>
                    <a:pt x="2285" y="1739"/>
                  </a:cubicBezTo>
                  <a:cubicBezTo>
                    <a:pt x="2196" y="1739"/>
                    <a:pt x="2135" y="1849"/>
                    <a:pt x="2215" y="1895"/>
                  </a:cubicBezTo>
                  <a:cubicBezTo>
                    <a:pt x="2655" y="2121"/>
                    <a:pt x="2762" y="2669"/>
                    <a:pt x="2512" y="3085"/>
                  </a:cubicBezTo>
                  <a:cubicBezTo>
                    <a:pt x="2250" y="3550"/>
                    <a:pt x="1727" y="3728"/>
                    <a:pt x="1227" y="3728"/>
                  </a:cubicBezTo>
                  <a:cubicBezTo>
                    <a:pt x="1131" y="3728"/>
                    <a:pt x="1119" y="3824"/>
                    <a:pt x="1179" y="3883"/>
                  </a:cubicBezTo>
                  <a:cubicBezTo>
                    <a:pt x="1488" y="4121"/>
                    <a:pt x="1465" y="4586"/>
                    <a:pt x="1227" y="4859"/>
                  </a:cubicBezTo>
                  <a:cubicBezTo>
                    <a:pt x="1001" y="5104"/>
                    <a:pt x="685" y="5200"/>
                    <a:pt x="363" y="5200"/>
                  </a:cubicBezTo>
                  <a:cubicBezTo>
                    <a:pt x="278" y="5200"/>
                    <a:pt x="192" y="5193"/>
                    <a:pt x="107" y="5181"/>
                  </a:cubicBezTo>
                  <a:cubicBezTo>
                    <a:pt x="104" y="5181"/>
                    <a:pt x="100" y="5180"/>
                    <a:pt x="97" y="5180"/>
                  </a:cubicBezTo>
                  <a:cubicBezTo>
                    <a:pt x="0" y="5180"/>
                    <a:pt x="4" y="5336"/>
                    <a:pt x="107" y="5348"/>
                  </a:cubicBezTo>
                  <a:cubicBezTo>
                    <a:pt x="185" y="5357"/>
                    <a:pt x="264" y="5362"/>
                    <a:pt x="342" y="5362"/>
                  </a:cubicBezTo>
                  <a:cubicBezTo>
                    <a:pt x="756" y="5362"/>
                    <a:pt x="1167" y="5224"/>
                    <a:pt x="1417" y="4883"/>
                  </a:cubicBezTo>
                  <a:cubicBezTo>
                    <a:pt x="1643" y="4586"/>
                    <a:pt x="1643" y="4169"/>
                    <a:pt x="1417" y="3883"/>
                  </a:cubicBezTo>
                  <a:cubicBezTo>
                    <a:pt x="1941" y="3847"/>
                    <a:pt x="2453" y="3609"/>
                    <a:pt x="2691" y="3109"/>
                  </a:cubicBezTo>
                  <a:cubicBezTo>
                    <a:pt x="2893" y="2728"/>
                    <a:pt x="2846" y="2216"/>
                    <a:pt x="2536" y="1919"/>
                  </a:cubicBezTo>
                  <a:cubicBezTo>
                    <a:pt x="2917" y="1883"/>
                    <a:pt x="3274" y="1645"/>
                    <a:pt x="3405" y="1252"/>
                  </a:cubicBezTo>
                  <a:cubicBezTo>
                    <a:pt x="3572" y="811"/>
                    <a:pt x="3358" y="252"/>
                    <a:pt x="2941" y="14"/>
                  </a:cubicBezTo>
                  <a:cubicBezTo>
                    <a:pt x="2926" y="4"/>
                    <a:pt x="2911" y="0"/>
                    <a:pt x="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2250250" y="1785600"/>
              <a:ext cx="58000" cy="84050"/>
            </a:xfrm>
            <a:custGeom>
              <a:avLst/>
              <a:gdLst/>
              <a:ahLst/>
              <a:cxnLst/>
              <a:rect l="l" t="t" r="r" b="b"/>
              <a:pathLst>
                <a:path w="2320" h="3362" extrusionOk="0">
                  <a:moveTo>
                    <a:pt x="1431" y="1"/>
                  </a:moveTo>
                  <a:cubicBezTo>
                    <a:pt x="1395" y="1"/>
                    <a:pt x="1359" y="3"/>
                    <a:pt x="1323" y="7"/>
                  </a:cubicBezTo>
                  <a:cubicBezTo>
                    <a:pt x="1231" y="19"/>
                    <a:pt x="1261" y="174"/>
                    <a:pt x="1360" y="174"/>
                  </a:cubicBezTo>
                  <a:cubicBezTo>
                    <a:pt x="1363" y="174"/>
                    <a:pt x="1367" y="174"/>
                    <a:pt x="1370" y="174"/>
                  </a:cubicBezTo>
                  <a:cubicBezTo>
                    <a:pt x="1396" y="171"/>
                    <a:pt x="1422" y="169"/>
                    <a:pt x="1448" y="169"/>
                  </a:cubicBezTo>
                  <a:cubicBezTo>
                    <a:pt x="1836" y="169"/>
                    <a:pt x="2186" y="498"/>
                    <a:pt x="2097" y="900"/>
                  </a:cubicBezTo>
                  <a:cubicBezTo>
                    <a:pt x="1990" y="1376"/>
                    <a:pt x="1418" y="1436"/>
                    <a:pt x="1013" y="1448"/>
                  </a:cubicBezTo>
                  <a:cubicBezTo>
                    <a:pt x="930" y="1448"/>
                    <a:pt x="894" y="1555"/>
                    <a:pt x="966" y="1614"/>
                  </a:cubicBezTo>
                  <a:cubicBezTo>
                    <a:pt x="1287" y="1853"/>
                    <a:pt x="1359" y="2305"/>
                    <a:pt x="1228" y="2638"/>
                  </a:cubicBezTo>
                  <a:cubicBezTo>
                    <a:pt x="1100" y="2948"/>
                    <a:pt x="792" y="3188"/>
                    <a:pt x="467" y="3188"/>
                  </a:cubicBezTo>
                  <a:cubicBezTo>
                    <a:pt x="367" y="3188"/>
                    <a:pt x="266" y="3165"/>
                    <a:pt x="168" y="3115"/>
                  </a:cubicBezTo>
                  <a:cubicBezTo>
                    <a:pt x="155" y="3108"/>
                    <a:pt x="142" y="3105"/>
                    <a:pt x="129" y="3105"/>
                  </a:cubicBezTo>
                  <a:cubicBezTo>
                    <a:pt x="53" y="3105"/>
                    <a:pt x="1" y="3218"/>
                    <a:pt x="73" y="3269"/>
                  </a:cubicBezTo>
                  <a:cubicBezTo>
                    <a:pt x="200" y="3333"/>
                    <a:pt x="331" y="3362"/>
                    <a:pt x="459" y="3362"/>
                  </a:cubicBezTo>
                  <a:cubicBezTo>
                    <a:pt x="836" y="3362"/>
                    <a:pt x="1190" y="3113"/>
                    <a:pt x="1359" y="2757"/>
                  </a:cubicBezTo>
                  <a:cubicBezTo>
                    <a:pt x="1525" y="2388"/>
                    <a:pt x="1478" y="1924"/>
                    <a:pt x="1204" y="1626"/>
                  </a:cubicBezTo>
                  <a:cubicBezTo>
                    <a:pt x="1430" y="1614"/>
                    <a:pt x="1656" y="1567"/>
                    <a:pt x="1859" y="1460"/>
                  </a:cubicBezTo>
                  <a:cubicBezTo>
                    <a:pt x="2085" y="1341"/>
                    <a:pt x="2252" y="1138"/>
                    <a:pt x="2275" y="888"/>
                  </a:cubicBezTo>
                  <a:cubicBezTo>
                    <a:pt x="2320" y="357"/>
                    <a:pt x="1901" y="1"/>
                    <a:pt x="1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2144700" y="2017150"/>
              <a:ext cx="79100" cy="40100"/>
            </a:xfrm>
            <a:custGeom>
              <a:avLst/>
              <a:gdLst/>
              <a:ahLst/>
              <a:cxnLst/>
              <a:rect l="l" t="t" r="r" b="b"/>
              <a:pathLst>
                <a:path w="3164" h="1604" extrusionOk="0">
                  <a:moveTo>
                    <a:pt x="1712" y="0"/>
                  </a:moveTo>
                  <a:cubicBezTo>
                    <a:pt x="1654" y="0"/>
                    <a:pt x="1596" y="70"/>
                    <a:pt x="1640" y="139"/>
                  </a:cubicBezTo>
                  <a:cubicBezTo>
                    <a:pt x="1782" y="342"/>
                    <a:pt x="1675" y="663"/>
                    <a:pt x="1425" y="711"/>
                  </a:cubicBezTo>
                  <a:cubicBezTo>
                    <a:pt x="1393" y="720"/>
                    <a:pt x="1361" y="725"/>
                    <a:pt x="1330" y="725"/>
                  </a:cubicBezTo>
                  <a:cubicBezTo>
                    <a:pt x="1243" y="725"/>
                    <a:pt x="1158" y="692"/>
                    <a:pt x="1080" y="639"/>
                  </a:cubicBezTo>
                  <a:cubicBezTo>
                    <a:pt x="961" y="544"/>
                    <a:pt x="901" y="389"/>
                    <a:pt x="842" y="258"/>
                  </a:cubicBezTo>
                  <a:cubicBezTo>
                    <a:pt x="829" y="221"/>
                    <a:pt x="803" y="205"/>
                    <a:pt x="774" y="205"/>
                  </a:cubicBezTo>
                  <a:cubicBezTo>
                    <a:pt x="721" y="205"/>
                    <a:pt x="664" y="260"/>
                    <a:pt x="687" y="330"/>
                  </a:cubicBezTo>
                  <a:cubicBezTo>
                    <a:pt x="782" y="592"/>
                    <a:pt x="961" y="877"/>
                    <a:pt x="1282" y="913"/>
                  </a:cubicBezTo>
                  <a:lnTo>
                    <a:pt x="1318" y="913"/>
                  </a:lnTo>
                  <a:cubicBezTo>
                    <a:pt x="1318" y="925"/>
                    <a:pt x="1318" y="925"/>
                    <a:pt x="1306" y="937"/>
                  </a:cubicBezTo>
                  <a:cubicBezTo>
                    <a:pt x="1259" y="1175"/>
                    <a:pt x="1068" y="1389"/>
                    <a:pt x="818" y="1425"/>
                  </a:cubicBezTo>
                  <a:cubicBezTo>
                    <a:pt x="783" y="1432"/>
                    <a:pt x="747" y="1435"/>
                    <a:pt x="712" y="1435"/>
                  </a:cubicBezTo>
                  <a:cubicBezTo>
                    <a:pt x="503" y="1435"/>
                    <a:pt x="289" y="1320"/>
                    <a:pt x="187" y="1127"/>
                  </a:cubicBezTo>
                  <a:cubicBezTo>
                    <a:pt x="168" y="1100"/>
                    <a:pt x="139" y="1088"/>
                    <a:pt x="111" y="1088"/>
                  </a:cubicBezTo>
                  <a:cubicBezTo>
                    <a:pt x="54" y="1088"/>
                    <a:pt x="0" y="1139"/>
                    <a:pt x="32" y="1211"/>
                  </a:cubicBezTo>
                  <a:cubicBezTo>
                    <a:pt x="166" y="1447"/>
                    <a:pt x="433" y="1604"/>
                    <a:pt x="710" y="1604"/>
                  </a:cubicBezTo>
                  <a:cubicBezTo>
                    <a:pt x="754" y="1604"/>
                    <a:pt x="798" y="1600"/>
                    <a:pt x="842" y="1592"/>
                  </a:cubicBezTo>
                  <a:cubicBezTo>
                    <a:pt x="1104" y="1544"/>
                    <a:pt x="1306" y="1365"/>
                    <a:pt x="1413" y="1127"/>
                  </a:cubicBezTo>
                  <a:cubicBezTo>
                    <a:pt x="1612" y="1405"/>
                    <a:pt x="1933" y="1591"/>
                    <a:pt x="2269" y="1591"/>
                  </a:cubicBezTo>
                  <a:cubicBezTo>
                    <a:pt x="2337" y="1591"/>
                    <a:pt x="2405" y="1584"/>
                    <a:pt x="2473" y="1568"/>
                  </a:cubicBezTo>
                  <a:cubicBezTo>
                    <a:pt x="2902" y="1473"/>
                    <a:pt x="3164" y="996"/>
                    <a:pt x="2902" y="627"/>
                  </a:cubicBezTo>
                  <a:cubicBezTo>
                    <a:pt x="2886" y="605"/>
                    <a:pt x="2864" y="595"/>
                    <a:pt x="2843" y="595"/>
                  </a:cubicBezTo>
                  <a:cubicBezTo>
                    <a:pt x="2785" y="595"/>
                    <a:pt x="2727" y="665"/>
                    <a:pt x="2771" y="734"/>
                  </a:cubicBezTo>
                  <a:cubicBezTo>
                    <a:pt x="2985" y="1044"/>
                    <a:pt x="2675" y="1389"/>
                    <a:pt x="2354" y="1413"/>
                  </a:cubicBezTo>
                  <a:cubicBezTo>
                    <a:pt x="2330" y="1416"/>
                    <a:pt x="2306" y="1417"/>
                    <a:pt x="2283" y="1417"/>
                  </a:cubicBezTo>
                  <a:cubicBezTo>
                    <a:pt x="1951" y="1417"/>
                    <a:pt x="1640" y="1190"/>
                    <a:pt x="1485" y="901"/>
                  </a:cubicBezTo>
                  <a:cubicBezTo>
                    <a:pt x="1485" y="901"/>
                    <a:pt x="1485" y="877"/>
                    <a:pt x="1473" y="877"/>
                  </a:cubicBezTo>
                  <a:cubicBezTo>
                    <a:pt x="1663" y="842"/>
                    <a:pt x="1830" y="675"/>
                    <a:pt x="1878" y="461"/>
                  </a:cubicBezTo>
                  <a:cubicBezTo>
                    <a:pt x="1902" y="318"/>
                    <a:pt x="1878" y="151"/>
                    <a:pt x="1771" y="32"/>
                  </a:cubicBezTo>
                  <a:cubicBezTo>
                    <a:pt x="1755" y="10"/>
                    <a:pt x="1733" y="0"/>
                    <a:pt x="17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932850" y="1242575"/>
              <a:ext cx="254800" cy="356000"/>
            </a:xfrm>
            <a:custGeom>
              <a:avLst/>
              <a:gdLst/>
              <a:ahLst/>
              <a:cxnLst/>
              <a:rect l="l" t="t" r="r" b="b"/>
              <a:pathLst>
                <a:path w="10192" h="14240" extrusionOk="0">
                  <a:moveTo>
                    <a:pt x="9142" y="0"/>
                  </a:moveTo>
                  <a:cubicBezTo>
                    <a:pt x="8951" y="0"/>
                    <a:pt x="8756" y="44"/>
                    <a:pt x="8585" y="130"/>
                  </a:cubicBezTo>
                  <a:cubicBezTo>
                    <a:pt x="8108" y="368"/>
                    <a:pt x="7811" y="809"/>
                    <a:pt x="7513" y="1238"/>
                  </a:cubicBezTo>
                  <a:cubicBezTo>
                    <a:pt x="7465" y="1011"/>
                    <a:pt x="7263" y="868"/>
                    <a:pt x="7037" y="809"/>
                  </a:cubicBezTo>
                  <a:cubicBezTo>
                    <a:pt x="6954" y="787"/>
                    <a:pt x="6869" y="776"/>
                    <a:pt x="6785" y="776"/>
                  </a:cubicBezTo>
                  <a:cubicBezTo>
                    <a:pt x="6639" y="776"/>
                    <a:pt x="6494" y="808"/>
                    <a:pt x="6358" y="868"/>
                  </a:cubicBezTo>
                  <a:cubicBezTo>
                    <a:pt x="5906" y="1023"/>
                    <a:pt x="5537" y="1368"/>
                    <a:pt x="5322" y="1785"/>
                  </a:cubicBezTo>
                  <a:cubicBezTo>
                    <a:pt x="5120" y="2202"/>
                    <a:pt x="5072" y="2714"/>
                    <a:pt x="5227" y="3154"/>
                  </a:cubicBezTo>
                  <a:cubicBezTo>
                    <a:pt x="5045" y="2857"/>
                    <a:pt x="4676" y="2698"/>
                    <a:pt x="4315" y="2698"/>
                  </a:cubicBezTo>
                  <a:cubicBezTo>
                    <a:pt x="4229" y="2698"/>
                    <a:pt x="4143" y="2707"/>
                    <a:pt x="4060" y="2726"/>
                  </a:cubicBezTo>
                  <a:cubicBezTo>
                    <a:pt x="3632" y="2809"/>
                    <a:pt x="3274" y="3131"/>
                    <a:pt x="3084" y="3524"/>
                  </a:cubicBezTo>
                  <a:cubicBezTo>
                    <a:pt x="2882" y="3916"/>
                    <a:pt x="2822" y="4357"/>
                    <a:pt x="2858" y="4809"/>
                  </a:cubicBezTo>
                  <a:cubicBezTo>
                    <a:pt x="2669" y="4613"/>
                    <a:pt x="2424" y="4505"/>
                    <a:pt x="2174" y="4505"/>
                  </a:cubicBezTo>
                  <a:cubicBezTo>
                    <a:pt x="2044" y="4505"/>
                    <a:pt x="1912" y="4534"/>
                    <a:pt x="1786" y="4595"/>
                  </a:cubicBezTo>
                  <a:cubicBezTo>
                    <a:pt x="1417" y="4774"/>
                    <a:pt x="1179" y="5155"/>
                    <a:pt x="1072" y="5536"/>
                  </a:cubicBezTo>
                  <a:cubicBezTo>
                    <a:pt x="977" y="5940"/>
                    <a:pt x="1036" y="6357"/>
                    <a:pt x="1155" y="6738"/>
                  </a:cubicBezTo>
                  <a:cubicBezTo>
                    <a:pt x="1274" y="7131"/>
                    <a:pt x="1477" y="7488"/>
                    <a:pt x="1667" y="7845"/>
                  </a:cubicBezTo>
                  <a:cubicBezTo>
                    <a:pt x="1505" y="7757"/>
                    <a:pt x="1322" y="7713"/>
                    <a:pt x="1140" y="7713"/>
                  </a:cubicBezTo>
                  <a:cubicBezTo>
                    <a:pt x="882" y="7713"/>
                    <a:pt x="625" y="7802"/>
                    <a:pt x="429" y="7976"/>
                  </a:cubicBezTo>
                  <a:cubicBezTo>
                    <a:pt x="107" y="8274"/>
                    <a:pt x="0" y="8786"/>
                    <a:pt x="167" y="9179"/>
                  </a:cubicBezTo>
                  <a:cubicBezTo>
                    <a:pt x="310" y="9524"/>
                    <a:pt x="619" y="9774"/>
                    <a:pt x="929" y="9989"/>
                  </a:cubicBezTo>
                  <a:cubicBezTo>
                    <a:pt x="536" y="10120"/>
                    <a:pt x="322" y="10608"/>
                    <a:pt x="369" y="11024"/>
                  </a:cubicBezTo>
                  <a:cubicBezTo>
                    <a:pt x="393" y="11465"/>
                    <a:pt x="631" y="11834"/>
                    <a:pt x="917" y="12156"/>
                  </a:cubicBezTo>
                  <a:cubicBezTo>
                    <a:pt x="1631" y="13025"/>
                    <a:pt x="2620" y="13668"/>
                    <a:pt x="3703" y="13941"/>
                  </a:cubicBezTo>
                  <a:cubicBezTo>
                    <a:pt x="4290" y="14105"/>
                    <a:pt x="4899" y="14239"/>
                    <a:pt x="5492" y="14239"/>
                  </a:cubicBezTo>
                  <a:cubicBezTo>
                    <a:pt x="5981" y="14239"/>
                    <a:pt x="6459" y="14148"/>
                    <a:pt x="6906" y="13906"/>
                  </a:cubicBezTo>
                  <a:cubicBezTo>
                    <a:pt x="7692" y="13465"/>
                    <a:pt x="8144" y="12548"/>
                    <a:pt x="8227" y="11655"/>
                  </a:cubicBezTo>
                  <a:cubicBezTo>
                    <a:pt x="8323" y="10763"/>
                    <a:pt x="8120" y="9858"/>
                    <a:pt x="7930" y="8965"/>
                  </a:cubicBezTo>
                  <a:cubicBezTo>
                    <a:pt x="7739" y="8072"/>
                    <a:pt x="7549" y="7179"/>
                    <a:pt x="7644" y="6262"/>
                  </a:cubicBezTo>
                  <a:cubicBezTo>
                    <a:pt x="7823" y="4631"/>
                    <a:pt x="8942" y="3262"/>
                    <a:pt x="9751" y="1821"/>
                  </a:cubicBezTo>
                  <a:cubicBezTo>
                    <a:pt x="9990" y="1380"/>
                    <a:pt x="10192" y="868"/>
                    <a:pt x="9966" y="428"/>
                  </a:cubicBezTo>
                  <a:cubicBezTo>
                    <a:pt x="9806" y="139"/>
                    <a:pt x="9481" y="0"/>
                    <a:pt x="9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877775" y="1479025"/>
              <a:ext cx="352750" cy="320300"/>
            </a:xfrm>
            <a:custGeom>
              <a:avLst/>
              <a:gdLst/>
              <a:ahLst/>
              <a:cxnLst/>
              <a:rect l="l" t="t" r="r" b="b"/>
              <a:pathLst>
                <a:path w="14110" h="12812" extrusionOk="0">
                  <a:moveTo>
                    <a:pt x="12284" y="0"/>
                  </a:moveTo>
                  <a:cubicBezTo>
                    <a:pt x="11665" y="0"/>
                    <a:pt x="11023" y="265"/>
                    <a:pt x="10609" y="721"/>
                  </a:cubicBezTo>
                  <a:cubicBezTo>
                    <a:pt x="10288" y="1090"/>
                    <a:pt x="10228" y="1614"/>
                    <a:pt x="9954" y="2019"/>
                  </a:cubicBezTo>
                  <a:cubicBezTo>
                    <a:pt x="9633" y="2519"/>
                    <a:pt x="9049" y="2674"/>
                    <a:pt x="8561" y="2948"/>
                  </a:cubicBezTo>
                  <a:cubicBezTo>
                    <a:pt x="8049" y="3245"/>
                    <a:pt x="7609" y="3650"/>
                    <a:pt x="7251" y="4126"/>
                  </a:cubicBezTo>
                  <a:cubicBezTo>
                    <a:pt x="6692" y="4876"/>
                    <a:pt x="6430" y="5781"/>
                    <a:pt x="5977" y="6603"/>
                  </a:cubicBezTo>
                  <a:cubicBezTo>
                    <a:pt x="5608" y="7281"/>
                    <a:pt x="5108" y="7889"/>
                    <a:pt x="4489" y="8365"/>
                  </a:cubicBezTo>
                  <a:cubicBezTo>
                    <a:pt x="3680" y="9020"/>
                    <a:pt x="2679" y="9436"/>
                    <a:pt x="1632" y="9579"/>
                  </a:cubicBezTo>
                  <a:cubicBezTo>
                    <a:pt x="1275" y="9615"/>
                    <a:pt x="941" y="9639"/>
                    <a:pt x="608" y="9770"/>
                  </a:cubicBezTo>
                  <a:cubicBezTo>
                    <a:pt x="286" y="9901"/>
                    <a:pt x="1" y="10198"/>
                    <a:pt x="1" y="10544"/>
                  </a:cubicBezTo>
                  <a:cubicBezTo>
                    <a:pt x="1" y="10901"/>
                    <a:pt x="310" y="11199"/>
                    <a:pt x="643" y="11341"/>
                  </a:cubicBezTo>
                  <a:cubicBezTo>
                    <a:pt x="850" y="11438"/>
                    <a:pt x="1067" y="11479"/>
                    <a:pt x="1289" y="11479"/>
                  </a:cubicBezTo>
                  <a:cubicBezTo>
                    <a:pt x="1476" y="11479"/>
                    <a:pt x="1667" y="11450"/>
                    <a:pt x="1858" y="11401"/>
                  </a:cubicBezTo>
                  <a:lnTo>
                    <a:pt x="1858" y="11401"/>
                  </a:lnTo>
                  <a:cubicBezTo>
                    <a:pt x="1739" y="11508"/>
                    <a:pt x="1632" y="11615"/>
                    <a:pt x="1548" y="11758"/>
                  </a:cubicBezTo>
                  <a:cubicBezTo>
                    <a:pt x="1453" y="11913"/>
                    <a:pt x="1429" y="12080"/>
                    <a:pt x="1477" y="12223"/>
                  </a:cubicBezTo>
                  <a:cubicBezTo>
                    <a:pt x="1536" y="12389"/>
                    <a:pt x="1679" y="12508"/>
                    <a:pt x="1846" y="12592"/>
                  </a:cubicBezTo>
                  <a:cubicBezTo>
                    <a:pt x="2126" y="12735"/>
                    <a:pt x="2435" y="12812"/>
                    <a:pt x="2748" y="12812"/>
                  </a:cubicBezTo>
                  <a:cubicBezTo>
                    <a:pt x="2927" y="12812"/>
                    <a:pt x="3109" y="12787"/>
                    <a:pt x="3287" y="12734"/>
                  </a:cubicBezTo>
                  <a:cubicBezTo>
                    <a:pt x="3643" y="12628"/>
                    <a:pt x="4306" y="12284"/>
                    <a:pt x="4417" y="11893"/>
                  </a:cubicBezTo>
                  <a:lnTo>
                    <a:pt x="4417" y="11893"/>
                  </a:lnTo>
                  <a:cubicBezTo>
                    <a:pt x="4313" y="12273"/>
                    <a:pt x="4598" y="12699"/>
                    <a:pt x="4989" y="12758"/>
                  </a:cubicBezTo>
                  <a:cubicBezTo>
                    <a:pt x="5027" y="12764"/>
                    <a:pt x="5065" y="12767"/>
                    <a:pt x="5103" y="12767"/>
                  </a:cubicBezTo>
                  <a:cubicBezTo>
                    <a:pt x="5455" y="12767"/>
                    <a:pt x="5788" y="12526"/>
                    <a:pt x="6025" y="12246"/>
                  </a:cubicBezTo>
                  <a:cubicBezTo>
                    <a:pt x="6156" y="12080"/>
                    <a:pt x="7380" y="10000"/>
                    <a:pt x="7216" y="9937"/>
                  </a:cubicBezTo>
                  <a:lnTo>
                    <a:pt x="7216" y="9937"/>
                  </a:lnTo>
                  <a:cubicBezTo>
                    <a:pt x="7615" y="10085"/>
                    <a:pt x="8040" y="10158"/>
                    <a:pt x="8465" y="10158"/>
                  </a:cubicBezTo>
                  <a:cubicBezTo>
                    <a:pt x="9130" y="10158"/>
                    <a:pt x="9797" y="9980"/>
                    <a:pt x="10371" y="9639"/>
                  </a:cubicBezTo>
                  <a:cubicBezTo>
                    <a:pt x="11300" y="9067"/>
                    <a:pt x="11954" y="8055"/>
                    <a:pt x="12085" y="6972"/>
                  </a:cubicBezTo>
                  <a:cubicBezTo>
                    <a:pt x="12145" y="6508"/>
                    <a:pt x="12097" y="6043"/>
                    <a:pt x="12109" y="5567"/>
                  </a:cubicBezTo>
                  <a:cubicBezTo>
                    <a:pt x="12133" y="5067"/>
                    <a:pt x="12169" y="4531"/>
                    <a:pt x="12407" y="4055"/>
                  </a:cubicBezTo>
                  <a:cubicBezTo>
                    <a:pt x="12621" y="3650"/>
                    <a:pt x="13002" y="3412"/>
                    <a:pt x="13324" y="3138"/>
                  </a:cubicBezTo>
                  <a:cubicBezTo>
                    <a:pt x="13562" y="2924"/>
                    <a:pt x="13764" y="2674"/>
                    <a:pt x="13895" y="2376"/>
                  </a:cubicBezTo>
                  <a:cubicBezTo>
                    <a:pt x="14109" y="1912"/>
                    <a:pt x="14109" y="1388"/>
                    <a:pt x="13883" y="947"/>
                  </a:cubicBezTo>
                  <a:cubicBezTo>
                    <a:pt x="13693" y="543"/>
                    <a:pt x="13371" y="292"/>
                    <a:pt x="13014" y="138"/>
                  </a:cubicBezTo>
                  <a:cubicBezTo>
                    <a:pt x="12786" y="44"/>
                    <a:pt x="12537" y="0"/>
                    <a:pt x="12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830750" y="1340175"/>
              <a:ext cx="294100" cy="340975"/>
            </a:xfrm>
            <a:custGeom>
              <a:avLst/>
              <a:gdLst/>
              <a:ahLst/>
              <a:cxnLst/>
              <a:rect l="l" t="t" r="r" b="b"/>
              <a:pathLst>
                <a:path w="11764" h="13639" extrusionOk="0">
                  <a:moveTo>
                    <a:pt x="1465" y="1"/>
                  </a:moveTo>
                  <a:cubicBezTo>
                    <a:pt x="941" y="1"/>
                    <a:pt x="548" y="524"/>
                    <a:pt x="524" y="1048"/>
                  </a:cubicBezTo>
                  <a:cubicBezTo>
                    <a:pt x="489" y="1572"/>
                    <a:pt x="727" y="2060"/>
                    <a:pt x="965" y="2525"/>
                  </a:cubicBezTo>
                  <a:cubicBezTo>
                    <a:pt x="921" y="2510"/>
                    <a:pt x="877" y="2503"/>
                    <a:pt x="833" y="2503"/>
                  </a:cubicBezTo>
                  <a:cubicBezTo>
                    <a:pt x="661" y="2503"/>
                    <a:pt x="490" y="2606"/>
                    <a:pt x="358" y="2739"/>
                  </a:cubicBezTo>
                  <a:cubicBezTo>
                    <a:pt x="191" y="2894"/>
                    <a:pt x="108" y="3132"/>
                    <a:pt x="72" y="3358"/>
                  </a:cubicBezTo>
                  <a:cubicBezTo>
                    <a:pt x="0" y="3822"/>
                    <a:pt x="119" y="4311"/>
                    <a:pt x="393" y="4703"/>
                  </a:cubicBezTo>
                  <a:cubicBezTo>
                    <a:pt x="655" y="5084"/>
                    <a:pt x="1072" y="5370"/>
                    <a:pt x="1536" y="5454"/>
                  </a:cubicBezTo>
                  <a:cubicBezTo>
                    <a:pt x="1108" y="5465"/>
                    <a:pt x="715" y="5846"/>
                    <a:pt x="584" y="6263"/>
                  </a:cubicBezTo>
                  <a:cubicBezTo>
                    <a:pt x="453" y="6680"/>
                    <a:pt x="548" y="7156"/>
                    <a:pt x="810" y="7513"/>
                  </a:cubicBezTo>
                  <a:cubicBezTo>
                    <a:pt x="1048" y="7871"/>
                    <a:pt x="1417" y="8132"/>
                    <a:pt x="1822" y="8335"/>
                  </a:cubicBezTo>
                  <a:cubicBezTo>
                    <a:pt x="1429" y="8430"/>
                    <a:pt x="1143" y="8764"/>
                    <a:pt x="1120" y="9168"/>
                  </a:cubicBezTo>
                  <a:cubicBezTo>
                    <a:pt x="1084" y="9561"/>
                    <a:pt x="1298" y="9966"/>
                    <a:pt x="1596" y="10228"/>
                  </a:cubicBezTo>
                  <a:cubicBezTo>
                    <a:pt x="1893" y="10502"/>
                    <a:pt x="2298" y="10668"/>
                    <a:pt x="2691" y="10740"/>
                  </a:cubicBezTo>
                  <a:cubicBezTo>
                    <a:pt x="3096" y="10811"/>
                    <a:pt x="3501" y="10823"/>
                    <a:pt x="3918" y="10823"/>
                  </a:cubicBezTo>
                  <a:cubicBezTo>
                    <a:pt x="3548" y="11061"/>
                    <a:pt x="3334" y="11561"/>
                    <a:pt x="3441" y="11978"/>
                  </a:cubicBezTo>
                  <a:cubicBezTo>
                    <a:pt x="3548" y="12407"/>
                    <a:pt x="3929" y="12752"/>
                    <a:pt x="4382" y="12788"/>
                  </a:cubicBezTo>
                  <a:cubicBezTo>
                    <a:pt x="4425" y="12793"/>
                    <a:pt x="4469" y="12796"/>
                    <a:pt x="4512" y="12796"/>
                  </a:cubicBezTo>
                  <a:cubicBezTo>
                    <a:pt x="4837" y="12796"/>
                    <a:pt x="5159" y="12648"/>
                    <a:pt x="5453" y="12490"/>
                  </a:cubicBezTo>
                  <a:lnTo>
                    <a:pt x="5453" y="12490"/>
                  </a:lnTo>
                  <a:cubicBezTo>
                    <a:pt x="5370" y="12907"/>
                    <a:pt x="5703" y="13324"/>
                    <a:pt x="6084" y="13502"/>
                  </a:cubicBezTo>
                  <a:cubicBezTo>
                    <a:pt x="6305" y="13603"/>
                    <a:pt x="6541" y="13639"/>
                    <a:pt x="6783" y="13639"/>
                  </a:cubicBezTo>
                  <a:cubicBezTo>
                    <a:pt x="6972" y="13639"/>
                    <a:pt x="7165" y="13617"/>
                    <a:pt x="7358" y="13586"/>
                  </a:cubicBezTo>
                  <a:cubicBezTo>
                    <a:pt x="8454" y="13371"/>
                    <a:pt x="9478" y="12824"/>
                    <a:pt x="10252" y="12002"/>
                  </a:cubicBezTo>
                  <a:cubicBezTo>
                    <a:pt x="11037" y="11216"/>
                    <a:pt x="11764" y="10311"/>
                    <a:pt x="11764" y="9192"/>
                  </a:cubicBezTo>
                  <a:cubicBezTo>
                    <a:pt x="11764" y="8287"/>
                    <a:pt x="11180" y="7466"/>
                    <a:pt x="10442" y="6942"/>
                  </a:cubicBezTo>
                  <a:cubicBezTo>
                    <a:pt x="9692" y="6430"/>
                    <a:pt x="8811" y="6156"/>
                    <a:pt x="7942" y="5906"/>
                  </a:cubicBezTo>
                  <a:cubicBezTo>
                    <a:pt x="7073" y="5656"/>
                    <a:pt x="6180" y="5370"/>
                    <a:pt x="5442" y="4846"/>
                  </a:cubicBezTo>
                  <a:cubicBezTo>
                    <a:pt x="4084" y="3894"/>
                    <a:pt x="3429" y="2263"/>
                    <a:pt x="2560" y="858"/>
                  </a:cubicBezTo>
                  <a:cubicBezTo>
                    <a:pt x="2310" y="441"/>
                    <a:pt x="1953" y="1"/>
                    <a:pt x="1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1204900" y="1530975"/>
              <a:ext cx="39625" cy="30075"/>
            </a:xfrm>
            <a:custGeom>
              <a:avLst/>
              <a:gdLst/>
              <a:ahLst/>
              <a:cxnLst/>
              <a:rect l="l" t="t" r="r" b="b"/>
              <a:pathLst>
                <a:path w="1585" h="1203" extrusionOk="0">
                  <a:moveTo>
                    <a:pt x="786" y="0"/>
                  </a:moveTo>
                  <a:cubicBezTo>
                    <a:pt x="96" y="84"/>
                    <a:pt x="1" y="739"/>
                    <a:pt x="1" y="762"/>
                  </a:cubicBezTo>
                  <a:lnTo>
                    <a:pt x="1584" y="1203"/>
                  </a:lnTo>
                  <a:lnTo>
                    <a:pt x="1584" y="1203"/>
                  </a:ln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1204600" y="1550025"/>
              <a:ext cx="32175" cy="8950"/>
            </a:xfrm>
            <a:custGeom>
              <a:avLst/>
              <a:gdLst/>
              <a:ahLst/>
              <a:cxnLst/>
              <a:rect l="l" t="t" r="r" b="b"/>
              <a:pathLst>
                <a:path w="1287" h="358" extrusionOk="0">
                  <a:moveTo>
                    <a:pt x="1" y="0"/>
                  </a:moveTo>
                  <a:cubicBezTo>
                    <a:pt x="1" y="143"/>
                    <a:pt x="24" y="215"/>
                    <a:pt x="24" y="215"/>
                  </a:cubicBezTo>
                  <a:lnTo>
                    <a:pt x="1286" y="35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8"/>
            <p:cNvSpPr/>
            <p:nvPr/>
          </p:nvSpPr>
          <p:spPr>
            <a:xfrm>
              <a:off x="1197750" y="1508350"/>
              <a:ext cx="14025" cy="13125"/>
            </a:xfrm>
            <a:custGeom>
              <a:avLst/>
              <a:gdLst/>
              <a:ahLst/>
              <a:cxnLst/>
              <a:rect l="l" t="t" r="r" b="b"/>
              <a:pathLst>
                <a:path w="561" h="525" extrusionOk="0">
                  <a:moveTo>
                    <a:pt x="276" y="1"/>
                  </a:moveTo>
                  <a:cubicBezTo>
                    <a:pt x="159" y="1"/>
                    <a:pt x="54" y="94"/>
                    <a:pt x="25" y="203"/>
                  </a:cubicBezTo>
                  <a:cubicBezTo>
                    <a:pt x="1" y="334"/>
                    <a:pt x="84" y="477"/>
                    <a:pt x="227" y="513"/>
                  </a:cubicBezTo>
                  <a:cubicBezTo>
                    <a:pt x="249" y="520"/>
                    <a:pt x="270" y="524"/>
                    <a:pt x="292" y="524"/>
                  </a:cubicBezTo>
                  <a:cubicBezTo>
                    <a:pt x="399" y="524"/>
                    <a:pt x="497" y="431"/>
                    <a:pt x="537" y="322"/>
                  </a:cubicBezTo>
                  <a:cubicBezTo>
                    <a:pt x="560" y="191"/>
                    <a:pt x="477" y="48"/>
                    <a:pt x="346" y="12"/>
                  </a:cubicBezTo>
                  <a:cubicBezTo>
                    <a:pt x="322" y="5"/>
                    <a:pt x="299" y="1"/>
                    <a:pt x="276" y="1"/>
                  </a:cubicBezTo>
                  <a:close/>
                </a:path>
              </a:pathLst>
            </a:custGeom>
            <a:solidFill>
              <a:srgbClr val="122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8"/>
            <p:cNvSpPr/>
            <p:nvPr/>
          </p:nvSpPr>
          <p:spPr>
            <a:xfrm>
              <a:off x="923925" y="1474875"/>
              <a:ext cx="83650" cy="137225"/>
            </a:xfrm>
            <a:custGeom>
              <a:avLst/>
              <a:gdLst/>
              <a:ahLst/>
              <a:cxnLst/>
              <a:rect l="l" t="t" r="r" b="b"/>
              <a:pathLst>
                <a:path w="3346" h="5489" extrusionOk="0">
                  <a:moveTo>
                    <a:pt x="700" y="0"/>
                  </a:moveTo>
                  <a:cubicBezTo>
                    <a:pt x="690" y="0"/>
                    <a:pt x="678" y="2"/>
                    <a:pt x="667" y="6"/>
                  </a:cubicBezTo>
                  <a:cubicBezTo>
                    <a:pt x="238" y="220"/>
                    <a:pt x="0" y="744"/>
                    <a:pt x="167" y="1209"/>
                  </a:cubicBezTo>
                  <a:cubicBezTo>
                    <a:pt x="262" y="1601"/>
                    <a:pt x="607" y="1863"/>
                    <a:pt x="1000" y="1935"/>
                  </a:cubicBezTo>
                  <a:cubicBezTo>
                    <a:pt x="667" y="2233"/>
                    <a:pt x="595" y="2721"/>
                    <a:pt x="774" y="3125"/>
                  </a:cubicBezTo>
                  <a:cubicBezTo>
                    <a:pt x="976" y="3626"/>
                    <a:pt x="1488" y="3876"/>
                    <a:pt x="2012" y="3947"/>
                  </a:cubicBezTo>
                  <a:cubicBezTo>
                    <a:pt x="1786" y="4221"/>
                    <a:pt x="1750" y="4638"/>
                    <a:pt x="1965" y="4947"/>
                  </a:cubicBezTo>
                  <a:cubicBezTo>
                    <a:pt x="2201" y="5334"/>
                    <a:pt x="2651" y="5488"/>
                    <a:pt x="3095" y="5488"/>
                  </a:cubicBezTo>
                  <a:cubicBezTo>
                    <a:pt x="3143" y="5488"/>
                    <a:pt x="3191" y="5486"/>
                    <a:pt x="3239" y="5483"/>
                  </a:cubicBezTo>
                  <a:cubicBezTo>
                    <a:pt x="3342" y="5483"/>
                    <a:pt x="3346" y="5316"/>
                    <a:pt x="3249" y="5316"/>
                  </a:cubicBezTo>
                  <a:cubicBezTo>
                    <a:pt x="3245" y="5316"/>
                    <a:pt x="3242" y="5316"/>
                    <a:pt x="3239" y="5316"/>
                  </a:cubicBezTo>
                  <a:cubicBezTo>
                    <a:pt x="3187" y="5321"/>
                    <a:pt x="3135" y="5323"/>
                    <a:pt x="3083" y="5323"/>
                  </a:cubicBezTo>
                  <a:cubicBezTo>
                    <a:pt x="2734" y="5323"/>
                    <a:pt x="2371" y="5215"/>
                    <a:pt x="2143" y="4935"/>
                  </a:cubicBezTo>
                  <a:cubicBezTo>
                    <a:pt x="1905" y="4649"/>
                    <a:pt x="1905" y="4185"/>
                    <a:pt x="2226" y="3971"/>
                  </a:cubicBezTo>
                  <a:cubicBezTo>
                    <a:pt x="2286" y="3923"/>
                    <a:pt x="2274" y="3804"/>
                    <a:pt x="2191" y="3804"/>
                  </a:cubicBezTo>
                  <a:cubicBezTo>
                    <a:pt x="1679" y="3792"/>
                    <a:pt x="1155" y="3578"/>
                    <a:pt x="917" y="3102"/>
                  </a:cubicBezTo>
                  <a:cubicBezTo>
                    <a:pt x="714" y="2673"/>
                    <a:pt x="833" y="2125"/>
                    <a:pt x="1274" y="1935"/>
                  </a:cubicBezTo>
                  <a:cubicBezTo>
                    <a:pt x="1365" y="1889"/>
                    <a:pt x="1315" y="1767"/>
                    <a:pt x="1227" y="1767"/>
                  </a:cubicBezTo>
                  <a:cubicBezTo>
                    <a:pt x="1223" y="1767"/>
                    <a:pt x="1219" y="1768"/>
                    <a:pt x="1214" y="1768"/>
                  </a:cubicBezTo>
                  <a:cubicBezTo>
                    <a:pt x="1178" y="1774"/>
                    <a:pt x="1142" y="1776"/>
                    <a:pt x="1105" y="1776"/>
                  </a:cubicBezTo>
                  <a:cubicBezTo>
                    <a:pt x="743" y="1776"/>
                    <a:pt x="372" y="1518"/>
                    <a:pt x="286" y="1161"/>
                  </a:cubicBezTo>
                  <a:cubicBezTo>
                    <a:pt x="179" y="756"/>
                    <a:pt x="381" y="339"/>
                    <a:pt x="738" y="161"/>
                  </a:cubicBezTo>
                  <a:cubicBezTo>
                    <a:pt x="834" y="118"/>
                    <a:pt x="787" y="0"/>
                    <a:pt x="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8"/>
            <p:cNvSpPr/>
            <p:nvPr/>
          </p:nvSpPr>
          <p:spPr>
            <a:xfrm>
              <a:off x="954425" y="1497025"/>
              <a:ext cx="55250" cy="85000"/>
            </a:xfrm>
            <a:custGeom>
              <a:avLst/>
              <a:gdLst/>
              <a:ahLst/>
              <a:cxnLst/>
              <a:rect l="l" t="t" r="r" b="b"/>
              <a:pathLst>
                <a:path w="2210" h="3400" extrusionOk="0">
                  <a:moveTo>
                    <a:pt x="877" y="1"/>
                  </a:moveTo>
                  <a:cubicBezTo>
                    <a:pt x="420" y="1"/>
                    <a:pt x="0" y="331"/>
                    <a:pt x="54" y="835"/>
                  </a:cubicBezTo>
                  <a:cubicBezTo>
                    <a:pt x="54" y="1085"/>
                    <a:pt x="221" y="1299"/>
                    <a:pt x="435" y="1430"/>
                  </a:cubicBezTo>
                  <a:cubicBezTo>
                    <a:pt x="625" y="1549"/>
                    <a:pt x="852" y="1597"/>
                    <a:pt x="1066" y="1620"/>
                  </a:cubicBezTo>
                  <a:cubicBezTo>
                    <a:pt x="792" y="1906"/>
                    <a:pt x="709" y="2359"/>
                    <a:pt x="864" y="2740"/>
                  </a:cubicBezTo>
                  <a:cubicBezTo>
                    <a:pt x="1010" y="3133"/>
                    <a:pt x="1367" y="3400"/>
                    <a:pt x="1757" y="3400"/>
                  </a:cubicBezTo>
                  <a:cubicBezTo>
                    <a:pt x="1875" y="3400"/>
                    <a:pt x="1995" y="3375"/>
                    <a:pt x="2114" y="3323"/>
                  </a:cubicBezTo>
                  <a:cubicBezTo>
                    <a:pt x="2209" y="3281"/>
                    <a:pt x="2153" y="3162"/>
                    <a:pt x="2073" y="3162"/>
                  </a:cubicBezTo>
                  <a:cubicBezTo>
                    <a:pt x="2063" y="3162"/>
                    <a:pt x="2053" y="3164"/>
                    <a:pt x="2042" y="3168"/>
                  </a:cubicBezTo>
                  <a:cubicBezTo>
                    <a:pt x="1945" y="3213"/>
                    <a:pt x="1847" y="3233"/>
                    <a:pt x="1752" y="3233"/>
                  </a:cubicBezTo>
                  <a:cubicBezTo>
                    <a:pt x="1417" y="3233"/>
                    <a:pt x="1118" y="2981"/>
                    <a:pt x="1006" y="2656"/>
                  </a:cubicBezTo>
                  <a:cubicBezTo>
                    <a:pt x="876" y="2299"/>
                    <a:pt x="983" y="1847"/>
                    <a:pt x="1304" y="1644"/>
                  </a:cubicBezTo>
                  <a:cubicBezTo>
                    <a:pt x="1364" y="1597"/>
                    <a:pt x="1352" y="1489"/>
                    <a:pt x="1268" y="1477"/>
                  </a:cubicBezTo>
                  <a:cubicBezTo>
                    <a:pt x="864" y="1430"/>
                    <a:pt x="280" y="1358"/>
                    <a:pt x="209" y="870"/>
                  </a:cubicBezTo>
                  <a:cubicBezTo>
                    <a:pt x="155" y="471"/>
                    <a:pt x="502" y="170"/>
                    <a:pt x="868" y="170"/>
                  </a:cubicBezTo>
                  <a:cubicBezTo>
                    <a:pt x="906" y="170"/>
                    <a:pt x="945" y="173"/>
                    <a:pt x="983" y="180"/>
                  </a:cubicBezTo>
                  <a:cubicBezTo>
                    <a:pt x="987" y="180"/>
                    <a:pt x="990" y="180"/>
                    <a:pt x="994" y="180"/>
                  </a:cubicBezTo>
                  <a:cubicBezTo>
                    <a:pt x="1092" y="180"/>
                    <a:pt x="1122" y="36"/>
                    <a:pt x="1030" y="13"/>
                  </a:cubicBezTo>
                  <a:cubicBezTo>
                    <a:pt x="979" y="5"/>
                    <a:pt x="928" y="1"/>
                    <a:pt x="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8"/>
            <p:cNvSpPr/>
            <p:nvPr/>
          </p:nvSpPr>
          <p:spPr>
            <a:xfrm>
              <a:off x="962300" y="1719625"/>
              <a:ext cx="73475" cy="46925"/>
            </a:xfrm>
            <a:custGeom>
              <a:avLst/>
              <a:gdLst/>
              <a:ahLst/>
              <a:cxnLst/>
              <a:rect l="l" t="t" r="r" b="b"/>
              <a:pathLst>
                <a:path w="2939" h="1877" extrusionOk="0">
                  <a:moveTo>
                    <a:pt x="1642" y="1"/>
                  </a:moveTo>
                  <a:cubicBezTo>
                    <a:pt x="1628" y="1"/>
                    <a:pt x="1612" y="5"/>
                    <a:pt x="1596" y="15"/>
                  </a:cubicBezTo>
                  <a:cubicBezTo>
                    <a:pt x="1465" y="98"/>
                    <a:pt x="1382" y="253"/>
                    <a:pt x="1370" y="396"/>
                  </a:cubicBezTo>
                  <a:cubicBezTo>
                    <a:pt x="1346" y="610"/>
                    <a:pt x="1442" y="801"/>
                    <a:pt x="1620" y="920"/>
                  </a:cubicBezTo>
                  <a:lnTo>
                    <a:pt x="1596" y="932"/>
                  </a:lnTo>
                  <a:cubicBezTo>
                    <a:pt x="1421" y="1099"/>
                    <a:pt x="1168" y="1208"/>
                    <a:pt x="922" y="1208"/>
                  </a:cubicBezTo>
                  <a:cubicBezTo>
                    <a:pt x="818" y="1208"/>
                    <a:pt x="715" y="1188"/>
                    <a:pt x="620" y="1146"/>
                  </a:cubicBezTo>
                  <a:cubicBezTo>
                    <a:pt x="334" y="1015"/>
                    <a:pt x="144" y="574"/>
                    <a:pt x="453" y="360"/>
                  </a:cubicBezTo>
                  <a:cubicBezTo>
                    <a:pt x="534" y="310"/>
                    <a:pt x="479" y="192"/>
                    <a:pt x="409" y="192"/>
                  </a:cubicBezTo>
                  <a:cubicBezTo>
                    <a:pt x="396" y="192"/>
                    <a:pt x="383" y="196"/>
                    <a:pt x="370" y="205"/>
                  </a:cubicBezTo>
                  <a:cubicBezTo>
                    <a:pt x="1" y="491"/>
                    <a:pt x="84" y="1015"/>
                    <a:pt x="453" y="1253"/>
                  </a:cubicBezTo>
                  <a:cubicBezTo>
                    <a:pt x="601" y="1342"/>
                    <a:pt x="768" y="1382"/>
                    <a:pt x="935" y="1382"/>
                  </a:cubicBezTo>
                  <a:cubicBezTo>
                    <a:pt x="1171" y="1382"/>
                    <a:pt x="1408" y="1302"/>
                    <a:pt x="1596" y="1170"/>
                  </a:cubicBezTo>
                  <a:cubicBezTo>
                    <a:pt x="1620" y="1432"/>
                    <a:pt x="1763" y="1646"/>
                    <a:pt x="1989" y="1789"/>
                  </a:cubicBezTo>
                  <a:cubicBezTo>
                    <a:pt x="2100" y="1849"/>
                    <a:pt x="2220" y="1876"/>
                    <a:pt x="2342" y="1876"/>
                  </a:cubicBezTo>
                  <a:cubicBezTo>
                    <a:pt x="2535" y="1876"/>
                    <a:pt x="2729" y="1806"/>
                    <a:pt x="2882" y="1682"/>
                  </a:cubicBezTo>
                  <a:cubicBezTo>
                    <a:pt x="2938" y="1626"/>
                    <a:pt x="2877" y="1541"/>
                    <a:pt x="2808" y="1541"/>
                  </a:cubicBezTo>
                  <a:cubicBezTo>
                    <a:pt x="2789" y="1541"/>
                    <a:pt x="2769" y="1547"/>
                    <a:pt x="2751" y="1563"/>
                  </a:cubicBezTo>
                  <a:cubicBezTo>
                    <a:pt x="2647" y="1660"/>
                    <a:pt x="2506" y="1709"/>
                    <a:pt x="2362" y="1709"/>
                  </a:cubicBezTo>
                  <a:cubicBezTo>
                    <a:pt x="2260" y="1709"/>
                    <a:pt x="2155" y="1684"/>
                    <a:pt x="2061" y="1634"/>
                  </a:cubicBezTo>
                  <a:cubicBezTo>
                    <a:pt x="1858" y="1515"/>
                    <a:pt x="1715" y="1253"/>
                    <a:pt x="1763" y="1015"/>
                  </a:cubicBezTo>
                  <a:lnTo>
                    <a:pt x="1763" y="979"/>
                  </a:lnTo>
                  <a:cubicBezTo>
                    <a:pt x="1787" y="979"/>
                    <a:pt x="1799" y="991"/>
                    <a:pt x="1811" y="991"/>
                  </a:cubicBezTo>
                  <a:cubicBezTo>
                    <a:pt x="1856" y="1004"/>
                    <a:pt x="1900" y="1010"/>
                    <a:pt x="1944" y="1010"/>
                  </a:cubicBezTo>
                  <a:cubicBezTo>
                    <a:pt x="2189" y="1010"/>
                    <a:pt x="2409" y="826"/>
                    <a:pt x="2561" y="634"/>
                  </a:cubicBezTo>
                  <a:cubicBezTo>
                    <a:pt x="2606" y="571"/>
                    <a:pt x="2541" y="487"/>
                    <a:pt x="2476" y="487"/>
                  </a:cubicBezTo>
                  <a:cubicBezTo>
                    <a:pt x="2456" y="487"/>
                    <a:pt x="2435" y="495"/>
                    <a:pt x="2418" y="515"/>
                  </a:cubicBezTo>
                  <a:cubicBezTo>
                    <a:pt x="2311" y="622"/>
                    <a:pt x="2215" y="741"/>
                    <a:pt x="2061" y="801"/>
                  </a:cubicBezTo>
                  <a:cubicBezTo>
                    <a:pt x="2009" y="826"/>
                    <a:pt x="1956" y="839"/>
                    <a:pt x="1903" y="839"/>
                  </a:cubicBezTo>
                  <a:cubicBezTo>
                    <a:pt x="1833" y="839"/>
                    <a:pt x="1764" y="817"/>
                    <a:pt x="1704" y="777"/>
                  </a:cubicBezTo>
                  <a:cubicBezTo>
                    <a:pt x="1477" y="634"/>
                    <a:pt x="1477" y="313"/>
                    <a:pt x="1692" y="158"/>
                  </a:cubicBezTo>
                  <a:cubicBezTo>
                    <a:pt x="1761" y="108"/>
                    <a:pt x="1715" y="1"/>
                    <a:pt x="1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CuadroTexto 68">
            <a:extLst>
              <a:ext uri="{FF2B5EF4-FFF2-40B4-BE49-F238E27FC236}">
                <a16:creationId xmlns:a16="http://schemas.microsoft.com/office/drawing/2014/main" id="{BAD62314-5A3D-487E-8F16-23F5E78E4DFE}"/>
              </a:ext>
            </a:extLst>
          </p:cNvPr>
          <p:cNvSpPr txBox="1"/>
          <p:nvPr/>
        </p:nvSpPr>
        <p:spPr>
          <a:xfrm>
            <a:off x="2404605" y="3486840"/>
            <a:ext cx="4865166" cy="1046440"/>
          </a:xfrm>
          <a:prstGeom prst="rect">
            <a:avLst/>
          </a:prstGeom>
          <a:noFill/>
        </p:spPr>
        <p:txBody>
          <a:bodyPr wrap="square">
            <a:spAutoFit/>
          </a:bodyPr>
          <a:lstStyle/>
          <a:p>
            <a:pPr>
              <a:buClr>
                <a:schemeClr val="dk2"/>
              </a:buClr>
              <a:buSzPts val="1400"/>
            </a:pPr>
            <a:r>
              <a:rPr lang="es-EC" sz="1400" dirty="0"/>
              <a:t>                 </a:t>
            </a:r>
            <a:r>
              <a:rPr lang="es-EC" sz="1200" dirty="0">
                <a:solidFill>
                  <a:schemeClr val="dk2"/>
                </a:solidFill>
                <a:latin typeface="Open Sans"/>
                <a:ea typeface="Open Sans"/>
                <a:cs typeface="Open Sans"/>
                <a:sym typeface="Open Sans"/>
              </a:rPr>
              <a:t>Ricardo Gonzales</a:t>
            </a:r>
          </a:p>
          <a:p>
            <a:pPr>
              <a:buClr>
                <a:schemeClr val="dk2"/>
              </a:buClr>
              <a:buSzPts val="1400"/>
            </a:pPr>
            <a:r>
              <a:rPr lang="es-EC" sz="1200" dirty="0">
                <a:solidFill>
                  <a:schemeClr val="dk2"/>
                </a:solidFill>
                <a:latin typeface="Open Sans"/>
                <a:ea typeface="Open Sans"/>
                <a:cs typeface="Open Sans"/>
                <a:sym typeface="Open Sans"/>
              </a:rPr>
              <a:t>                      Jonathan Jara </a:t>
            </a:r>
          </a:p>
          <a:p>
            <a:pPr>
              <a:buClr>
                <a:schemeClr val="dk2"/>
              </a:buClr>
              <a:buSzPts val="1400"/>
            </a:pPr>
            <a:r>
              <a:rPr lang="es-EC" sz="1200" dirty="0">
                <a:solidFill>
                  <a:schemeClr val="dk2"/>
                </a:solidFill>
                <a:latin typeface="Open Sans"/>
                <a:ea typeface="Open Sans"/>
                <a:cs typeface="Open Sans"/>
                <a:sym typeface="Open Sans"/>
              </a:rPr>
              <a:t>                      Katrin Jiménez</a:t>
            </a:r>
          </a:p>
          <a:p>
            <a:pPr>
              <a:buClr>
                <a:schemeClr val="dk2"/>
              </a:buClr>
              <a:buSzPts val="1400"/>
            </a:pPr>
            <a:r>
              <a:rPr lang="es-EC" sz="1200" dirty="0">
                <a:solidFill>
                  <a:schemeClr val="dk2"/>
                </a:solidFill>
                <a:latin typeface="Open Sans"/>
                <a:ea typeface="Open Sans"/>
                <a:cs typeface="Open Sans"/>
                <a:sym typeface="Open Sans"/>
              </a:rPr>
              <a:t>                      </a:t>
            </a:r>
            <a:r>
              <a:rPr lang="es-EC" sz="1200" dirty="0" err="1">
                <a:solidFill>
                  <a:schemeClr val="dk2"/>
                </a:solidFill>
                <a:latin typeface="Open Sans"/>
                <a:ea typeface="Open Sans"/>
                <a:cs typeface="Open Sans"/>
                <a:sym typeface="Open Sans"/>
              </a:rPr>
              <a:t>Jose</a:t>
            </a:r>
            <a:r>
              <a:rPr lang="es-EC" sz="1200" dirty="0">
                <a:solidFill>
                  <a:schemeClr val="dk2"/>
                </a:solidFill>
                <a:latin typeface="Open Sans"/>
                <a:ea typeface="Open Sans"/>
                <a:cs typeface="Open Sans"/>
                <a:sym typeface="Open Sans"/>
              </a:rPr>
              <a:t> Lima </a:t>
            </a:r>
          </a:p>
          <a:p>
            <a:pPr>
              <a:buClr>
                <a:schemeClr val="dk2"/>
              </a:buClr>
              <a:buSzPts val="1400"/>
            </a:pPr>
            <a:r>
              <a:rPr lang="es-EC" sz="1200" dirty="0">
                <a:solidFill>
                  <a:schemeClr val="dk2"/>
                </a:solidFill>
                <a:latin typeface="Open Sans"/>
                <a:ea typeface="Open Sans"/>
                <a:cs typeface="Open Sans"/>
                <a:sym typeface="Open Sans"/>
              </a:rPr>
              <a:t>                      </a:t>
            </a:r>
            <a:r>
              <a:rPr lang="es-EC" sz="1200" dirty="0" err="1">
                <a:solidFill>
                  <a:schemeClr val="dk2"/>
                </a:solidFill>
                <a:latin typeface="Open Sans"/>
                <a:ea typeface="Open Sans"/>
                <a:cs typeface="Open Sans"/>
                <a:sym typeface="Open Sans"/>
              </a:rPr>
              <a:t>Scarlet</a:t>
            </a:r>
            <a:r>
              <a:rPr lang="es-EC" sz="1200" dirty="0">
                <a:solidFill>
                  <a:schemeClr val="dk2"/>
                </a:solidFill>
                <a:latin typeface="Open Sans"/>
                <a:ea typeface="Open Sans"/>
                <a:cs typeface="Open Sans"/>
                <a:sym typeface="Open Sans"/>
              </a:rPr>
              <a:t> Loján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Enseñanza</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61214" y="1624800"/>
            <a:ext cx="6450102" cy="2462213"/>
          </a:xfrm>
          <a:prstGeom prst="rect">
            <a:avLst/>
          </a:prstGeom>
          <a:noFill/>
        </p:spPr>
        <p:txBody>
          <a:bodyPr wrap="square">
            <a:spAutoFit/>
          </a:bodyPr>
          <a:lstStyle/>
          <a:p>
            <a:pPr algn="just"/>
            <a:r>
              <a:rPr lang="es-ES" dirty="0">
                <a:solidFill>
                  <a:schemeClr val="dk2"/>
                </a:solidFill>
                <a:latin typeface="Open Sans"/>
                <a:ea typeface="Open Sans"/>
                <a:cs typeface="Open Sans"/>
                <a:sym typeface="Open Sans"/>
              </a:rPr>
              <a:t>La enseñanza de la encíclica "Mater et Magister" (Madre y Maestra), escrita por el Papa Juan XXIII en 1961, ha tenido un impacto significativo en la Iglesia Católica y en la reflexión sobre la educación y la justicia social:</a:t>
            </a:r>
          </a:p>
          <a:p>
            <a:pPr algn="just"/>
            <a:endParaRPr lang="es-ES"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dirty="0">
                <a:solidFill>
                  <a:schemeClr val="dk2"/>
                </a:solidFill>
                <a:latin typeface="Open Sans"/>
                <a:ea typeface="Open Sans"/>
                <a:cs typeface="Open Sans"/>
                <a:sym typeface="Open Sans"/>
              </a:rPr>
              <a:t>Educación Integral</a:t>
            </a:r>
          </a:p>
          <a:p>
            <a:pPr marL="285750" indent="-285750" algn="just">
              <a:buFont typeface="Arial" panose="020B0604020202020204" pitchFamily="34" charset="0"/>
              <a:buChar char="•"/>
            </a:pPr>
            <a:endParaRPr lang="es-ES"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dirty="0">
                <a:solidFill>
                  <a:schemeClr val="dk2"/>
                </a:solidFill>
                <a:latin typeface="Open Sans"/>
                <a:ea typeface="Open Sans"/>
                <a:cs typeface="Open Sans"/>
                <a:sym typeface="Open Sans"/>
              </a:rPr>
              <a:t>Responsabilidad de la Iglesia en la Educación</a:t>
            </a:r>
          </a:p>
          <a:p>
            <a:pPr marL="285750" indent="-285750" algn="just">
              <a:buFont typeface="Arial" panose="020B0604020202020204" pitchFamily="34" charset="0"/>
              <a:buChar char="•"/>
            </a:pPr>
            <a:endParaRPr lang="es-ES"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dirty="0">
                <a:solidFill>
                  <a:schemeClr val="dk2"/>
                </a:solidFill>
                <a:latin typeface="Open Sans"/>
                <a:ea typeface="Open Sans"/>
                <a:cs typeface="Open Sans"/>
                <a:sym typeface="Open Sans"/>
              </a:rPr>
              <a:t>Justicia Social</a:t>
            </a:r>
          </a:p>
          <a:p>
            <a:pPr marL="285750" indent="-285750" algn="just">
              <a:buFont typeface="Arial" panose="020B0604020202020204" pitchFamily="34" charset="0"/>
              <a:buChar char="•"/>
            </a:pPr>
            <a:endParaRPr lang="es-ES"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dirty="0">
                <a:solidFill>
                  <a:schemeClr val="dk2"/>
                </a:solidFill>
                <a:latin typeface="Open Sans"/>
                <a:ea typeface="Open Sans"/>
                <a:cs typeface="Open Sans"/>
                <a:sym typeface="Open Sans"/>
              </a:rPr>
              <a:t>Dignidad Humana y Solidaridad</a:t>
            </a:r>
            <a:endParaRPr lang="es-EC" dirty="0">
              <a:solidFill>
                <a:schemeClr val="dk2"/>
              </a:solidFill>
              <a:latin typeface="Open Sans"/>
              <a:ea typeface="Open Sans"/>
              <a:cs typeface="Open Sans"/>
              <a:sym typeface="Open Sans"/>
            </a:endParaRPr>
          </a:p>
        </p:txBody>
      </p:sp>
      <p:grpSp>
        <p:nvGrpSpPr>
          <p:cNvPr id="18" name="Google Shape;2498;p51">
            <a:extLst>
              <a:ext uri="{FF2B5EF4-FFF2-40B4-BE49-F238E27FC236}">
                <a16:creationId xmlns:a16="http://schemas.microsoft.com/office/drawing/2014/main" id="{BD80CAB5-7FEA-44AB-89D4-39E390F44CA1}"/>
              </a:ext>
            </a:extLst>
          </p:cNvPr>
          <p:cNvGrpSpPr/>
          <p:nvPr/>
        </p:nvGrpSpPr>
        <p:grpSpPr>
          <a:xfrm>
            <a:off x="2031224" y="445640"/>
            <a:ext cx="1091542" cy="1053881"/>
            <a:chOff x="4736629" y="2116759"/>
            <a:chExt cx="417362" cy="403536"/>
          </a:xfrm>
        </p:grpSpPr>
        <p:sp>
          <p:nvSpPr>
            <p:cNvPr id="19" name="Google Shape;2499;p51">
              <a:extLst>
                <a:ext uri="{FF2B5EF4-FFF2-40B4-BE49-F238E27FC236}">
                  <a16:creationId xmlns:a16="http://schemas.microsoft.com/office/drawing/2014/main" id="{317C6247-E971-48A9-8E78-37F04ED0F0B6}"/>
                </a:ext>
              </a:extLst>
            </p:cNvPr>
            <p:cNvSpPr/>
            <p:nvPr/>
          </p:nvSpPr>
          <p:spPr>
            <a:xfrm>
              <a:off x="4812189" y="2284271"/>
              <a:ext cx="265918" cy="130893"/>
            </a:xfrm>
            <a:custGeom>
              <a:avLst/>
              <a:gdLst/>
              <a:ahLst/>
              <a:cxnLst/>
              <a:rect l="l" t="t" r="r" b="b"/>
              <a:pathLst>
                <a:path w="9847" h="4847" extrusionOk="0">
                  <a:moveTo>
                    <a:pt x="4001" y="0"/>
                  </a:moveTo>
                  <a:cubicBezTo>
                    <a:pt x="1726" y="429"/>
                    <a:pt x="0" y="2429"/>
                    <a:pt x="0" y="4846"/>
                  </a:cubicBezTo>
                  <a:lnTo>
                    <a:pt x="9847" y="4846"/>
                  </a:lnTo>
                  <a:cubicBezTo>
                    <a:pt x="9847" y="2429"/>
                    <a:pt x="8120" y="441"/>
                    <a:pt x="5858" y="0"/>
                  </a:cubicBezTo>
                  <a:lnTo>
                    <a:pt x="4929" y="893"/>
                  </a:lnTo>
                  <a:lnTo>
                    <a:pt x="40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00;p51">
              <a:extLst>
                <a:ext uri="{FF2B5EF4-FFF2-40B4-BE49-F238E27FC236}">
                  <a16:creationId xmlns:a16="http://schemas.microsoft.com/office/drawing/2014/main" id="{DD2A8F06-5A11-4C37-8FE0-1B231BE1C685}"/>
                </a:ext>
              </a:extLst>
            </p:cNvPr>
            <p:cNvSpPr/>
            <p:nvPr/>
          </p:nvSpPr>
          <p:spPr>
            <a:xfrm>
              <a:off x="4879053" y="2116759"/>
              <a:ext cx="132487" cy="132811"/>
            </a:xfrm>
            <a:custGeom>
              <a:avLst/>
              <a:gdLst/>
              <a:ahLst/>
              <a:cxnLst/>
              <a:rect l="l" t="t" r="r" b="b"/>
              <a:pathLst>
                <a:path w="4906" h="4918" extrusionOk="0">
                  <a:moveTo>
                    <a:pt x="2453" y="0"/>
                  </a:moveTo>
                  <a:cubicBezTo>
                    <a:pt x="1096" y="0"/>
                    <a:pt x="1" y="1096"/>
                    <a:pt x="1" y="2453"/>
                  </a:cubicBezTo>
                  <a:cubicBezTo>
                    <a:pt x="1" y="3810"/>
                    <a:pt x="1096" y="4918"/>
                    <a:pt x="2453" y="4918"/>
                  </a:cubicBezTo>
                  <a:cubicBezTo>
                    <a:pt x="3811" y="4918"/>
                    <a:pt x="4906" y="3810"/>
                    <a:pt x="4906" y="2453"/>
                  </a:cubicBezTo>
                  <a:cubicBezTo>
                    <a:pt x="4906" y="1096"/>
                    <a:pt x="3811" y="0"/>
                    <a:pt x="2453" y="0"/>
                  </a:cubicBezTo>
                  <a:close/>
                </a:path>
              </a:pathLst>
            </a:custGeom>
            <a:solidFill>
              <a:srgbClr val="DD9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01;p51">
              <a:extLst>
                <a:ext uri="{FF2B5EF4-FFF2-40B4-BE49-F238E27FC236}">
                  <a16:creationId xmlns:a16="http://schemas.microsoft.com/office/drawing/2014/main" id="{5C02A02A-A9C0-44AD-8142-378F56FA95E3}"/>
                </a:ext>
              </a:extLst>
            </p:cNvPr>
            <p:cNvSpPr/>
            <p:nvPr/>
          </p:nvSpPr>
          <p:spPr>
            <a:xfrm>
              <a:off x="4761365" y="2414489"/>
              <a:ext cx="367538" cy="105806"/>
            </a:xfrm>
            <a:custGeom>
              <a:avLst/>
              <a:gdLst/>
              <a:ahLst/>
              <a:cxnLst/>
              <a:rect l="l" t="t" r="r" b="b"/>
              <a:pathLst>
                <a:path w="13610" h="3918" extrusionOk="0">
                  <a:moveTo>
                    <a:pt x="1" y="0"/>
                  </a:moveTo>
                  <a:lnTo>
                    <a:pt x="668" y="3918"/>
                  </a:lnTo>
                  <a:lnTo>
                    <a:pt x="12943" y="3918"/>
                  </a:lnTo>
                  <a:lnTo>
                    <a:pt x="136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02;p51">
              <a:extLst>
                <a:ext uri="{FF2B5EF4-FFF2-40B4-BE49-F238E27FC236}">
                  <a16:creationId xmlns:a16="http://schemas.microsoft.com/office/drawing/2014/main" id="{0D9A7F7A-96B5-4D9E-9349-9687DB887C40}"/>
                </a:ext>
              </a:extLst>
            </p:cNvPr>
            <p:cNvSpPr/>
            <p:nvPr/>
          </p:nvSpPr>
          <p:spPr>
            <a:xfrm>
              <a:off x="4920209" y="2282030"/>
              <a:ext cx="50175" cy="44720"/>
            </a:xfrm>
            <a:custGeom>
              <a:avLst/>
              <a:gdLst/>
              <a:ahLst/>
              <a:cxnLst/>
              <a:rect l="l" t="t" r="r" b="b"/>
              <a:pathLst>
                <a:path w="1858" h="1656" extrusionOk="0">
                  <a:moveTo>
                    <a:pt x="929" y="0"/>
                  </a:moveTo>
                  <a:cubicBezTo>
                    <a:pt x="620" y="0"/>
                    <a:pt x="298" y="24"/>
                    <a:pt x="1" y="83"/>
                  </a:cubicBezTo>
                  <a:lnTo>
                    <a:pt x="1" y="1655"/>
                  </a:lnTo>
                  <a:lnTo>
                    <a:pt x="1858" y="1655"/>
                  </a:lnTo>
                  <a:lnTo>
                    <a:pt x="1858" y="83"/>
                  </a:lnTo>
                  <a:cubicBezTo>
                    <a:pt x="1560" y="24"/>
                    <a:pt x="1239" y="0"/>
                    <a:pt x="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03;p51">
              <a:extLst>
                <a:ext uri="{FF2B5EF4-FFF2-40B4-BE49-F238E27FC236}">
                  <a16:creationId xmlns:a16="http://schemas.microsoft.com/office/drawing/2014/main" id="{7C7CB81B-4D36-4EED-8E6C-141B0E3F775B}"/>
                </a:ext>
              </a:extLst>
            </p:cNvPr>
            <p:cNvSpPr/>
            <p:nvPr/>
          </p:nvSpPr>
          <p:spPr>
            <a:xfrm>
              <a:off x="4736629" y="2407738"/>
              <a:ext cx="417362" cy="13854"/>
            </a:xfrm>
            <a:custGeom>
              <a:avLst/>
              <a:gdLst/>
              <a:ahLst/>
              <a:cxnLst/>
              <a:rect l="l" t="t" r="r" b="b"/>
              <a:pathLst>
                <a:path w="15455" h="513" extrusionOk="0">
                  <a:moveTo>
                    <a:pt x="262" y="0"/>
                  </a:moveTo>
                  <a:cubicBezTo>
                    <a:pt x="107" y="0"/>
                    <a:pt x="0" y="119"/>
                    <a:pt x="0" y="250"/>
                  </a:cubicBezTo>
                  <a:cubicBezTo>
                    <a:pt x="0" y="405"/>
                    <a:pt x="119" y="512"/>
                    <a:pt x="262" y="512"/>
                  </a:cubicBezTo>
                  <a:lnTo>
                    <a:pt x="15204" y="512"/>
                  </a:lnTo>
                  <a:cubicBezTo>
                    <a:pt x="15335" y="512"/>
                    <a:pt x="15431" y="393"/>
                    <a:pt x="15454" y="250"/>
                  </a:cubicBezTo>
                  <a:cubicBezTo>
                    <a:pt x="15454" y="108"/>
                    <a:pt x="15335" y="0"/>
                    <a:pt x="15204" y="0"/>
                  </a:cubicBezTo>
                  <a:close/>
                </a:path>
              </a:pathLst>
            </a:custGeom>
            <a:solidFill>
              <a:srgbClr val="991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765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Conclusiones</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12353" y="1713173"/>
            <a:ext cx="6450102" cy="2800767"/>
          </a:xfrm>
          <a:prstGeom prst="rect">
            <a:avLst/>
          </a:prstGeom>
          <a:noFill/>
        </p:spPr>
        <p:txBody>
          <a:bodyPr wrap="square">
            <a:spAutoFit/>
          </a:bodyPr>
          <a:lstStyle/>
          <a:p>
            <a:pPr algn="ctr"/>
            <a:r>
              <a:rPr lang="es-ES" sz="1600" dirty="0">
                <a:solidFill>
                  <a:schemeClr val="dk2"/>
                </a:solidFill>
                <a:latin typeface="Open Sans"/>
                <a:ea typeface="Open Sans"/>
                <a:cs typeface="Open Sans"/>
                <a:sym typeface="Open Sans"/>
              </a:rPr>
              <a:t>Algunas de las conclusiones son las siguientes:</a:t>
            </a:r>
          </a:p>
          <a:p>
            <a:pPr algn="ctr"/>
            <a:r>
              <a:rPr lang="es-ES" sz="1600" dirty="0">
                <a:solidFill>
                  <a:schemeClr val="dk2"/>
                </a:solidFill>
                <a:latin typeface="Open Sans"/>
                <a:ea typeface="Open Sans"/>
                <a:cs typeface="Open Sans"/>
                <a:sym typeface="Open Sans"/>
              </a:rPr>
              <a:t> </a:t>
            </a:r>
          </a:p>
          <a:p>
            <a:pPr marL="285750" indent="-285750">
              <a:buFont typeface="Arial" panose="020B0604020202020204" pitchFamily="34" charset="0"/>
              <a:buChar char="•"/>
            </a:pPr>
            <a:r>
              <a:rPr lang="es-ES" sz="1600" dirty="0">
                <a:solidFill>
                  <a:schemeClr val="dk2"/>
                </a:solidFill>
                <a:latin typeface="Open Sans"/>
                <a:ea typeface="Open Sans"/>
                <a:cs typeface="Open Sans"/>
                <a:sym typeface="Open Sans"/>
              </a:rPr>
              <a:t>Compromiso con la Justicia Social</a:t>
            </a:r>
          </a:p>
          <a:p>
            <a:pPr marL="285750" indent="-285750">
              <a:buFont typeface="Arial" panose="020B0604020202020204" pitchFamily="34" charset="0"/>
              <a:buChar char="•"/>
            </a:pPr>
            <a:endParaRPr lang="es-ES" sz="1600" dirty="0">
              <a:solidFill>
                <a:schemeClr val="dk2"/>
              </a:solidFill>
              <a:latin typeface="Open Sans"/>
              <a:ea typeface="Open Sans"/>
              <a:cs typeface="Open Sans"/>
              <a:sym typeface="Open Sans"/>
            </a:endParaRPr>
          </a:p>
          <a:p>
            <a:pPr marL="285750" indent="-285750">
              <a:buFont typeface="Arial" panose="020B0604020202020204" pitchFamily="34" charset="0"/>
              <a:buChar char="•"/>
            </a:pPr>
            <a:r>
              <a:rPr lang="es-ES" sz="1600" dirty="0">
                <a:solidFill>
                  <a:schemeClr val="dk2"/>
                </a:solidFill>
                <a:latin typeface="Open Sans"/>
                <a:ea typeface="Open Sans"/>
                <a:cs typeface="Open Sans"/>
                <a:sym typeface="Open Sans"/>
              </a:rPr>
              <a:t>Solidaridad Humana</a:t>
            </a:r>
          </a:p>
          <a:p>
            <a:endParaRPr lang="es-ES" sz="1600" dirty="0">
              <a:solidFill>
                <a:schemeClr val="dk2"/>
              </a:solidFill>
              <a:latin typeface="Open Sans"/>
              <a:ea typeface="Open Sans"/>
              <a:cs typeface="Open Sans"/>
              <a:sym typeface="Open Sans"/>
            </a:endParaRPr>
          </a:p>
          <a:p>
            <a:pPr marL="285750" indent="-285750">
              <a:buFont typeface="Arial" panose="020B0604020202020204" pitchFamily="34" charset="0"/>
              <a:buChar char="•"/>
            </a:pPr>
            <a:r>
              <a:rPr lang="es-ES" sz="1600" dirty="0">
                <a:solidFill>
                  <a:schemeClr val="dk2"/>
                </a:solidFill>
                <a:latin typeface="Open Sans"/>
                <a:ea typeface="Open Sans"/>
                <a:cs typeface="Open Sans"/>
                <a:sym typeface="Open Sans"/>
              </a:rPr>
              <a:t>Dignidad Humana</a:t>
            </a:r>
          </a:p>
          <a:p>
            <a:endParaRPr lang="es-ES" sz="1600" dirty="0">
              <a:solidFill>
                <a:schemeClr val="dk2"/>
              </a:solidFill>
              <a:latin typeface="Open Sans"/>
              <a:ea typeface="Open Sans"/>
              <a:cs typeface="Open Sans"/>
              <a:sym typeface="Open Sans"/>
            </a:endParaRPr>
          </a:p>
          <a:p>
            <a:pPr marL="285750" indent="-285750">
              <a:buFont typeface="Arial" panose="020B0604020202020204" pitchFamily="34" charset="0"/>
              <a:buChar char="•"/>
            </a:pPr>
            <a:r>
              <a:rPr lang="es-ES" sz="1600" dirty="0">
                <a:solidFill>
                  <a:schemeClr val="dk2"/>
                </a:solidFill>
                <a:latin typeface="Open Sans"/>
                <a:ea typeface="Open Sans"/>
                <a:cs typeface="Open Sans"/>
                <a:sym typeface="Open Sans"/>
              </a:rPr>
              <a:t>Responsabilidad Global</a:t>
            </a:r>
          </a:p>
          <a:p>
            <a:endParaRPr lang="es-ES" sz="1600" dirty="0">
              <a:solidFill>
                <a:schemeClr val="dk2"/>
              </a:solidFill>
              <a:latin typeface="Open Sans"/>
              <a:ea typeface="Open Sans"/>
              <a:cs typeface="Open Sans"/>
              <a:sym typeface="Open Sans"/>
            </a:endParaRPr>
          </a:p>
          <a:p>
            <a:pPr marL="285750" indent="-285750">
              <a:buFont typeface="Arial" panose="020B0604020202020204" pitchFamily="34" charset="0"/>
              <a:buChar char="•"/>
            </a:pPr>
            <a:r>
              <a:rPr lang="es-ES" sz="1600" dirty="0">
                <a:solidFill>
                  <a:schemeClr val="dk2"/>
                </a:solidFill>
                <a:latin typeface="Open Sans"/>
                <a:ea typeface="Open Sans"/>
                <a:cs typeface="Open Sans"/>
                <a:sym typeface="Open Sans"/>
              </a:rPr>
              <a:t>Relevancia Continua</a:t>
            </a:r>
            <a:endParaRPr lang="es-EC" sz="1600" dirty="0">
              <a:solidFill>
                <a:schemeClr val="dk2"/>
              </a:solidFill>
              <a:latin typeface="Open Sans"/>
              <a:ea typeface="Open Sans"/>
              <a:cs typeface="Open Sans"/>
              <a:sym typeface="Open Sans"/>
            </a:endParaRPr>
          </a:p>
        </p:txBody>
      </p:sp>
      <p:grpSp>
        <p:nvGrpSpPr>
          <p:cNvPr id="28" name="Google Shape;2512;p51">
            <a:extLst>
              <a:ext uri="{FF2B5EF4-FFF2-40B4-BE49-F238E27FC236}">
                <a16:creationId xmlns:a16="http://schemas.microsoft.com/office/drawing/2014/main" id="{7790B61E-AF22-4159-A9A8-C27D54A49465}"/>
              </a:ext>
            </a:extLst>
          </p:cNvPr>
          <p:cNvGrpSpPr/>
          <p:nvPr/>
        </p:nvGrpSpPr>
        <p:grpSpPr>
          <a:xfrm>
            <a:off x="2087067" y="525308"/>
            <a:ext cx="905648" cy="854633"/>
            <a:chOff x="2347658" y="3327636"/>
            <a:chExt cx="358869" cy="417362"/>
          </a:xfrm>
        </p:grpSpPr>
        <p:sp>
          <p:nvSpPr>
            <p:cNvPr id="29" name="Google Shape;2513;p51">
              <a:extLst>
                <a:ext uri="{FF2B5EF4-FFF2-40B4-BE49-F238E27FC236}">
                  <a16:creationId xmlns:a16="http://schemas.microsoft.com/office/drawing/2014/main" id="{C1FAAAD4-B802-4F9B-82B1-D31CE4DCB324}"/>
                </a:ext>
              </a:extLst>
            </p:cNvPr>
            <p:cNvSpPr/>
            <p:nvPr/>
          </p:nvSpPr>
          <p:spPr>
            <a:xfrm>
              <a:off x="2518060" y="3549807"/>
              <a:ext cx="18687" cy="18660"/>
            </a:xfrm>
            <a:custGeom>
              <a:avLst/>
              <a:gdLst/>
              <a:ahLst/>
              <a:cxnLst/>
              <a:rect l="l" t="t" r="r" b="b"/>
              <a:pathLst>
                <a:path w="692" h="691" extrusionOk="0">
                  <a:moveTo>
                    <a:pt x="346" y="0"/>
                  </a:moveTo>
                  <a:cubicBezTo>
                    <a:pt x="156" y="0"/>
                    <a:pt x="1" y="155"/>
                    <a:pt x="1" y="346"/>
                  </a:cubicBezTo>
                  <a:cubicBezTo>
                    <a:pt x="1" y="536"/>
                    <a:pt x="156" y="691"/>
                    <a:pt x="346" y="691"/>
                  </a:cubicBezTo>
                  <a:cubicBezTo>
                    <a:pt x="537" y="691"/>
                    <a:pt x="692" y="536"/>
                    <a:pt x="692" y="346"/>
                  </a:cubicBezTo>
                  <a:cubicBezTo>
                    <a:pt x="692" y="155"/>
                    <a:pt x="537" y="0"/>
                    <a:pt x="346" y="0"/>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14;p51">
              <a:extLst>
                <a:ext uri="{FF2B5EF4-FFF2-40B4-BE49-F238E27FC236}">
                  <a16:creationId xmlns:a16="http://schemas.microsoft.com/office/drawing/2014/main" id="{86777BA8-617D-4468-AD1B-8E9399BF2729}"/>
                </a:ext>
              </a:extLst>
            </p:cNvPr>
            <p:cNvSpPr/>
            <p:nvPr/>
          </p:nvSpPr>
          <p:spPr>
            <a:xfrm>
              <a:off x="2438989" y="3465875"/>
              <a:ext cx="18336" cy="18687"/>
            </a:xfrm>
            <a:custGeom>
              <a:avLst/>
              <a:gdLst/>
              <a:ahLst/>
              <a:cxnLst/>
              <a:rect l="l" t="t" r="r" b="b"/>
              <a:pathLst>
                <a:path w="679" h="692" extrusionOk="0">
                  <a:moveTo>
                    <a:pt x="345" y="1"/>
                  </a:moveTo>
                  <a:cubicBezTo>
                    <a:pt x="155" y="1"/>
                    <a:pt x="0" y="156"/>
                    <a:pt x="0" y="346"/>
                  </a:cubicBezTo>
                  <a:cubicBezTo>
                    <a:pt x="0" y="537"/>
                    <a:pt x="155" y="691"/>
                    <a:pt x="345" y="691"/>
                  </a:cubicBezTo>
                  <a:cubicBezTo>
                    <a:pt x="536" y="691"/>
                    <a:pt x="679" y="537"/>
                    <a:pt x="679" y="346"/>
                  </a:cubicBezTo>
                  <a:cubicBezTo>
                    <a:pt x="679" y="156"/>
                    <a:pt x="536" y="1"/>
                    <a:pt x="345" y="1"/>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15;p51">
              <a:extLst>
                <a:ext uri="{FF2B5EF4-FFF2-40B4-BE49-F238E27FC236}">
                  <a16:creationId xmlns:a16="http://schemas.microsoft.com/office/drawing/2014/main" id="{F0DC36EF-5F5B-4833-BEE5-F6DE418437A6}"/>
                </a:ext>
              </a:extLst>
            </p:cNvPr>
            <p:cNvSpPr/>
            <p:nvPr/>
          </p:nvSpPr>
          <p:spPr>
            <a:xfrm>
              <a:off x="2420329" y="3451103"/>
              <a:ext cx="18687" cy="18336"/>
            </a:xfrm>
            <a:custGeom>
              <a:avLst/>
              <a:gdLst/>
              <a:ahLst/>
              <a:cxnLst/>
              <a:rect l="l" t="t" r="r" b="b"/>
              <a:pathLst>
                <a:path w="692"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16;p51">
              <a:extLst>
                <a:ext uri="{FF2B5EF4-FFF2-40B4-BE49-F238E27FC236}">
                  <a16:creationId xmlns:a16="http://schemas.microsoft.com/office/drawing/2014/main" id="{A7C6C92F-65CB-48FB-9731-EC77A7FB9BDB}"/>
                </a:ext>
              </a:extLst>
            </p:cNvPr>
            <p:cNvSpPr/>
            <p:nvPr/>
          </p:nvSpPr>
          <p:spPr>
            <a:xfrm>
              <a:off x="2458595" y="3479702"/>
              <a:ext cx="18660" cy="18363"/>
            </a:xfrm>
            <a:custGeom>
              <a:avLst/>
              <a:gdLst/>
              <a:ahLst/>
              <a:cxnLst/>
              <a:rect l="l" t="t" r="r" b="b"/>
              <a:pathLst>
                <a:path w="691" h="680" extrusionOk="0">
                  <a:moveTo>
                    <a:pt x="346" y="1"/>
                  </a:moveTo>
                  <a:cubicBezTo>
                    <a:pt x="155" y="1"/>
                    <a:pt x="0" y="156"/>
                    <a:pt x="0" y="334"/>
                  </a:cubicBezTo>
                  <a:cubicBezTo>
                    <a:pt x="0" y="525"/>
                    <a:pt x="155" y="679"/>
                    <a:pt x="346" y="679"/>
                  </a:cubicBezTo>
                  <a:cubicBezTo>
                    <a:pt x="536" y="679"/>
                    <a:pt x="691" y="525"/>
                    <a:pt x="691" y="334"/>
                  </a:cubicBezTo>
                  <a:cubicBezTo>
                    <a:pt x="691" y="156"/>
                    <a:pt x="536" y="1"/>
                    <a:pt x="346" y="1"/>
                  </a:cubicBezTo>
                  <a:close/>
                </a:path>
              </a:pathLst>
            </a:custGeom>
            <a:solidFill>
              <a:srgbClr val="76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17;p51">
              <a:extLst>
                <a:ext uri="{FF2B5EF4-FFF2-40B4-BE49-F238E27FC236}">
                  <a16:creationId xmlns:a16="http://schemas.microsoft.com/office/drawing/2014/main" id="{44861567-AA1B-4C2A-84D4-2485EF9EBCC0}"/>
                </a:ext>
              </a:extLst>
            </p:cNvPr>
            <p:cNvSpPr/>
            <p:nvPr/>
          </p:nvSpPr>
          <p:spPr>
            <a:xfrm>
              <a:off x="2388814" y="3415727"/>
              <a:ext cx="18363" cy="18660"/>
            </a:xfrm>
            <a:custGeom>
              <a:avLst/>
              <a:gdLst/>
              <a:ahLst/>
              <a:cxnLst/>
              <a:rect l="l" t="t" r="r" b="b"/>
              <a:pathLst>
                <a:path w="680" h="691" extrusionOk="0">
                  <a:moveTo>
                    <a:pt x="346" y="0"/>
                  </a:moveTo>
                  <a:cubicBezTo>
                    <a:pt x="155" y="0"/>
                    <a:pt x="1" y="155"/>
                    <a:pt x="1" y="346"/>
                  </a:cubicBezTo>
                  <a:cubicBezTo>
                    <a:pt x="1" y="536"/>
                    <a:pt x="155" y="691"/>
                    <a:pt x="346" y="691"/>
                  </a:cubicBezTo>
                  <a:cubicBezTo>
                    <a:pt x="525" y="691"/>
                    <a:pt x="679" y="536"/>
                    <a:pt x="679" y="346"/>
                  </a:cubicBezTo>
                  <a:cubicBezTo>
                    <a:pt x="679" y="155"/>
                    <a:pt x="525"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18;p51">
              <a:extLst>
                <a:ext uri="{FF2B5EF4-FFF2-40B4-BE49-F238E27FC236}">
                  <a16:creationId xmlns:a16="http://schemas.microsoft.com/office/drawing/2014/main" id="{0434BF78-3FDE-4CFB-BDB2-9F1B15F6C3FA}"/>
                </a:ext>
              </a:extLst>
            </p:cNvPr>
            <p:cNvSpPr/>
            <p:nvPr/>
          </p:nvSpPr>
          <p:spPr>
            <a:xfrm>
              <a:off x="2375960" y="3395149"/>
              <a:ext cx="18363" cy="18660"/>
            </a:xfrm>
            <a:custGeom>
              <a:avLst/>
              <a:gdLst/>
              <a:ahLst/>
              <a:cxnLst/>
              <a:rect l="l" t="t" r="r" b="b"/>
              <a:pathLst>
                <a:path w="680" h="691" extrusionOk="0">
                  <a:moveTo>
                    <a:pt x="334" y="0"/>
                  </a:moveTo>
                  <a:cubicBezTo>
                    <a:pt x="155" y="0"/>
                    <a:pt x="0" y="155"/>
                    <a:pt x="0" y="346"/>
                  </a:cubicBezTo>
                  <a:cubicBezTo>
                    <a:pt x="0" y="536"/>
                    <a:pt x="155" y="691"/>
                    <a:pt x="334" y="691"/>
                  </a:cubicBezTo>
                  <a:cubicBezTo>
                    <a:pt x="524" y="691"/>
                    <a:pt x="679" y="536"/>
                    <a:pt x="679" y="346"/>
                  </a:cubicBezTo>
                  <a:cubicBezTo>
                    <a:pt x="679" y="155"/>
                    <a:pt x="524" y="0"/>
                    <a:pt x="334" y="0"/>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19;p51">
              <a:extLst>
                <a:ext uri="{FF2B5EF4-FFF2-40B4-BE49-F238E27FC236}">
                  <a16:creationId xmlns:a16="http://schemas.microsoft.com/office/drawing/2014/main" id="{7888F248-8966-40BD-B931-724D65CA9E43}"/>
                </a:ext>
              </a:extLst>
            </p:cNvPr>
            <p:cNvSpPr/>
            <p:nvPr/>
          </p:nvSpPr>
          <p:spPr>
            <a:xfrm>
              <a:off x="2365347" y="3373923"/>
              <a:ext cx="18687" cy="18363"/>
            </a:xfrm>
            <a:custGeom>
              <a:avLst/>
              <a:gdLst/>
              <a:ahLst/>
              <a:cxnLst/>
              <a:rect l="l" t="t" r="r" b="b"/>
              <a:pathLst>
                <a:path w="692" h="680" extrusionOk="0">
                  <a:moveTo>
                    <a:pt x="346" y="1"/>
                  </a:moveTo>
                  <a:cubicBezTo>
                    <a:pt x="155" y="1"/>
                    <a:pt x="1" y="155"/>
                    <a:pt x="1" y="346"/>
                  </a:cubicBezTo>
                  <a:cubicBezTo>
                    <a:pt x="1" y="536"/>
                    <a:pt x="155" y="679"/>
                    <a:pt x="346" y="679"/>
                  </a:cubicBezTo>
                  <a:cubicBezTo>
                    <a:pt x="536" y="679"/>
                    <a:pt x="691" y="536"/>
                    <a:pt x="691" y="346"/>
                  </a:cubicBezTo>
                  <a:cubicBezTo>
                    <a:pt x="691" y="155"/>
                    <a:pt x="536" y="1"/>
                    <a:pt x="346" y="1"/>
                  </a:cubicBezTo>
                  <a:close/>
                </a:path>
              </a:pathLst>
            </a:custGeom>
            <a:solidFill>
              <a:srgbClr val="76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20;p51">
              <a:extLst>
                <a:ext uri="{FF2B5EF4-FFF2-40B4-BE49-F238E27FC236}">
                  <a16:creationId xmlns:a16="http://schemas.microsoft.com/office/drawing/2014/main" id="{0BC9DF75-6754-48DF-8214-1152453892CE}"/>
                </a:ext>
              </a:extLst>
            </p:cNvPr>
            <p:cNvSpPr/>
            <p:nvPr/>
          </p:nvSpPr>
          <p:spPr>
            <a:xfrm>
              <a:off x="2479497" y="3491611"/>
              <a:ext cx="18660" cy="18660"/>
            </a:xfrm>
            <a:custGeom>
              <a:avLst/>
              <a:gdLst/>
              <a:ahLst/>
              <a:cxnLst/>
              <a:rect l="l" t="t" r="r" b="b"/>
              <a:pathLst>
                <a:path w="691" h="691" extrusionOk="0">
                  <a:moveTo>
                    <a:pt x="346" y="0"/>
                  </a:moveTo>
                  <a:cubicBezTo>
                    <a:pt x="155" y="0"/>
                    <a:pt x="0" y="155"/>
                    <a:pt x="0" y="346"/>
                  </a:cubicBezTo>
                  <a:cubicBezTo>
                    <a:pt x="0" y="536"/>
                    <a:pt x="155" y="691"/>
                    <a:pt x="346" y="691"/>
                  </a:cubicBezTo>
                  <a:cubicBezTo>
                    <a:pt x="536" y="691"/>
                    <a:pt x="691" y="536"/>
                    <a:pt x="691" y="346"/>
                  </a:cubicBezTo>
                  <a:cubicBezTo>
                    <a:pt x="691" y="155"/>
                    <a:pt x="536"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21;p51">
              <a:extLst>
                <a:ext uri="{FF2B5EF4-FFF2-40B4-BE49-F238E27FC236}">
                  <a16:creationId xmlns:a16="http://schemas.microsoft.com/office/drawing/2014/main" id="{FB5A34C9-F95F-4E62-B7CF-C0B6F9088DC5}"/>
                </a:ext>
              </a:extLst>
            </p:cNvPr>
            <p:cNvSpPr/>
            <p:nvPr/>
          </p:nvSpPr>
          <p:spPr>
            <a:xfrm>
              <a:off x="2403613" y="3434063"/>
              <a:ext cx="18660" cy="18660"/>
            </a:xfrm>
            <a:custGeom>
              <a:avLst/>
              <a:gdLst/>
              <a:ahLst/>
              <a:cxnLst/>
              <a:rect l="l" t="t" r="r" b="b"/>
              <a:pathLst>
                <a:path w="691" h="691" extrusionOk="0">
                  <a:moveTo>
                    <a:pt x="346" y="0"/>
                  </a:moveTo>
                  <a:cubicBezTo>
                    <a:pt x="155" y="0"/>
                    <a:pt x="0" y="155"/>
                    <a:pt x="0" y="345"/>
                  </a:cubicBezTo>
                  <a:cubicBezTo>
                    <a:pt x="0" y="536"/>
                    <a:pt x="155" y="691"/>
                    <a:pt x="346" y="691"/>
                  </a:cubicBezTo>
                  <a:cubicBezTo>
                    <a:pt x="536" y="691"/>
                    <a:pt x="691" y="536"/>
                    <a:pt x="691" y="345"/>
                  </a:cubicBezTo>
                  <a:cubicBezTo>
                    <a:pt x="691" y="155"/>
                    <a:pt x="536" y="0"/>
                    <a:pt x="346" y="0"/>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22;p51">
              <a:extLst>
                <a:ext uri="{FF2B5EF4-FFF2-40B4-BE49-F238E27FC236}">
                  <a16:creationId xmlns:a16="http://schemas.microsoft.com/office/drawing/2014/main" id="{B71DCCFA-CF4B-4778-B39A-7700C1653D4B}"/>
                </a:ext>
              </a:extLst>
            </p:cNvPr>
            <p:cNvSpPr/>
            <p:nvPr/>
          </p:nvSpPr>
          <p:spPr>
            <a:xfrm>
              <a:off x="2518060" y="3573598"/>
              <a:ext cx="18687" cy="18660"/>
            </a:xfrm>
            <a:custGeom>
              <a:avLst/>
              <a:gdLst/>
              <a:ahLst/>
              <a:cxnLst/>
              <a:rect l="l" t="t" r="r" b="b"/>
              <a:pathLst>
                <a:path w="692" h="691" extrusionOk="0">
                  <a:moveTo>
                    <a:pt x="346" y="0"/>
                  </a:moveTo>
                  <a:cubicBezTo>
                    <a:pt x="156" y="0"/>
                    <a:pt x="1" y="155"/>
                    <a:pt x="1" y="346"/>
                  </a:cubicBezTo>
                  <a:cubicBezTo>
                    <a:pt x="1" y="536"/>
                    <a:pt x="156" y="691"/>
                    <a:pt x="346" y="691"/>
                  </a:cubicBezTo>
                  <a:cubicBezTo>
                    <a:pt x="537" y="691"/>
                    <a:pt x="692" y="536"/>
                    <a:pt x="692" y="346"/>
                  </a:cubicBezTo>
                  <a:cubicBezTo>
                    <a:pt x="692" y="155"/>
                    <a:pt x="537" y="0"/>
                    <a:pt x="346" y="0"/>
                  </a:cubicBezTo>
                  <a:close/>
                </a:path>
              </a:pathLst>
            </a:custGeom>
            <a:solidFill>
              <a:srgbClr val="76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23;p51">
              <a:extLst>
                <a:ext uri="{FF2B5EF4-FFF2-40B4-BE49-F238E27FC236}">
                  <a16:creationId xmlns:a16="http://schemas.microsoft.com/office/drawing/2014/main" id="{5AD55226-4A07-4271-9762-C65FD78C7A0E}"/>
                </a:ext>
              </a:extLst>
            </p:cNvPr>
            <p:cNvSpPr/>
            <p:nvPr/>
          </p:nvSpPr>
          <p:spPr>
            <a:xfrm>
              <a:off x="2482386" y="3603493"/>
              <a:ext cx="90062" cy="141506"/>
            </a:xfrm>
            <a:custGeom>
              <a:avLst/>
              <a:gdLst/>
              <a:ahLst/>
              <a:cxnLst/>
              <a:rect l="l" t="t" r="r" b="b"/>
              <a:pathLst>
                <a:path w="3335" h="5240" extrusionOk="0">
                  <a:moveTo>
                    <a:pt x="1262" y="1"/>
                  </a:moveTo>
                  <a:lnTo>
                    <a:pt x="1262" y="1156"/>
                  </a:lnTo>
                  <a:lnTo>
                    <a:pt x="0" y="1156"/>
                  </a:lnTo>
                  <a:lnTo>
                    <a:pt x="0" y="1965"/>
                  </a:lnTo>
                  <a:lnTo>
                    <a:pt x="1262" y="1965"/>
                  </a:lnTo>
                  <a:lnTo>
                    <a:pt x="1262" y="5239"/>
                  </a:lnTo>
                  <a:lnTo>
                    <a:pt x="2072" y="5239"/>
                  </a:lnTo>
                  <a:lnTo>
                    <a:pt x="2072" y="1965"/>
                  </a:lnTo>
                  <a:lnTo>
                    <a:pt x="3334" y="1965"/>
                  </a:lnTo>
                  <a:lnTo>
                    <a:pt x="3334" y="1156"/>
                  </a:lnTo>
                  <a:lnTo>
                    <a:pt x="2072" y="1156"/>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24;p51">
              <a:extLst>
                <a:ext uri="{FF2B5EF4-FFF2-40B4-BE49-F238E27FC236}">
                  <a16:creationId xmlns:a16="http://schemas.microsoft.com/office/drawing/2014/main" id="{0EF1F6E4-B1F5-4A46-9029-E745A337D53F}"/>
                </a:ext>
              </a:extLst>
            </p:cNvPr>
            <p:cNvSpPr/>
            <p:nvPr/>
          </p:nvSpPr>
          <p:spPr>
            <a:xfrm>
              <a:off x="2501992" y="3492556"/>
              <a:ext cx="50823" cy="50526"/>
            </a:xfrm>
            <a:custGeom>
              <a:avLst/>
              <a:gdLst/>
              <a:ahLst/>
              <a:cxnLst/>
              <a:rect l="l" t="t" r="r" b="b"/>
              <a:pathLst>
                <a:path w="1882" h="1871" extrusionOk="0">
                  <a:moveTo>
                    <a:pt x="941" y="1"/>
                  </a:moveTo>
                  <a:cubicBezTo>
                    <a:pt x="429" y="1"/>
                    <a:pt x="1" y="418"/>
                    <a:pt x="1" y="930"/>
                  </a:cubicBezTo>
                  <a:cubicBezTo>
                    <a:pt x="1" y="1454"/>
                    <a:pt x="429" y="1870"/>
                    <a:pt x="941" y="1870"/>
                  </a:cubicBezTo>
                  <a:cubicBezTo>
                    <a:pt x="1453" y="1870"/>
                    <a:pt x="1882" y="1454"/>
                    <a:pt x="1882" y="930"/>
                  </a:cubicBezTo>
                  <a:cubicBezTo>
                    <a:pt x="1882" y="418"/>
                    <a:pt x="1453" y="1"/>
                    <a:pt x="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525;p51">
              <a:extLst>
                <a:ext uri="{FF2B5EF4-FFF2-40B4-BE49-F238E27FC236}">
                  <a16:creationId xmlns:a16="http://schemas.microsoft.com/office/drawing/2014/main" id="{51274037-D3F7-4BFE-9BCD-D0B6B3D31D5B}"/>
                </a:ext>
              </a:extLst>
            </p:cNvPr>
            <p:cNvSpPr/>
            <p:nvPr/>
          </p:nvSpPr>
          <p:spPr>
            <a:xfrm>
              <a:off x="2347658" y="3327636"/>
              <a:ext cx="40210" cy="40210"/>
            </a:xfrm>
            <a:custGeom>
              <a:avLst/>
              <a:gdLst/>
              <a:ahLst/>
              <a:cxnLst/>
              <a:rect l="l" t="t" r="r" b="b"/>
              <a:pathLst>
                <a:path w="1489" h="1489" extrusionOk="0">
                  <a:moveTo>
                    <a:pt x="751" y="0"/>
                  </a:moveTo>
                  <a:cubicBezTo>
                    <a:pt x="334" y="0"/>
                    <a:pt x="1" y="333"/>
                    <a:pt x="1" y="750"/>
                  </a:cubicBezTo>
                  <a:cubicBezTo>
                    <a:pt x="1" y="1155"/>
                    <a:pt x="334" y="1488"/>
                    <a:pt x="751" y="1488"/>
                  </a:cubicBezTo>
                  <a:cubicBezTo>
                    <a:pt x="1156" y="1488"/>
                    <a:pt x="1489" y="1155"/>
                    <a:pt x="1489" y="750"/>
                  </a:cubicBezTo>
                  <a:cubicBezTo>
                    <a:pt x="1489" y="333"/>
                    <a:pt x="1156" y="0"/>
                    <a:pt x="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26;p51">
              <a:extLst>
                <a:ext uri="{FF2B5EF4-FFF2-40B4-BE49-F238E27FC236}">
                  <a16:creationId xmlns:a16="http://schemas.microsoft.com/office/drawing/2014/main" id="{1F8851E0-D659-4624-8CD3-B3DC7B8CF6DA}"/>
                </a:ext>
              </a:extLst>
            </p:cNvPr>
            <p:cNvSpPr/>
            <p:nvPr/>
          </p:nvSpPr>
          <p:spPr>
            <a:xfrm>
              <a:off x="2666290" y="3327636"/>
              <a:ext cx="40237" cy="40210"/>
            </a:xfrm>
            <a:custGeom>
              <a:avLst/>
              <a:gdLst/>
              <a:ahLst/>
              <a:cxnLst/>
              <a:rect l="l" t="t" r="r" b="b"/>
              <a:pathLst>
                <a:path w="1490" h="1489" extrusionOk="0">
                  <a:moveTo>
                    <a:pt x="751" y="0"/>
                  </a:moveTo>
                  <a:cubicBezTo>
                    <a:pt x="334" y="0"/>
                    <a:pt x="1" y="333"/>
                    <a:pt x="1" y="750"/>
                  </a:cubicBezTo>
                  <a:cubicBezTo>
                    <a:pt x="1" y="1155"/>
                    <a:pt x="334" y="1488"/>
                    <a:pt x="751" y="1488"/>
                  </a:cubicBezTo>
                  <a:cubicBezTo>
                    <a:pt x="1168" y="1488"/>
                    <a:pt x="1489" y="1155"/>
                    <a:pt x="1489" y="750"/>
                  </a:cubicBezTo>
                  <a:cubicBezTo>
                    <a:pt x="1489" y="333"/>
                    <a:pt x="1168" y="0"/>
                    <a:pt x="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27;p51">
              <a:extLst>
                <a:ext uri="{FF2B5EF4-FFF2-40B4-BE49-F238E27FC236}">
                  <a16:creationId xmlns:a16="http://schemas.microsoft.com/office/drawing/2014/main" id="{E62AB9EC-A376-4C9B-8606-4A652F00AF85}"/>
                </a:ext>
              </a:extLst>
            </p:cNvPr>
            <p:cNvSpPr/>
            <p:nvPr/>
          </p:nvSpPr>
          <p:spPr>
            <a:xfrm>
              <a:off x="2596861" y="3465875"/>
              <a:ext cx="18660" cy="18687"/>
            </a:xfrm>
            <a:custGeom>
              <a:avLst/>
              <a:gdLst/>
              <a:ahLst/>
              <a:cxnLst/>
              <a:rect l="l" t="t" r="r" b="b"/>
              <a:pathLst>
                <a:path w="691" h="692" extrusionOk="0">
                  <a:moveTo>
                    <a:pt x="345" y="1"/>
                  </a:moveTo>
                  <a:cubicBezTo>
                    <a:pt x="155" y="1"/>
                    <a:pt x="0" y="156"/>
                    <a:pt x="0" y="346"/>
                  </a:cubicBezTo>
                  <a:cubicBezTo>
                    <a:pt x="0" y="537"/>
                    <a:pt x="155" y="691"/>
                    <a:pt x="345" y="691"/>
                  </a:cubicBezTo>
                  <a:cubicBezTo>
                    <a:pt x="536" y="691"/>
                    <a:pt x="691" y="537"/>
                    <a:pt x="691" y="346"/>
                  </a:cubicBezTo>
                  <a:cubicBezTo>
                    <a:pt x="691" y="156"/>
                    <a:pt x="536" y="1"/>
                    <a:pt x="345" y="1"/>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28;p51">
              <a:extLst>
                <a:ext uri="{FF2B5EF4-FFF2-40B4-BE49-F238E27FC236}">
                  <a16:creationId xmlns:a16="http://schemas.microsoft.com/office/drawing/2014/main" id="{AA47FC45-1BD8-4620-8C88-C772C04568C4}"/>
                </a:ext>
              </a:extLst>
            </p:cNvPr>
            <p:cNvSpPr/>
            <p:nvPr/>
          </p:nvSpPr>
          <p:spPr>
            <a:xfrm>
              <a:off x="2615494" y="3451103"/>
              <a:ext cx="18363" cy="18336"/>
            </a:xfrm>
            <a:custGeom>
              <a:avLst/>
              <a:gdLst/>
              <a:ahLst/>
              <a:cxnLst/>
              <a:rect l="l" t="t" r="r" b="b"/>
              <a:pathLst>
                <a:path w="680" h="679" extrusionOk="0">
                  <a:moveTo>
                    <a:pt x="334" y="0"/>
                  </a:moveTo>
                  <a:cubicBezTo>
                    <a:pt x="155" y="0"/>
                    <a:pt x="1" y="155"/>
                    <a:pt x="1" y="345"/>
                  </a:cubicBezTo>
                  <a:cubicBezTo>
                    <a:pt x="1" y="536"/>
                    <a:pt x="155" y="679"/>
                    <a:pt x="334" y="679"/>
                  </a:cubicBezTo>
                  <a:cubicBezTo>
                    <a:pt x="524" y="679"/>
                    <a:pt x="679" y="536"/>
                    <a:pt x="679" y="345"/>
                  </a:cubicBezTo>
                  <a:cubicBezTo>
                    <a:pt x="679" y="155"/>
                    <a:pt x="524" y="0"/>
                    <a:pt x="334" y="0"/>
                  </a:cubicBezTo>
                  <a:close/>
                </a:path>
              </a:pathLst>
            </a:custGeom>
            <a:solidFill>
              <a:srgbClr val="76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29;p51">
              <a:extLst>
                <a:ext uri="{FF2B5EF4-FFF2-40B4-BE49-F238E27FC236}">
                  <a16:creationId xmlns:a16="http://schemas.microsoft.com/office/drawing/2014/main" id="{69533654-C4A1-4376-B4C0-47B510A7D194}"/>
                </a:ext>
              </a:extLst>
            </p:cNvPr>
            <p:cNvSpPr/>
            <p:nvPr/>
          </p:nvSpPr>
          <p:spPr>
            <a:xfrm>
              <a:off x="2577228" y="3479702"/>
              <a:ext cx="18363" cy="18363"/>
            </a:xfrm>
            <a:custGeom>
              <a:avLst/>
              <a:gdLst/>
              <a:ahLst/>
              <a:cxnLst/>
              <a:rect l="l" t="t" r="r" b="b"/>
              <a:pathLst>
                <a:path w="680" h="680" extrusionOk="0">
                  <a:moveTo>
                    <a:pt x="346" y="1"/>
                  </a:moveTo>
                  <a:cubicBezTo>
                    <a:pt x="156" y="1"/>
                    <a:pt x="1" y="156"/>
                    <a:pt x="1" y="334"/>
                  </a:cubicBezTo>
                  <a:cubicBezTo>
                    <a:pt x="1" y="525"/>
                    <a:pt x="156" y="679"/>
                    <a:pt x="346" y="679"/>
                  </a:cubicBezTo>
                  <a:cubicBezTo>
                    <a:pt x="537" y="679"/>
                    <a:pt x="679" y="525"/>
                    <a:pt x="679" y="334"/>
                  </a:cubicBezTo>
                  <a:cubicBezTo>
                    <a:pt x="679" y="156"/>
                    <a:pt x="537"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30;p51">
              <a:extLst>
                <a:ext uri="{FF2B5EF4-FFF2-40B4-BE49-F238E27FC236}">
                  <a16:creationId xmlns:a16="http://schemas.microsoft.com/office/drawing/2014/main" id="{125E34C9-7187-4092-BD30-E0611033061A}"/>
                </a:ext>
              </a:extLst>
            </p:cNvPr>
            <p:cNvSpPr/>
            <p:nvPr/>
          </p:nvSpPr>
          <p:spPr>
            <a:xfrm>
              <a:off x="2647657" y="3415727"/>
              <a:ext cx="18336" cy="18660"/>
            </a:xfrm>
            <a:custGeom>
              <a:avLst/>
              <a:gdLst/>
              <a:ahLst/>
              <a:cxnLst/>
              <a:rect l="l" t="t" r="r" b="b"/>
              <a:pathLst>
                <a:path w="679" h="691" extrusionOk="0">
                  <a:moveTo>
                    <a:pt x="334" y="0"/>
                  </a:moveTo>
                  <a:cubicBezTo>
                    <a:pt x="155" y="0"/>
                    <a:pt x="0" y="155"/>
                    <a:pt x="0" y="346"/>
                  </a:cubicBezTo>
                  <a:cubicBezTo>
                    <a:pt x="0" y="536"/>
                    <a:pt x="155" y="691"/>
                    <a:pt x="334" y="691"/>
                  </a:cubicBezTo>
                  <a:cubicBezTo>
                    <a:pt x="524" y="691"/>
                    <a:pt x="679" y="536"/>
                    <a:pt x="679" y="346"/>
                  </a:cubicBezTo>
                  <a:cubicBezTo>
                    <a:pt x="679" y="155"/>
                    <a:pt x="524" y="0"/>
                    <a:pt x="334" y="0"/>
                  </a:cubicBezTo>
                  <a:close/>
                </a:path>
              </a:pathLst>
            </a:custGeom>
            <a:solidFill>
              <a:srgbClr val="763F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1;p51">
              <a:extLst>
                <a:ext uri="{FF2B5EF4-FFF2-40B4-BE49-F238E27FC236}">
                  <a16:creationId xmlns:a16="http://schemas.microsoft.com/office/drawing/2014/main" id="{829D5D75-FF73-4BA6-9A54-E7B9D4160A7A}"/>
                </a:ext>
              </a:extLst>
            </p:cNvPr>
            <p:cNvSpPr/>
            <p:nvPr/>
          </p:nvSpPr>
          <p:spPr>
            <a:xfrm>
              <a:off x="2660511" y="3395149"/>
              <a:ext cx="18363" cy="18660"/>
            </a:xfrm>
            <a:custGeom>
              <a:avLst/>
              <a:gdLst/>
              <a:ahLst/>
              <a:cxnLst/>
              <a:rect l="l" t="t" r="r" b="b"/>
              <a:pathLst>
                <a:path w="680" h="691" extrusionOk="0">
                  <a:moveTo>
                    <a:pt x="346" y="0"/>
                  </a:moveTo>
                  <a:cubicBezTo>
                    <a:pt x="155" y="0"/>
                    <a:pt x="0" y="155"/>
                    <a:pt x="0" y="346"/>
                  </a:cubicBezTo>
                  <a:cubicBezTo>
                    <a:pt x="0" y="536"/>
                    <a:pt x="155" y="691"/>
                    <a:pt x="346" y="691"/>
                  </a:cubicBezTo>
                  <a:cubicBezTo>
                    <a:pt x="524" y="691"/>
                    <a:pt x="679" y="536"/>
                    <a:pt x="679" y="346"/>
                  </a:cubicBezTo>
                  <a:cubicBezTo>
                    <a:pt x="679" y="155"/>
                    <a:pt x="524" y="0"/>
                    <a:pt x="346" y="0"/>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32;p51">
              <a:extLst>
                <a:ext uri="{FF2B5EF4-FFF2-40B4-BE49-F238E27FC236}">
                  <a16:creationId xmlns:a16="http://schemas.microsoft.com/office/drawing/2014/main" id="{C28CD885-75BB-474C-A2A7-A8DA989D3FB8}"/>
                </a:ext>
              </a:extLst>
            </p:cNvPr>
            <p:cNvSpPr/>
            <p:nvPr/>
          </p:nvSpPr>
          <p:spPr>
            <a:xfrm>
              <a:off x="2670476" y="3373923"/>
              <a:ext cx="18687" cy="18363"/>
            </a:xfrm>
            <a:custGeom>
              <a:avLst/>
              <a:gdLst/>
              <a:ahLst/>
              <a:cxnLst/>
              <a:rect l="l" t="t" r="r" b="b"/>
              <a:pathLst>
                <a:path w="692" h="680" extrusionOk="0">
                  <a:moveTo>
                    <a:pt x="346" y="1"/>
                  </a:moveTo>
                  <a:cubicBezTo>
                    <a:pt x="155" y="1"/>
                    <a:pt x="1" y="155"/>
                    <a:pt x="1" y="346"/>
                  </a:cubicBezTo>
                  <a:cubicBezTo>
                    <a:pt x="1" y="536"/>
                    <a:pt x="155" y="679"/>
                    <a:pt x="346" y="679"/>
                  </a:cubicBezTo>
                  <a:cubicBezTo>
                    <a:pt x="536" y="679"/>
                    <a:pt x="691" y="536"/>
                    <a:pt x="691" y="346"/>
                  </a:cubicBezTo>
                  <a:cubicBezTo>
                    <a:pt x="691" y="155"/>
                    <a:pt x="536"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33;p51">
              <a:extLst>
                <a:ext uri="{FF2B5EF4-FFF2-40B4-BE49-F238E27FC236}">
                  <a16:creationId xmlns:a16="http://schemas.microsoft.com/office/drawing/2014/main" id="{455B13E2-E9B0-4029-A401-D411898F4D45}"/>
                </a:ext>
              </a:extLst>
            </p:cNvPr>
            <p:cNvSpPr/>
            <p:nvPr/>
          </p:nvSpPr>
          <p:spPr>
            <a:xfrm>
              <a:off x="2556650" y="3491611"/>
              <a:ext cx="18687" cy="18660"/>
            </a:xfrm>
            <a:custGeom>
              <a:avLst/>
              <a:gdLst/>
              <a:ahLst/>
              <a:cxnLst/>
              <a:rect l="l" t="t" r="r" b="b"/>
              <a:pathLst>
                <a:path w="692" h="691" extrusionOk="0">
                  <a:moveTo>
                    <a:pt x="346" y="0"/>
                  </a:moveTo>
                  <a:cubicBezTo>
                    <a:pt x="156" y="0"/>
                    <a:pt x="1" y="155"/>
                    <a:pt x="1" y="346"/>
                  </a:cubicBezTo>
                  <a:cubicBezTo>
                    <a:pt x="1" y="536"/>
                    <a:pt x="156" y="691"/>
                    <a:pt x="346" y="691"/>
                  </a:cubicBezTo>
                  <a:cubicBezTo>
                    <a:pt x="537" y="691"/>
                    <a:pt x="691" y="536"/>
                    <a:pt x="691" y="346"/>
                  </a:cubicBezTo>
                  <a:cubicBezTo>
                    <a:pt x="691" y="155"/>
                    <a:pt x="537"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34;p51">
              <a:extLst>
                <a:ext uri="{FF2B5EF4-FFF2-40B4-BE49-F238E27FC236}">
                  <a16:creationId xmlns:a16="http://schemas.microsoft.com/office/drawing/2014/main" id="{480018A7-45BC-46FB-8CBD-F1BB316DFDE5}"/>
                </a:ext>
              </a:extLst>
            </p:cNvPr>
            <p:cNvSpPr/>
            <p:nvPr/>
          </p:nvSpPr>
          <p:spPr>
            <a:xfrm>
              <a:off x="2632858" y="3434063"/>
              <a:ext cx="18363" cy="18660"/>
            </a:xfrm>
            <a:custGeom>
              <a:avLst/>
              <a:gdLst/>
              <a:ahLst/>
              <a:cxnLst/>
              <a:rect l="l" t="t" r="r" b="b"/>
              <a:pathLst>
                <a:path w="680" h="691" extrusionOk="0">
                  <a:moveTo>
                    <a:pt x="334" y="0"/>
                  </a:moveTo>
                  <a:cubicBezTo>
                    <a:pt x="143" y="0"/>
                    <a:pt x="1" y="155"/>
                    <a:pt x="1" y="345"/>
                  </a:cubicBezTo>
                  <a:cubicBezTo>
                    <a:pt x="1" y="536"/>
                    <a:pt x="143" y="691"/>
                    <a:pt x="334" y="691"/>
                  </a:cubicBezTo>
                  <a:cubicBezTo>
                    <a:pt x="524" y="691"/>
                    <a:pt x="679" y="536"/>
                    <a:pt x="679" y="345"/>
                  </a:cubicBezTo>
                  <a:cubicBezTo>
                    <a:pt x="679" y="155"/>
                    <a:pt x="524" y="0"/>
                    <a:pt x="334" y="0"/>
                  </a:cubicBezTo>
                  <a:close/>
                </a:path>
              </a:pathLst>
            </a:custGeom>
            <a:solidFill>
              <a:srgbClr val="B27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898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179529" y="487806"/>
            <a:ext cx="7704000" cy="5204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Mensaje</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771;p52">
            <a:extLst>
              <a:ext uri="{FF2B5EF4-FFF2-40B4-BE49-F238E27FC236}">
                <a16:creationId xmlns:a16="http://schemas.microsoft.com/office/drawing/2014/main" id="{4244E92E-074C-42E1-98FA-D8B40AE3CBA8}"/>
              </a:ext>
            </a:extLst>
          </p:cNvPr>
          <p:cNvGrpSpPr/>
          <p:nvPr/>
        </p:nvGrpSpPr>
        <p:grpSpPr>
          <a:xfrm>
            <a:off x="1163305" y="1354150"/>
            <a:ext cx="1745113" cy="2736760"/>
            <a:chOff x="2460425" y="2009900"/>
            <a:chExt cx="991800" cy="2024375"/>
          </a:xfrm>
        </p:grpSpPr>
        <p:sp>
          <p:nvSpPr>
            <p:cNvPr id="23" name="Google Shape;2772;p52">
              <a:extLst>
                <a:ext uri="{FF2B5EF4-FFF2-40B4-BE49-F238E27FC236}">
                  <a16:creationId xmlns:a16="http://schemas.microsoft.com/office/drawing/2014/main" id="{1CC99425-F747-4827-AA5D-5C629EC0859F}"/>
                </a:ext>
              </a:extLst>
            </p:cNvPr>
            <p:cNvSpPr/>
            <p:nvPr/>
          </p:nvSpPr>
          <p:spPr>
            <a:xfrm>
              <a:off x="2972375" y="3848525"/>
              <a:ext cx="23250" cy="182775"/>
            </a:xfrm>
            <a:custGeom>
              <a:avLst/>
              <a:gdLst/>
              <a:ahLst/>
              <a:cxnLst/>
              <a:rect l="l" t="t" r="r" b="b"/>
              <a:pathLst>
                <a:path w="930" h="7311" extrusionOk="0">
                  <a:moveTo>
                    <a:pt x="156" y="0"/>
                  </a:moveTo>
                  <a:cubicBezTo>
                    <a:pt x="108" y="48"/>
                    <a:pt x="84" y="107"/>
                    <a:pt x="84" y="167"/>
                  </a:cubicBezTo>
                  <a:lnTo>
                    <a:pt x="84" y="6442"/>
                  </a:lnTo>
                  <a:cubicBezTo>
                    <a:pt x="84" y="6501"/>
                    <a:pt x="48" y="6561"/>
                    <a:pt x="1" y="6608"/>
                  </a:cubicBezTo>
                  <a:lnTo>
                    <a:pt x="691" y="7311"/>
                  </a:lnTo>
                  <a:cubicBezTo>
                    <a:pt x="763" y="7227"/>
                    <a:pt x="810" y="7144"/>
                    <a:pt x="810" y="7025"/>
                  </a:cubicBezTo>
                  <a:lnTo>
                    <a:pt x="810" y="917"/>
                  </a:lnTo>
                  <a:cubicBezTo>
                    <a:pt x="810" y="822"/>
                    <a:pt x="858" y="715"/>
                    <a:pt x="930" y="643"/>
                  </a:cubicBezTo>
                  <a:lnTo>
                    <a:pt x="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73;p52">
              <a:extLst>
                <a:ext uri="{FF2B5EF4-FFF2-40B4-BE49-F238E27FC236}">
                  <a16:creationId xmlns:a16="http://schemas.microsoft.com/office/drawing/2014/main" id="{B9BA53DF-939D-4E60-85E9-E65FCD368B39}"/>
                </a:ext>
              </a:extLst>
            </p:cNvPr>
            <p:cNvSpPr/>
            <p:nvPr/>
          </p:nvSpPr>
          <p:spPr>
            <a:xfrm>
              <a:off x="2907800" y="4013125"/>
              <a:ext cx="81875" cy="21150"/>
            </a:xfrm>
            <a:custGeom>
              <a:avLst/>
              <a:gdLst/>
              <a:ahLst/>
              <a:cxnLst/>
              <a:rect l="l" t="t" r="r" b="b"/>
              <a:pathLst>
                <a:path w="3275" h="846" extrusionOk="0">
                  <a:moveTo>
                    <a:pt x="643" y="0"/>
                  </a:moveTo>
                  <a:lnTo>
                    <a:pt x="0" y="727"/>
                  </a:lnTo>
                  <a:cubicBezTo>
                    <a:pt x="72" y="798"/>
                    <a:pt x="167" y="846"/>
                    <a:pt x="286" y="846"/>
                  </a:cubicBezTo>
                  <a:lnTo>
                    <a:pt x="2989" y="846"/>
                  </a:lnTo>
                  <a:cubicBezTo>
                    <a:pt x="3096" y="846"/>
                    <a:pt x="3203" y="798"/>
                    <a:pt x="3274" y="727"/>
                  </a:cubicBezTo>
                  <a:lnTo>
                    <a:pt x="2584" y="24"/>
                  </a:lnTo>
                  <a:cubicBezTo>
                    <a:pt x="2536" y="72"/>
                    <a:pt x="2489" y="96"/>
                    <a:pt x="2429" y="96"/>
                  </a:cubicBezTo>
                  <a:lnTo>
                    <a:pt x="834" y="96"/>
                  </a:lnTo>
                  <a:cubicBezTo>
                    <a:pt x="750" y="96"/>
                    <a:pt x="679" y="6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74;p52">
              <a:extLst>
                <a:ext uri="{FF2B5EF4-FFF2-40B4-BE49-F238E27FC236}">
                  <a16:creationId xmlns:a16="http://schemas.microsoft.com/office/drawing/2014/main" id="{C305C0B8-9B4B-4EB1-BE15-1A8C5C4A87F6}"/>
                </a:ext>
              </a:extLst>
            </p:cNvPr>
            <p:cNvSpPr/>
            <p:nvPr/>
          </p:nvSpPr>
          <p:spPr>
            <a:xfrm>
              <a:off x="2902425" y="3848225"/>
              <a:ext cx="21475" cy="182775"/>
            </a:xfrm>
            <a:custGeom>
              <a:avLst/>
              <a:gdLst/>
              <a:ahLst/>
              <a:cxnLst/>
              <a:rect l="l" t="t" r="r" b="b"/>
              <a:pathLst>
                <a:path w="859" h="7311" extrusionOk="0">
                  <a:moveTo>
                    <a:pt x="739" y="0"/>
                  </a:moveTo>
                  <a:lnTo>
                    <a:pt x="1" y="703"/>
                  </a:lnTo>
                  <a:cubicBezTo>
                    <a:pt x="48" y="762"/>
                    <a:pt x="84" y="834"/>
                    <a:pt x="84" y="917"/>
                  </a:cubicBezTo>
                  <a:lnTo>
                    <a:pt x="84" y="7025"/>
                  </a:lnTo>
                  <a:cubicBezTo>
                    <a:pt x="84" y="7120"/>
                    <a:pt x="120" y="7227"/>
                    <a:pt x="203" y="7311"/>
                  </a:cubicBezTo>
                  <a:lnTo>
                    <a:pt x="858" y="6573"/>
                  </a:lnTo>
                  <a:cubicBezTo>
                    <a:pt x="822" y="6549"/>
                    <a:pt x="810" y="6489"/>
                    <a:pt x="810" y="6442"/>
                  </a:cubicBezTo>
                  <a:lnTo>
                    <a:pt x="810" y="167"/>
                  </a:lnTo>
                  <a:cubicBezTo>
                    <a:pt x="810" y="108"/>
                    <a:pt x="775" y="48"/>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75;p52">
              <a:extLst>
                <a:ext uri="{FF2B5EF4-FFF2-40B4-BE49-F238E27FC236}">
                  <a16:creationId xmlns:a16="http://schemas.microsoft.com/office/drawing/2014/main" id="{401E5805-F467-4D6A-87BA-39A13A862C72}"/>
                </a:ext>
              </a:extLst>
            </p:cNvPr>
            <p:cNvSpPr/>
            <p:nvPr/>
          </p:nvSpPr>
          <p:spPr>
            <a:xfrm>
              <a:off x="2976250" y="3844050"/>
              <a:ext cx="84550" cy="20575"/>
            </a:xfrm>
            <a:custGeom>
              <a:avLst/>
              <a:gdLst/>
              <a:ahLst/>
              <a:cxnLst/>
              <a:rect l="l" t="t" r="r" b="b"/>
              <a:pathLst>
                <a:path w="3382" h="823" extrusionOk="0">
                  <a:moveTo>
                    <a:pt x="2739" y="1"/>
                  </a:moveTo>
                  <a:cubicBezTo>
                    <a:pt x="2691" y="60"/>
                    <a:pt x="2620" y="108"/>
                    <a:pt x="2549" y="108"/>
                  </a:cubicBezTo>
                  <a:lnTo>
                    <a:pt x="167" y="108"/>
                  </a:lnTo>
                  <a:cubicBezTo>
                    <a:pt x="108" y="108"/>
                    <a:pt x="48" y="132"/>
                    <a:pt x="1" y="179"/>
                  </a:cubicBezTo>
                  <a:lnTo>
                    <a:pt x="775" y="822"/>
                  </a:lnTo>
                  <a:cubicBezTo>
                    <a:pt x="846" y="751"/>
                    <a:pt x="953" y="703"/>
                    <a:pt x="1060" y="703"/>
                  </a:cubicBezTo>
                  <a:lnTo>
                    <a:pt x="3096" y="703"/>
                  </a:lnTo>
                  <a:cubicBezTo>
                    <a:pt x="3215" y="703"/>
                    <a:pt x="3299" y="656"/>
                    <a:pt x="3382" y="584"/>
                  </a:cubicBezTo>
                  <a:lnTo>
                    <a:pt x="2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6;p52">
              <a:extLst>
                <a:ext uri="{FF2B5EF4-FFF2-40B4-BE49-F238E27FC236}">
                  <a16:creationId xmlns:a16="http://schemas.microsoft.com/office/drawing/2014/main" id="{184C2CE0-5B95-405F-8ECB-68E2AC00C89C}"/>
                </a:ext>
              </a:extLst>
            </p:cNvPr>
            <p:cNvSpPr/>
            <p:nvPr/>
          </p:nvSpPr>
          <p:spPr>
            <a:xfrm>
              <a:off x="3043825" y="3777075"/>
              <a:ext cx="19975" cy="81300"/>
            </a:xfrm>
            <a:custGeom>
              <a:avLst/>
              <a:gdLst/>
              <a:ahLst/>
              <a:cxnLst/>
              <a:rect l="l" t="t" r="r" b="b"/>
              <a:pathLst>
                <a:path w="799" h="3252" extrusionOk="0">
                  <a:moveTo>
                    <a:pt x="703" y="1"/>
                  </a:moveTo>
                  <a:lnTo>
                    <a:pt x="0" y="775"/>
                  </a:lnTo>
                  <a:cubicBezTo>
                    <a:pt x="48" y="822"/>
                    <a:pt x="84" y="882"/>
                    <a:pt x="84" y="953"/>
                  </a:cubicBezTo>
                  <a:lnTo>
                    <a:pt x="84" y="2549"/>
                  </a:lnTo>
                  <a:cubicBezTo>
                    <a:pt x="84" y="2596"/>
                    <a:pt x="60" y="2656"/>
                    <a:pt x="36" y="2680"/>
                  </a:cubicBezTo>
                  <a:lnTo>
                    <a:pt x="679" y="3251"/>
                  </a:lnTo>
                  <a:cubicBezTo>
                    <a:pt x="750" y="3168"/>
                    <a:pt x="798" y="3073"/>
                    <a:pt x="798" y="2965"/>
                  </a:cubicBezTo>
                  <a:lnTo>
                    <a:pt x="798" y="251"/>
                  </a:lnTo>
                  <a:cubicBezTo>
                    <a:pt x="798" y="167"/>
                    <a:pt x="762" y="72"/>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7;p52">
              <a:extLst>
                <a:ext uri="{FF2B5EF4-FFF2-40B4-BE49-F238E27FC236}">
                  <a16:creationId xmlns:a16="http://schemas.microsoft.com/office/drawing/2014/main" id="{F507FB85-5C1D-49D5-87D0-C9B8F62A7880}"/>
                </a:ext>
              </a:extLst>
            </p:cNvPr>
            <p:cNvSpPr/>
            <p:nvPr/>
          </p:nvSpPr>
          <p:spPr>
            <a:xfrm>
              <a:off x="2975350" y="3769950"/>
              <a:ext cx="85750" cy="26200"/>
            </a:xfrm>
            <a:custGeom>
              <a:avLst/>
              <a:gdLst/>
              <a:ahLst/>
              <a:cxnLst/>
              <a:rect l="l" t="t" r="r" b="b"/>
              <a:pathLst>
                <a:path w="3430" h="1048" extrusionOk="0">
                  <a:moveTo>
                    <a:pt x="822" y="0"/>
                  </a:moveTo>
                  <a:lnTo>
                    <a:pt x="1" y="893"/>
                  </a:lnTo>
                  <a:cubicBezTo>
                    <a:pt x="49" y="953"/>
                    <a:pt x="108" y="988"/>
                    <a:pt x="179" y="988"/>
                  </a:cubicBezTo>
                  <a:lnTo>
                    <a:pt x="2561" y="988"/>
                  </a:lnTo>
                  <a:cubicBezTo>
                    <a:pt x="2620" y="988"/>
                    <a:pt x="2680" y="1012"/>
                    <a:pt x="2727" y="1048"/>
                  </a:cubicBezTo>
                  <a:lnTo>
                    <a:pt x="3430" y="262"/>
                  </a:lnTo>
                  <a:cubicBezTo>
                    <a:pt x="3358" y="167"/>
                    <a:pt x="3239" y="107"/>
                    <a:pt x="3120" y="107"/>
                  </a:cubicBezTo>
                  <a:lnTo>
                    <a:pt x="1096" y="107"/>
                  </a:lnTo>
                  <a:cubicBezTo>
                    <a:pt x="989" y="107"/>
                    <a:pt x="882" y="6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8;p52">
              <a:extLst>
                <a:ext uri="{FF2B5EF4-FFF2-40B4-BE49-F238E27FC236}">
                  <a16:creationId xmlns:a16="http://schemas.microsoft.com/office/drawing/2014/main" id="{F2869617-8F13-4FF6-9C98-567CBA29553E}"/>
                </a:ext>
              </a:extLst>
            </p:cNvPr>
            <p:cNvSpPr/>
            <p:nvPr/>
          </p:nvSpPr>
          <p:spPr>
            <a:xfrm>
              <a:off x="2972075" y="3690750"/>
              <a:ext cx="23550" cy="101525"/>
            </a:xfrm>
            <a:custGeom>
              <a:avLst/>
              <a:gdLst/>
              <a:ahLst/>
              <a:cxnLst/>
              <a:rect l="l" t="t" r="r" b="b"/>
              <a:pathLst>
                <a:path w="942" h="4061" extrusionOk="0">
                  <a:moveTo>
                    <a:pt x="691" y="1"/>
                  </a:moveTo>
                  <a:lnTo>
                    <a:pt x="1" y="715"/>
                  </a:lnTo>
                  <a:cubicBezTo>
                    <a:pt x="49" y="763"/>
                    <a:pt x="72" y="823"/>
                    <a:pt x="72" y="894"/>
                  </a:cubicBezTo>
                  <a:lnTo>
                    <a:pt x="72" y="3918"/>
                  </a:lnTo>
                  <a:cubicBezTo>
                    <a:pt x="72" y="3978"/>
                    <a:pt x="96" y="4025"/>
                    <a:pt x="132" y="4061"/>
                  </a:cubicBezTo>
                  <a:lnTo>
                    <a:pt x="942" y="3168"/>
                  </a:lnTo>
                  <a:cubicBezTo>
                    <a:pt x="846" y="3097"/>
                    <a:pt x="811" y="2989"/>
                    <a:pt x="811" y="2870"/>
                  </a:cubicBezTo>
                  <a:lnTo>
                    <a:pt x="811" y="287"/>
                  </a:lnTo>
                  <a:cubicBezTo>
                    <a:pt x="811" y="180"/>
                    <a:pt x="763" y="72"/>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9;p52">
              <a:extLst>
                <a:ext uri="{FF2B5EF4-FFF2-40B4-BE49-F238E27FC236}">
                  <a16:creationId xmlns:a16="http://schemas.microsoft.com/office/drawing/2014/main" id="{DFD4AFED-AED5-4D1A-B363-5B48EFBF02EA}"/>
                </a:ext>
              </a:extLst>
            </p:cNvPr>
            <p:cNvSpPr/>
            <p:nvPr/>
          </p:nvSpPr>
          <p:spPr>
            <a:xfrm>
              <a:off x="2901550" y="3690475"/>
              <a:ext cx="22625" cy="102700"/>
            </a:xfrm>
            <a:custGeom>
              <a:avLst/>
              <a:gdLst/>
              <a:ahLst/>
              <a:cxnLst/>
              <a:rect l="l" t="t" r="r" b="b"/>
              <a:pathLst>
                <a:path w="905" h="4108" extrusionOk="0">
                  <a:moveTo>
                    <a:pt x="250" y="0"/>
                  </a:moveTo>
                  <a:cubicBezTo>
                    <a:pt x="179" y="72"/>
                    <a:pt x="119" y="179"/>
                    <a:pt x="119" y="298"/>
                  </a:cubicBezTo>
                  <a:lnTo>
                    <a:pt x="119" y="2881"/>
                  </a:lnTo>
                  <a:cubicBezTo>
                    <a:pt x="119" y="3000"/>
                    <a:pt x="72" y="3096"/>
                    <a:pt x="0" y="3167"/>
                  </a:cubicBezTo>
                  <a:lnTo>
                    <a:pt x="774" y="4108"/>
                  </a:lnTo>
                  <a:cubicBezTo>
                    <a:pt x="810" y="4060"/>
                    <a:pt x="845" y="4001"/>
                    <a:pt x="845" y="3929"/>
                  </a:cubicBezTo>
                  <a:lnTo>
                    <a:pt x="845" y="905"/>
                  </a:lnTo>
                  <a:cubicBezTo>
                    <a:pt x="845" y="845"/>
                    <a:pt x="869" y="786"/>
                    <a:pt x="905" y="738"/>
                  </a:cubicBezTo>
                  <a:lnTo>
                    <a:pt x="2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80;p52">
              <a:extLst>
                <a:ext uri="{FF2B5EF4-FFF2-40B4-BE49-F238E27FC236}">
                  <a16:creationId xmlns:a16="http://schemas.microsoft.com/office/drawing/2014/main" id="{B96605F9-3A93-4B04-BD63-177123501C1B}"/>
                </a:ext>
              </a:extLst>
            </p:cNvPr>
            <p:cNvSpPr/>
            <p:nvPr/>
          </p:nvSpPr>
          <p:spPr>
            <a:xfrm>
              <a:off x="2835450" y="3844350"/>
              <a:ext cx="85750" cy="20875"/>
            </a:xfrm>
            <a:custGeom>
              <a:avLst/>
              <a:gdLst/>
              <a:ahLst/>
              <a:cxnLst/>
              <a:rect l="l" t="t" r="r" b="b"/>
              <a:pathLst>
                <a:path w="3430" h="835" extrusionOk="0">
                  <a:moveTo>
                    <a:pt x="811" y="1"/>
                  </a:moveTo>
                  <a:lnTo>
                    <a:pt x="1" y="513"/>
                  </a:lnTo>
                  <a:cubicBezTo>
                    <a:pt x="84" y="596"/>
                    <a:pt x="180" y="655"/>
                    <a:pt x="322" y="655"/>
                  </a:cubicBezTo>
                  <a:lnTo>
                    <a:pt x="2358" y="655"/>
                  </a:lnTo>
                  <a:cubicBezTo>
                    <a:pt x="2501" y="655"/>
                    <a:pt x="2620" y="739"/>
                    <a:pt x="2704" y="834"/>
                  </a:cubicBezTo>
                  <a:lnTo>
                    <a:pt x="3430" y="155"/>
                  </a:lnTo>
                  <a:cubicBezTo>
                    <a:pt x="3382" y="108"/>
                    <a:pt x="3323" y="84"/>
                    <a:pt x="3263" y="84"/>
                  </a:cubicBezTo>
                  <a:lnTo>
                    <a:pt x="989" y="84"/>
                  </a:lnTo>
                  <a:cubicBezTo>
                    <a:pt x="918" y="84"/>
                    <a:pt x="858" y="48"/>
                    <a:pt x="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81;p52">
              <a:extLst>
                <a:ext uri="{FF2B5EF4-FFF2-40B4-BE49-F238E27FC236}">
                  <a16:creationId xmlns:a16="http://schemas.microsoft.com/office/drawing/2014/main" id="{73813107-64C0-4895-A03A-1CCB83D22095}"/>
                </a:ext>
              </a:extLst>
            </p:cNvPr>
            <p:cNvSpPr/>
            <p:nvPr/>
          </p:nvSpPr>
          <p:spPr>
            <a:xfrm>
              <a:off x="2833075" y="3775900"/>
              <a:ext cx="22650" cy="81275"/>
            </a:xfrm>
            <a:custGeom>
              <a:avLst/>
              <a:gdLst/>
              <a:ahLst/>
              <a:cxnLst/>
              <a:rect l="l" t="t" r="r" b="b"/>
              <a:pathLst>
                <a:path w="906" h="3251" extrusionOk="0">
                  <a:moveTo>
                    <a:pt x="120" y="0"/>
                  </a:moveTo>
                  <a:cubicBezTo>
                    <a:pt x="36" y="84"/>
                    <a:pt x="1" y="179"/>
                    <a:pt x="1" y="286"/>
                  </a:cubicBezTo>
                  <a:lnTo>
                    <a:pt x="1" y="3001"/>
                  </a:lnTo>
                  <a:cubicBezTo>
                    <a:pt x="1" y="3084"/>
                    <a:pt x="25" y="3179"/>
                    <a:pt x="84" y="3251"/>
                  </a:cubicBezTo>
                  <a:lnTo>
                    <a:pt x="894" y="2739"/>
                  </a:lnTo>
                  <a:cubicBezTo>
                    <a:pt x="858" y="2703"/>
                    <a:pt x="834" y="2643"/>
                    <a:pt x="834" y="2584"/>
                  </a:cubicBezTo>
                  <a:lnTo>
                    <a:pt x="834" y="988"/>
                  </a:lnTo>
                  <a:cubicBezTo>
                    <a:pt x="834" y="929"/>
                    <a:pt x="858" y="869"/>
                    <a:pt x="906" y="822"/>
                  </a:cubicBezTo>
                  <a:lnTo>
                    <a:pt x="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82;p52">
              <a:extLst>
                <a:ext uri="{FF2B5EF4-FFF2-40B4-BE49-F238E27FC236}">
                  <a16:creationId xmlns:a16="http://schemas.microsoft.com/office/drawing/2014/main" id="{93AFC95A-DB73-4198-B150-ACDB6A9D92AB}"/>
                </a:ext>
              </a:extLst>
            </p:cNvPr>
            <p:cNvSpPr/>
            <p:nvPr/>
          </p:nvSpPr>
          <p:spPr>
            <a:xfrm>
              <a:off x="2836350" y="3769950"/>
              <a:ext cx="84575" cy="26500"/>
            </a:xfrm>
            <a:custGeom>
              <a:avLst/>
              <a:gdLst/>
              <a:ahLst/>
              <a:cxnLst/>
              <a:rect l="l" t="t" r="r" b="b"/>
              <a:pathLst>
                <a:path w="3383" h="1060" extrusionOk="0">
                  <a:moveTo>
                    <a:pt x="2608" y="0"/>
                  </a:moveTo>
                  <a:cubicBezTo>
                    <a:pt x="2525" y="83"/>
                    <a:pt x="2441" y="119"/>
                    <a:pt x="2322" y="119"/>
                  </a:cubicBezTo>
                  <a:lnTo>
                    <a:pt x="286" y="119"/>
                  </a:lnTo>
                  <a:cubicBezTo>
                    <a:pt x="179" y="119"/>
                    <a:pt x="72" y="167"/>
                    <a:pt x="1" y="238"/>
                  </a:cubicBezTo>
                  <a:lnTo>
                    <a:pt x="775" y="1060"/>
                  </a:lnTo>
                  <a:cubicBezTo>
                    <a:pt x="822" y="1012"/>
                    <a:pt x="882" y="988"/>
                    <a:pt x="941" y="988"/>
                  </a:cubicBezTo>
                  <a:lnTo>
                    <a:pt x="3215" y="988"/>
                  </a:lnTo>
                  <a:cubicBezTo>
                    <a:pt x="3275" y="988"/>
                    <a:pt x="3334" y="976"/>
                    <a:pt x="3382" y="929"/>
                  </a:cubicBezTo>
                  <a:lnTo>
                    <a:pt x="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83;p52">
              <a:extLst>
                <a:ext uri="{FF2B5EF4-FFF2-40B4-BE49-F238E27FC236}">
                  <a16:creationId xmlns:a16="http://schemas.microsoft.com/office/drawing/2014/main" id="{EC8D963A-87EB-4818-B273-BC296B623CF5}"/>
                </a:ext>
              </a:extLst>
            </p:cNvPr>
            <p:cNvSpPr/>
            <p:nvPr/>
          </p:nvSpPr>
          <p:spPr>
            <a:xfrm>
              <a:off x="2853625" y="3707125"/>
              <a:ext cx="192300" cy="308100"/>
            </a:xfrm>
            <a:custGeom>
              <a:avLst/>
              <a:gdLst/>
              <a:ahLst/>
              <a:cxnLst/>
              <a:rect l="l" t="t" r="r" b="b"/>
              <a:pathLst>
                <a:path w="7692" h="12324" extrusionOk="0">
                  <a:moveTo>
                    <a:pt x="3001" y="1"/>
                  </a:moveTo>
                  <a:cubicBezTo>
                    <a:pt x="2870" y="1"/>
                    <a:pt x="2762" y="108"/>
                    <a:pt x="2762" y="239"/>
                  </a:cubicBezTo>
                  <a:lnTo>
                    <a:pt x="2762" y="3263"/>
                  </a:lnTo>
                  <a:cubicBezTo>
                    <a:pt x="2762" y="3394"/>
                    <a:pt x="2655" y="3501"/>
                    <a:pt x="2524" y="3501"/>
                  </a:cubicBezTo>
                  <a:lnTo>
                    <a:pt x="238" y="3501"/>
                  </a:lnTo>
                  <a:cubicBezTo>
                    <a:pt x="107" y="3501"/>
                    <a:pt x="0" y="3608"/>
                    <a:pt x="0" y="3739"/>
                  </a:cubicBezTo>
                  <a:lnTo>
                    <a:pt x="0" y="5335"/>
                  </a:lnTo>
                  <a:cubicBezTo>
                    <a:pt x="0" y="5466"/>
                    <a:pt x="107" y="5573"/>
                    <a:pt x="238" y="5573"/>
                  </a:cubicBezTo>
                  <a:lnTo>
                    <a:pt x="2524" y="5573"/>
                  </a:lnTo>
                  <a:cubicBezTo>
                    <a:pt x="2655" y="5573"/>
                    <a:pt x="2762" y="5668"/>
                    <a:pt x="2762" y="5811"/>
                  </a:cubicBezTo>
                  <a:lnTo>
                    <a:pt x="2762" y="12086"/>
                  </a:lnTo>
                  <a:cubicBezTo>
                    <a:pt x="2762" y="12217"/>
                    <a:pt x="2870" y="12324"/>
                    <a:pt x="3001" y="12324"/>
                  </a:cubicBezTo>
                  <a:lnTo>
                    <a:pt x="4596" y="12324"/>
                  </a:lnTo>
                  <a:cubicBezTo>
                    <a:pt x="4727" y="12324"/>
                    <a:pt x="4834" y="12217"/>
                    <a:pt x="4834" y="12086"/>
                  </a:cubicBezTo>
                  <a:lnTo>
                    <a:pt x="4834" y="5811"/>
                  </a:lnTo>
                  <a:cubicBezTo>
                    <a:pt x="4834" y="5668"/>
                    <a:pt x="4929" y="5573"/>
                    <a:pt x="5072" y="5573"/>
                  </a:cubicBezTo>
                  <a:lnTo>
                    <a:pt x="7454" y="5573"/>
                  </a:lnTo>
                  <a:cubicBezTo>
                    <a:pt x="7585" y="5573"/>
                    <a:pt x="7692" y="5466"/>
                    <a:pt x="7692" y="5323"/>
                  </a:cubicBezTo>
                  <a:lnTo>
                    <a:pt x="7692" y="3751"/>
                  </a:lnTo>
                  <a:cubicBezTo>
                    <a:pt x="7692" y="3620"/>
                    <a:pt x="7573" y="3501"/>
                    <a:pt x="7454" y="3501"/>
                  </a:cubicBezTo>
                  <a:lnTo>
                    <a:pt x="5072" y="3501"/>
                  </a:lnTo>
                  <a:cubicBezTo>
                    <a:pt x="4929" y="3501"/>
                    <a:pt x="4834" y="3394"/>
                    <a:pt x="4834" y="3263"/>
                  </a:cubicBezTo>
                  <a:lnTo>
                    <a:pt x="4834" y="239"/>
                  </a:lnTo>
                  <a:cubicBezTo>
                    <a:pt x="4834" y="108"/>
                    <a:pt x="4727" y="1"/>
                    <a:pt x="4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84;p52">
              <a:extLst>
                <a:ext uri="{FF2B5EF4-FFF2-40B4-BE49-F238E27FC236}">
                  <a16:creationId xmlns:a16="http://schemas.microsoft.com/office/drawing/2014/main" id="{1D2CCABA-C48E-4F72-8C20-8BDA56C053FD}"/>
                </a:ext>
              </a:extLst>
            </p:cNvPr>
            <p:cNvSpPr/>
            <p:nvPr/>
          </p:nvSpPr>
          <p:spPr>
            <a:xfrm>
              <a:off x="2930125" y="3616350"/>
              <a:ext cx="40800" cy="41100"/>
            </a:xfrm>
            <a:custGeom>
              <a:avLst/>
              <a:gdLst/>
              <a:ahLst/>
              <a:cxnLst/>
              <a:rect l="l" t="t" r="r" b="b"/>
              <a:pathLst>
                <a:path w="1632" h="1644" extrusionOk="0">
                  <a:moveTo>
                    <a:pt x="822" y="0"/>
                  </a:moveTo>
                  <a:cubicBezTo>
                    <a:pt x="369" y="0"/>
                    <a:pt x="0" y="370"/>
                    <a:pt x="0" y="822"/>
                  </a:cubicBezTo>
                  <a:cubicBezTo>
                    <a:pt x="0" y="1262"/>
                    <a:pt x="369" y="1643"/>
                    <a:pt x="822" y="1643"/>
                  </a:cubicBezTo>
                  <a:cubicBezTo>
                    <a:pt x="1262" y="1643"/>
                    <a:pt x="1631" y="1262"/>
                    <a:pt x="1631" y="822"/>
                  </a:cubicBezTo>
                  <a:cubicBezTo>
                    <a:pt x="1631" y="370"/>
                    <a:pt x="1274"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85;p52">
              <a:extLst>
                <a:ext uri="{FF2B5EF4-FFF2-40B4-BE49-F238E27FC236}">
                  <a16:creationId xmlns:a16="http://schemas.microsoft.com/office/drawing/2014/main" id="{D2079B2A-6412-433D-B3B5-A4528DAE65F6}"/>
                </a:ext>
              </a:extLst>
            </p:cNvPr>
            <p:cNvSpPr/>
            <p:nvPr/>
          </p:nvSpPr>
          <p:spPr>
            <a:xfrm>
              <a:off x="2930125" y="3424075"/>
              <a:ext cx="40800" cy="40800"/>
            </a:xfrm>
            <a:custGeom>
              <a:avLst/>
              <a:gdLst/>
              <a:ahLst/>
              <a:cxnLst/>
              <a:rect l="l" t="t" r="r" b="b"/>
              <a:pathLst>
                <a:path w="1632" h="1632" extrusionOk="0">
                  <a:moveTo>
                    <a:pt x="822" y="0"/>
                  </a:moveTo>
                  <a:cubicBezTo>
                    <a:pt x="369" y="0"/>
                    <a:pt x="0" y="369"/>
                    <a:pt x="0" y="822"/>
                  </a:cubicBezTo>
                  <a:cubicBezTo>
                    <a:pt x="0" y="1262"/>
                    <a:pt x="369" y="1631"/>
                    <a:pt x="822" y="1631"/>
                  </a:cubicBezTo>
                  <a:cubicBezTo>
                    <a:pt x="1262" y="1631"/>
                    <a:pt x="1631" y="1262"/>
                    <a:pt x="1631" y="822"/>
                  </a:cubicBezTo>
                  <a:cubicBezTo>
                    <a:pt x="1631" y="369"/>
                    <a:pt x="1274"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6;p52">
              <a:extLst>
                <a:ext uri="{FF2B5EF4-FFF2-40B4-BE49-F238E27FC236}">
                  <a16:creationId xmlns:a16="http://schemas.microsoft.com/office/drawing/2014/main" id="{5A34B21E-C43B-4D00-948C-85867FB87BF0}"/>
                </a:ext>
              </a:extLst>
            </p:cNvPr>
            <p:cNvSpPr/>
            <p:nvPr/>
          </p:nvSpPr>
          <p:spPr>
            <a:xfrm>
              <a:off x="2930125" y="3350250"/>
              <a:ext cx="40800" cy="41100"/>
            </a:xfrm>
            <a:custGeom>
              <a:avLst/>
              <a:gdLst/>
              <a:ahLst/>
              <a:cxnLst/>
              <a:rect l="l" t="t" r="r" b="b"/>
              <a:pathLst>
                <a:path w="1632" h="1644" extrusionOk="0">
                  <a:moveTo>
                    <a:pt x="822" y="0"/>
                  </a:moveTo>
                  <a:cubicBezTo>
                    <a:pt x="369" y="0"/>
                    <a:pt x="0" y="381"/>
                    <a:pt x="0" y="822"/>
                  </a:cubicBezTo>
                  <a:cubicBezTo>
                    <a:pt x="0" y="1274"/>
                    <a:pt x="369" y="1643"/>
                    <a:pt x="822" y="1643"/>
                  </a:cubicBezTo>
                  <a:cubicBezTo>
                    <a:pt x="1262" y="1643"/>
                    <a:pt x="1631" y="1274"/>
                    <a:pt x="1631" y="822"/>
                  </a:cubicBezTo>
                  <a:cubicBezTo>
                    <a:pt x="1631" y="381"/>
                    <a:pt x="1274"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7;p52">
              <a:extLst>
                <a:ext uri="{FF2B5EF4-FFF2-40B4-BE49-F238E27FC236}">
                  <a16:creationId xmlns:a16="http://schemas.microsoft.com/office/drawing/2014/main" id="{D9427DB1-2F1D-4B55-A379-FCF075303532}"/>
                </a:ext>
              </a:extLst>
            </p:cNvPr>
            <p:cNvSpPr/>
            <p:nvPr/>
          </p:nvSpPr>
          <p:spPr>
            <a:xfrm>
              <a:off x="2930125" y="3276725"/>
              <a:ext cx="40800" cy="40800"/>
            </a:xfrm>
            <a:custGeom>
              <a:avLst/>
              <a:gdLst/>
              <a:ahLst/>
              <a:cxnLst/>
              <a:rect l="l" t="t" r="r" b="b"/>
              <a:pathLst>
                <a:path w="1632" h="1632" extrusionOk="0">
                  <a:moveTo>
                    <a:pt x="822" y="0"/>
                  </a:moveTo>
                  <a:cubicBezTo>
                    <a:pt x="369" y="0"/>
                    <a:pt x="0" y="370"/>
                    <a:pt x="0" y="822"/>
                  </a:cubicBezTo>
                  <a:cubicBezTo>
                    <a:pt x="0" y="1262"/>
                    <a:pt x="369" y="1632"/>
                    <a:pt x="822" y="1632"/>
                  </a:cubicBezTo>
                  <a:cubicBezTo>
                    <a:pt x="1262" y="1632"/>
                    <a:pt x="1631" y="1262"/>
                    <a:pt x="1631" y="822"/>
                  </a:cubicBezTo>
                  <a:cubicBezTo>
                    <a:pt x="1631" y="370"/>
                    <a:pt x="1274"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8;p52">
              <a:extLst>
                <a:ext uri="{FF2B5EF4-FFF2-40B4-BE49-F238E27FC236}">
                  <a16:creationId xmlns:a16="http://schemas.microsoft.com/office/drawing/2014/main" id="{38872A39-AE61-4A53-AF84-2276D16AAD40}"/>
                </a:ext>
              </a:extLst>
            </p:cNvPr>
            <p:cNvSpPr/>
            <p:nvPr/>
          </p:nvSpPr>
          <p:spPr>
            <a:xfrm>
              <a:off x="2930125" y="3203500"/>
              <a:ext cx="40800" cy="40800"/>
            </a:xfrm>
            <a:custGeom>
              <a:avLst/>
              <a:gdLst/>
              <a:ahLst/>
              <a:cxnLst/>
              <a:rect l="l" t="t" r="r" b="b"/>
              <a:pathLst>
                <a:path w="1632" h="1632" extrusionOk="0">
                  <a:moveTo>
                    <a:pt x="822" y="0"/>
                  </a:moveTo>
                  <a:cubicBezTo>
                    <a:pt x="369" y="0"/>
                    <a:pt x="0" y="358"/>
                    <a:pt x="0" y="810"/>
                  </a:cubicBezTo>
                  <a:cubicBezTo>
                    <a:pt x="0" y="1263"/>
                    <a:pt x="369" y="1632"/>
                    <a:pt x="822" y="1632"/>
                  </a:cubicBezTo>
                  <a:cubicBezTo>
                    <a:pt x="1262" y="1632"/>
                    <a:pt x="1631" y="1263"/>
                    <a:pt x="1631" y="810"/>
                  </a:cubicBezTo>
                  <a:cubicBezTo>
                    <a:pt x="1631" y="358"/>
                    <a:pt x="1262"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89;p52">
              <a:extLst>
                <a:ext uri="{FF2B5EF4-FFF2-40B4-BE49-F238E27FC236}">
                  <a16:creationId xmlns:a16="http://schemas.microsoft.com/office/drawing/2014/main" id="{EFB380C6-C763-425D-9506-9911F73F5278}"/>
                </a:ext>
              </a:extLst>
            </p:cNvPr>
            <p:cNvSpPr/>
            <p:nvPr/>
          </p:nvSpPr>
          <p:spPr>
            <a:xfrm>
              <a:off x="2930125" y="3129675"/>
              <a:ext cx="40800" cy="41100"/>
            </a:xfrm>
            <a:custGeom>
              <a:avLst/>
              <a:gdLst/>
              <a:ahLst/>
              <a:cxnLst/>
              <a:rect l="l" t="t" r="r" b="b"/>
              <a:pathLst>
                <a:path w="1632" h="1644" extrusionOk="0">
                  <a:moveTo>
                    <a:pt x="822" y="1"/>
                  </a:moveTo>
                  <a:cubicBezTo>
                    <a:pt x="369" y="1"/>
                    <a:pt x="0" y="370"/>
                    <a:pt x="0" y="822"/>
                  </a:cubicBezTo>
                  <a:cubicBezTo>
                    <a:pt x="0" y="1263"/>
                    <a:pt x="369" y="1644"/>
                    <a:pt x="822" y="1644"/>
                  </a:cubicBezTo>
                  <a:cubicBezTo>
                    <a:pt x="1262" y="1644"/>
                    <a:pt x="1631" y="1263"/>
                    <a:pt x="1631" y="822"/>
                  </a:cubicBezTo>
                  <a:cubicBezTo>
                    <a:pt x="1631" y="358"/>
                    <a:pt x="1274"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0;p52">
              <a:extLst>
                <a:ext uri="{FF2B5EF4-FFF2-40B4-BE49-F238E27FC236}">
                  <a16:creationId xmlns:a16="http://schemas.microsoft.com/office/drawing/2014/main" id="{84E0DE41-571F-4004-A6EE-AEA383F53441}"/>
                </a:ext>
              </a:extLst>
            </p:cNvPr>
            <p:cNvSpPr/>
            <p:nvPr/>
          </p:nvSpPr>
          <p:spPr>
            <a:xfrm>
              <a:off x="2909575" y="3497575"/>
              <a:ext cx="81875" cy="81900"/>
            </a:xfrm>
            <a:custGeom>
              <a:avLst/>
              <a:gdLst/>
              <a:ahLst/>
              <a:cxnLst/>
              <a:rect l="l" t="t" r="r" b="b"/>
              <a:pathLst>
                <a:path w="3275" h="3276" extrusionOk="0">
                  <a:moveTo>
                    <a:pt x="1644" y="1"/>
                  </a:moveTo>
                  <a:cubicBezTo>
                    <a:pt x="727" y="1"/>
                    <a:pt x="1" y="739"/>
                    <a:pt x="1" y="1644"/>
                  </a:cubicBezTo>
                  <a:cubicBezTo>
                    <a:pt x="1" y="2549"/>
                    <a:pt x="727" y="3275"/>
                    <a:pt x="1644" y="3275"/>
                  </a:cubicBezTo>
                  <a:cubicBezTo>
                    <a:pt x="2549" y="3275"/>
                    <a:pt x="3275" y="2549"/>
                    <a:pt x="3275" y="1644"/>
                  </a:cubicBezTo>
                  <a:cubicBezTo>
                    <a:pt x="3275" y="739"/>
                    <a:pt x="2549" y="1"/>
                    <a:pt x="1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1;p52">
              <a:extLst>
                <a:ext uri="{FF2B5EF4-FFF2-40B4-BE49-F238E27FC236}">
                  <a16:creationId xmlns:a16="http://schemas.microsoft.com/office/drawing/2014/main" id="{6D67D521-23E1-4ADE-B6EA-15B9FCF397A3}"/>
                </a:ext>
              </a:extLst>
            </p:cNvPr>
            <p:cNvSpPr/>
            <p:nvPr/>
          </p:nvSpPr>
          <p:spPr>
            <a:xfrm>
              <a:off x="2909575" y="2998725"/>
              <a:ext cx="81875" cy="81875"/>
            </a:xfrm>
            <a:custGeom>
              <a:avLst/>
              <a:gdLst/>
              <a:ahLst/>
              <a:cxnLst/>
              <a:rect l="l" t="t" r="r" b="b"/>
              <a:pathLst>
                <a:path w="3275" h="3275" extrusionOk="0">
                  <a:moveTo>
                    <a:pt x="1644" y="0"/>
                  </a:moveTo>
                  <a:cubicBezTo>
                    <a:pt x="727" y="0"/>
                    <a:pt x="1" y="726"/>
                    <a:pt x="1" y="1643"/>
                  </a:cubicBezTo>
                  <a:cubicBezTo>
                    <a:pt x="1" y="2548"/>
                    <a:pt x="727" y="3274"/>
                    <a:pt x="1644" y="3274"/>
                  </a:cubicBezTo>
                  <a:cubicBezTo>
                    <a:pt x="2549" y="3274"/>
                    <a:pt x="3275" y="2548"/>
                    <a:pt x="3275" y="1643"/>
                  </a:cubicBezTo>
                  <a:cubicBezTo>
                    <a:pt x="3275" y="726"/>
                    <a:pt x="2549" y="0"/>
                    <a:pt x="1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2;p52">
              <a:extLst>
                <a:ext uri="{FF2B5EF4-FFF2-40B4-BE49-F238E27FC236}">
                  <a16:creationId xmlns:a16="http://schemas.microsoft.com/office/drawing/2014/main" id="{7152E6E9-3796-4B79-ACF2-BCA880C33E08}"/>
                </a:ext>
              </a:extLst>
            </p:cNvPr>
            <p:cNvSpPr/>
            <p:nvPr/>
          </p:nvSpPr>
          <p:spPr>
            <a:xfrm>
              <a:off x="2839625" y="2957925"/>
              <a:ext cx="41100" cy="40800"/>
            </a:xfrm>
            <a:custGeom>
              <a:avLst/>
              <a:gdLst/>
              <a:ahLst/>
              <a:cxnLst/>
              <a:rect l="l" t="t" r="r" b="b"/>
              <a:pathLst>
                <a:path w="1644" h="1632" extrusionOk="0">
                  <a:moveTo>
                    <a:pt x="822" y="1"/>
                  </a:moveTo>
                  <a:cubicBezTo>
                    <a:pt x="370" y="1"/>
                    <a:pt x="1" y="370"/>
                    <a:pt x="1" y="810"/>
                  </a:cubicBezTo>
                  <a:cubicBezTo>
                    <a:pt x="1" y="1263"/>
                    <a:pt x="370" y="1632"/>
                    <a:pt x="822" y="1632"/>
                  </a:cubicBezTo>
                  <a:cubicBezTo>
                    <a:pt x="1263" y="1632"/>
                    <a:pt x="1644" y="1263"/>
                    <a:pt x="1644" y="810"/>
                  </a:cubicBezTo>
                  <a:cubicBezTo>
                    <a:pt x="1644" y="346"/>
                    <a:pt x="1287"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3;p52">
              <a:extLst>
                <a:ext uri="{FF2B5EF4-FFF2-40B4-BE49-F238E27FC236}">
                  <a16:creationId xmlns:a16="http://schemas.microsoft.com/office/drawing/2014/main" id="{EFCDECF3-B71B-4932-92A3-F177CDAFEF59}"/>
                </a:ext>
              </a:extLst>
            </p:cNvPr>
            <p:cNvSpPr/>
            <p:nvPr/>
          </p:nvSpPr>
          <p:spPr>
            <a:xfrm>
              <a:off x="2773850" y="2916850"/>
              <a:ext cx="40800" cy="41100"/>
            </a:xfrm>
            <a:custGeom>
              <a:avLst/>
              <a:gdLst/>
              <a:ahLst/>
              <a:cxnLst/>
              <a:rect l="l" t="t" r="r" b="b"/>
              <a:pathLst>
                <a:path w="1632" h="1644" extrusionOk="0">
                  <a:moveTo>
                    <a:pt x="822" y="1"/>
                  </a:moveTo>
                  <a:cubicBezTo>
                    <a:pt x="369" y="1"/>
                    <a:pt x="0" y="370"/>
                    <a:pt x="0" y="822"/>
                  </a:cubicBezTo>
                  <a:cubicBezTo>
                    <a:pt x="0" y="1263"/>
                    <a:pt x="369" y="1644"/>
                    <a:pt x="822" y="1644"/>
                  </a:cubicBezTo>
                  <a:cubicBezTo>
                    <a:pt x="1262" y="1644"/>
                    <a:pt x="1632" y="1263"/>
                    <a:pt x="1632" y="822"/>
                  </a:cubicBezTo>
                  <a:cubicBezTo>
                    <a:pt x="1632" y="358"/>
                    <a:pt x="1262"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4;p52">
              <a:extLst>
                <a:ext uri="{FF2B5EF4-FFF2-40B4-BE49-F238E27FC236}">
                  <a16:creationId xmlns:a16="http://schemas.microsoft.com/office/drawing/2014/main" id="{FF145F12-3B0F-4650-8FAE-2EB16933B352}"/>
                </a:ext>
              </a:extLst>
            </p:cNvPr>
            <p:cNvSpPr/>
            <p:nvPr/>
          </p:nvSpPr>
          <p:spPr>
            <a:xfrm>
              <a:off x="2708075" y="2876075"/>
              <a:ext cx="40800" cy="40800"/>
            </a:xfrm>
            <a:custGeom>
              <a:avLst/>
              <a:gdLst/>
              <a:ahLst/>
              <a:cxnLst/>
              <a:rect l="l" t="t" r="r" b="b"/>
              <a:pathLst>
                <a:path w="1632" h="1632" extrusionOk="0">
                  <a:moveTo>
                    <a:pt x="810" y="1"/>
                  </a:moveTo>
                  <a:cubicBezTo>
                    <a:pt x="369" y="1"/>
                    <a:pt x="0" y="370"/>
                    <a:pt x="0" y="810"/>
                  </a:cubicBezTo>
                  <a:cubicBezTo>
                    <a:pt x="0" y="1263"/>
                    <a:pt x="369" y="1632"/>
                    <a:pt x="810" y="1632"/>
                  </a:cubicBezTo>
                  <a:cubicBezTo>
                    <a:pt x="1262" y="1632"/>
                    <a:pt x="1631" y="1263"/>
                    <a:pt x="1631" y="810"/>
                  </a:cubicBezTo>
                  <a:cubicBezTo>
                    <a:pt x="1631" y="346"/>
                    <a:pt x="126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5;p52">
              <a:extLst>
                <a:ext uri="{FF2B5EF4-FFF2-40B4-BE49-F238E27FC236}">
                  <a16:creationId xmlns:a16="http://schemas.microsoft.com/office/drawing/2014/main" id="{119B1CA8-5E7B-4817-A52C-632E47166392}"/>
                </a:ext>
              </a:extLst>
            </p:cNvPr>
            <p:cNvSpPr/>
            <p:nvPr/>
          </p:nvSpPr>
          <p:spPr>
            <a:xfrm>
              <a:off x="2643175" y="2816450"/>
              <a:ext cx="44975" cy="41200"/>
            </a:xfrm>
            <a:custGeom>
              <a:avLst/>
              <a:gdLst/>
              <a:ahLst/>
              <a:cxnLst/>
              <a:rect l="l" t="t" r="r" b="b"/>
              <a:pathLst>
                <a:path w="1799" h="1648" extrusionOk="0">
                  <a:moveTo>
                    <a:pt x="912" y="0"/>
                  </a:moveTo>
                  <a:cubicBezTo>
                    <a:pt x="843" y="0"/>
                    <a:pt x="773" y="9"/>
                    <a:pt x="703" y="28"/>
                  </a:cubicBezTo>
                  <a:cubicBezTo>
                    <a:pt x="251" y="147"/>
                    <a:pt x="1" y="600"/>
                    <a:pt x="108" y="1028"/>
                  </a:cubicBezTo>
                  <a:cubicBezTo>
                    <a:pt x="209" y="1402"/>
                    <a:pt x="542" y="1648"/>
                    <a:pt x="902" y="1648"/>
                  </a:cubicBezTo>
                  <a:cubicBezTo>
                    <a:pt x="966" y="1648"/>
                    <a:pt x="1031" y="1640"/>
                    <a:pt x="1096" y="1624"/>
                  </a:cubicBezTo>
                  <a:cubicBezTo>
                    <a:pt x="1548" y="1505"/>
                    <a:pt x="1798" y="1052"/>
                    <a:pt x="1703" y="624"/>
                  </a:cubicBezTo>
                  <a:cubicBezTo>
                    <a:pt x="1613" y="253"/>
                    <a:pt x="127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96;p52">
              <a:extLst>
                <a:ext uri="{FF2B5EF4-FFF2-40B4-BE49-F238E27FC236}">
                  <a16:creationId xmlns:a16="http://schemas.microsoft.com/office/drawing/2014/main" id="{05C87AA8-CFD4-4B07-A788-DA1618170508}"/>
                </a:ext>
              </a:extLst>
            </p:cNvPr>
            <p:cNvSpPr/>
            <p:nvPr/>
          </p:nvSpPr>
          <p:spPr>
            <a:xfrm>
              <a:off x="2588100" y="2750350"/>
              <a:ext cx="44975" cy="40950"/>
            </a:xfrm>
            <a:custGeom>
              <a:avLst/>
              <a:gdLst/>
              <a:ahLst/>
              <a:cxnLst/>
              <a:rect l="l" t="t" r="r" b="b"/>
              <a:pathLst>
                <a:path w="1799" h="1638" extrusionOk="0">
                  <a:moveTo>
                    <a:pt x="914" y="0"/>
                  </a:moveTo>
                  <a:cubicBezTo>
                    <a:pt x="844" y="0"/>
                    <a:pt x="773" y="10"/>
                    <a:pt x="703" y="29"/>
                  </a:cubicBezTo>
                  <a:cubicBezTo>
                    <a:pt x="251" y="148"/>
                    <a:pt x="1" y="589"/>
                    <a:pt x="108" y="1017"/>
                  </a:cubicBezTo>
                  <a:cubicBezTo>
                    <a:pt x="209" y="1399"/>
                    <a:pt x="539" y="1637"/>
                    <a:pt x="904" y="1637"/>
                  </a:cubicBezTo>
                  <a:cubicBezTo>
                    <a:pt x="971" y="1637"/>
                    <a:pt x="1040" y="1629"/>
                    <a:pt x="1108" y="1613"/>
                  </a:cubicBezTo>
                  <a:cubicBezTo>
                    <a:pt x="1549" y="1493"/>
                    <a:pt x="1799" y="1053"/>
                    <a:pt x="1703" y="612"/>
                  </a:cubicBezTo>
                  <a:cubicBezTo>
                    <a:pt x="1604" y="244"/>
                    <a:pt x="1271"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7;p52">
              <a:extLst>
                <a:ext uri="{FF2B5EF4-FFF2-40B4-BE49-F238E27FC236}">
                  <a16:creationId xmlns:a16="http://schemas.microsoft.com/office/drawing/2014/main" id="{8C510E3D-989E-4A7A-BE6E-0513D06B2055}"/>
                </a:ext>
              </a:extLst>
            </p:cNvPr>
            <p:cNvSpPr/>
            <p:nvPr/>
          </p:nvSpPr>
          <p:spPr>
            <a:xfrm>
              <a:off x="2543450" y="2677050"/>
              <a:ext cx="44975" cy="41025"/>
            </a:xfrm>
            <a:custGeom>
              <a:avLst/>
              <a:gdLst/>
              <a:ahLst/>
              <a:cxnLst/>
              <a:rect l="l" t="t" r="r" b="b"/>
              <a:pathLst>
                <a:path w="1799" h="1641" extrusionOk="0">
                  <a:moveTo>
                    <a:pt x="886" y="1"/>
                  </a:moveTo>
                  <a:cubicBezTo>
                    <a:pt x="826" y="1"/>
                    <a:pt x="764" y="7"/>
                    <a:pt x="703" y="20"/>
                  </a:cubicBezTo>
                  <a:cubicBezTo>
                    <a:pt x="251" y="139"/>
                    <a:pt x="1" y="592"/>
                    <a:pt x="108" y="1020"/>
                  </a:cubicBezTo>
                  <a:cubicBezTo>
                    <a:pt x="209" y="1403"/>
                    <a:pt x="539" y="1640"/>
                    <a:pt x="904" y="1640"/>
                  </a:cubicBezTo>
                  <a:cubicBezTo>
                    <a:pt x="971" y="1640"/>
                    <a:pt x="1040" y="1632"/>
                    <a:pt x="1108" y="1616"/>
                  </a:cubicBezTo>
                  <a:cubicBezTo>
                    <a:pt x="1549" y="1497"/>
                    <a:pt x="1799" y="1056"/>
                    <a:pt x="1704" y="616"/>
                  </a:cubicBezTo>
                  <a:cubicBezTo>
                    <a:pt x="1611" y="246"/>
                    <a:pt x="1263" y="1"/>
                    <a:pt x="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98;p52">
              <a:extLst>
                <a:ext uri="{FF2B5EF4-FFF2-40B4-BE49-F238E27FC236}">
                  <a16:creationId xmlns:a16="http://schemas.microsoft.com/office/drawing/2014/main" id="{6AA248A9-C111-4CA8-94E3-FFFDA3AB2868}"/>
                </a:ext>
              </a:extLst>
            </p:cNvPr>
            <p:cNvSpPr/>
            <p:nvPr/>
          </p:nvSpPr>
          <p:spPr>
            <a:xfrm>
              <a:off x="2499100" y="2603725"/>
              <a:ext cx="45275" cy="41000"/>
            </a:xfrm>
            <a:custGeom>
              <a:avLst/>
              <a:gdLst/>
              <a:ahLst/>
              <a:cxnLst/>
              <a:rect l="l" t="t" r="r" b="b"/>
              <a:pathLst>
                <a:path w="1811" h="1640" extrusionOk="0">
                  <a:moveTo>
                    <a:pt x="901" y="1"/>
                  </a:moveTo>
                  <a:cubicBezTo>
                    <a:pt x="836" y="1"/>
                    <a:pt x="770" y="9"/>
                    <a:pt x="703" y="24"/>
                  </a:cubicBezTo>
                  <a:cubicBezTo>
                    <a:pt x="263" y="143"/>
                    <a:pt x="1" y="596"/>
                    <a:pt x="108" y="1024"/>
                  </a:cubicBezTo>
                  <a:cubicBezTo>
                    <a:pt x="210" y="1402"/>
                    <a:pt x="557" y="1640"/>
                    <a:pt x="925" y="1640"/>
                  </a:cubicBezTo>
                  <a:cubicBezTo>
                    <a:pt x="986" y="1640"/>
                    <a:pt x="1047" y="1633"/>
                    <a:pt x="1108" y="1620"/>
                  </a:cubicBezTo>
                  <a:cubicBezTo>
                    <a:pt x="1549" y="1501"/>
                    <a:pt x="1811" y="1048"/>
                    <a:pt x="1703" y="620"/>
                  </a:cubicBezTo>
                  <a:cubicBezTo>
                    <a:pt x="1612" y="254"/>
                    <a:pt x="1278"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9;p52">
              <a:extLst>
                <a:ext uri="{FF2B5EF4-FFF2-40B4-BE49-F238E27FC236}">
                  <a16:creationId xmlns:a16="http://schemas.microsoft.com/office/drawing/2014/main" id="{F8E942E5-A186-4FF8-9499-7F8FE352601A}"/>
                </a:ext>
              </a:extLst>
            </p:cNvPr>
            <p:cNvSpPr/>
            <p:nvPr/>
          </p:nvSpPr>
          <p:spPr>
            <a:xfrm>
              <a:off x="2460425" y="2478700"/>
              <a:ext cx="81875" cy="81900"/>
            </a:xfrm>
            <a:custGeom>
              <a:avLst/>
              <a:gdLst/>
              <a:ahLst/>
              <a:cxnLst/>
              <a:rect l="l" t="t" r="r" b="b"/>
              <a:pathLst>
                <a:path w="3275" h="3276" extrusionOk="0">
                  <a:moveTo>
                    <a:pt x="1643" y="1"/>
                  </a:moveTo>
                  <a:cubicBezTo>
                    <a:pt x="726" y="1"/>
                    <a:pt x="0" y="727"/>
                    <a:pt x="0" y="1632"/>
                  </a:cubicBezTo>
                  <a:cubicBezTo>
                    <a:pt x="0" y="2537"/>
                    <a:pt x="726" y="3275"/>
                    <a:pt x="1643" y="3275"/>
                  </a:cubicBezTo>
                  <a:cubicBezTo>
                    <a:pt x="2548" y="3275"/>
                    <a:pt x="3274" y="2537"/>
                    <a:pt x="3274" y="1632"/>
                  </a:cubicBezTo>
                  <a:cubicBezTo>
                    <a:pt x="3274" y="727"/>
                    <a:pt x="2536" y="1"/>
                    <a:pt x="1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0;p52">
              <a:extLst>
                <a:ext uri="{FF2B5EF4-FFF2-40B4-BE49-F238E27FC236}">
                  <a16:creationId xmlns:a16="http://schemas.microsoft.com/office/drawing/2014/main" id="{D8E0BAE8-B3D2-4901-9019-9D0A68319602}"/>
                </a:ext>
              </a:extLst>
            </p:cNvPr>
            <p:cNvSpPr/>
            <p:nvPr/>
          </p:nvSpPr>
          <p:spPr>
            <a:xfrm>
              <a:off x="2492550" y="2389400"/>
              <a:ext cx="40825" cy="40825"/>
            </a:xfrm>
            <a:custGeom>
              <a:avLst/>
              <a:gdLst/>
              <a:ahLst/>
              <a:cxnLst/>
              <a:rect l="l" t="t" r="r" b="b"/>
              <a:pathLst>
                <a:path w="1633" h="1633" extrusionOk="0">
                  <a:moveTo>
                    <a:pt x="822" y="1"/>
                  </a:moveTo>
                  <a:cubicBezTo>
                    <a:pt x="370" y="1"/>
                    <a:pt x="1" y="370"/>
                    <a:pt x="1" y="811"/>
                  </a:cubicBezTo>
                  <a:cubicBezTo>
                    <a:pt x="1" y="1263"/>
                    <a:pt x="370" y="1632"/>
                    <a:pt x="822" y="1632"/>
                  </a:cubicBezTo>
                  <a:cubicBezTo>
                    <a:pt x="1275" y="1632"/>
                    <a:pt x="1632" y="1263"/>
                    <a:pt x="1632" y="811"/>
                  </a:cubicBezTo>
                  <a:cubicBezTo>
                    <a:pt x="1632" y="370"/>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1;p52">
              <a:extLst>
                <a:ext uri="{FF2B5EF4-FFF2-40B4-BE49-F238E27FC236}">
                  <a16:creationId xmlns:a16="http://schemas.microsoft.com/office/drawing/2014/main" id="{2506A4B0-3D56-449B-BD6B-D339E239323F}"/>
                </a:ext>
              </a:extLst>
            </p:cNvPr>
            <p:cNvSpPr/>
            <p:nvPr/>
          </p:nvSpPr>
          <p:spPr>
            <a:xfrm>
              <a:off x="2533350" y="2323325"/>
              <a:ext cx="41100" cy="41100"/>
            </a:xfrm>
            <a:custGeom>
              <a:avLst/>
              <a:gdLst/>
              <a:ahLst/>
              <a:cxnLst/>
              <a:rect l="l" t="t" r="r" b="b"/>
              <a:pathLst>
                <a:path w="1644" h="1644" extrusionOk="0">
                  <a:moveTo>
                    <a:pt x="822" y="1"/>
                  </a:moveTo>
                  <a:cubicBezTo>
                    <a:pt x="381" y="1"/>
                    <a:pt x="0" y="382"/>
                    <a:pt x="0" y="822"/>
                  </a:cubicBezTo>
                  <a:cubicBezTo>
                    <a:pt x="0" y="1275"/>
                    <a:pt x="381" y="1644"/>
                    <a:pt x="822" y="1644"/>
                  </a:cubicBezTo>
                  <a:cubicBezTo>
                    <a:pt x="1286" y="1644"/>
                    <a:pt x="1643" y="1275"/>
                    <a:pt x="1643" y="822"/>
                  </a:cubicBezTo>
                  <a:cubicBezTo>
                    <a:pt x="1643" y="382"/>
                    <a:pt x="1274"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2;p52">
              <a:extLst>
                <a:ext uri="{FF2B5EF4-FFF2-40B4-BE49-F238E27FC236}">
                  <a16:creationId xmlns:a16="http://schemas.microsoft.com/office/drawing/2014/main" id="{A56651EE-34D0-4E18-AF6F-80E44EB588E8}"/>
                </a:ext>
              </a:extLst>
            </p:cNvPr>
            <p:cNvSpPr/>
            <p:nvPr/>
          </p:nvSpPr>
          <p:spPr>
            <a:xfrm>
              <a:off x="2574425" y="2257250"/>
              <a:ext cx="40800" cy="40800"/>
            </a:xfrm>
            <a:custGeom>
              <a:avLst/>
              <a:gdLst/>
              <a:ahLst/>
              <a:cxnLst/>
              <a:rect l="l" t="t" r="r" b="b"/>
              <a:pathLst>
                <a:path w="1632" h="1632" extrusionOk="0">
                  <a:moveTo>
                    <a:pt x="822" y="1"/>
                  </a:moveTo>
                  <a:cubicBezTo>
                    <a:pt x="369" y="1"/>
                    <a:pt x="0" y="370"/>
                    <a:pt x="0" y="822"/>
                  </a:cubicBezTo>
                  <a:cubicBezTo>
                    <a:pt x="0" y="1263"/>
                    <a:pt x="369" y="1632"/>
                    <a:pt x="822" y="1632"/>
                  </a:cubicBezTo>
                  <a:cubicBezTo>
                    <a:pt x="1274" y="1632"/>
                    <a:pt x="1631" y="1263"/>
                    <a:pt x="1631" y="822"/>
                  </a:cubicBezTo>
                  <a:cubicBezTo>
                    <a:pt x="1631" y="370"/>
                    <a:pt x="1262"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03;p52">
              <a:extLst>
                <a:ext uri="{FF2B5EF4-FFF2-40B4-BE49-F238E27FC236}">
                  <a16:creationId xmlns:a16="http://schemas.microsoft.com/office/drawing/2014/main" id="{950EE9A2-006D-47B8-93DB-FB7EA1D0FD6E}"/>
                </a:ext>
              </a:extLst>
            </p:cNvPr>
            <p:cNvSpPr/>
            <p:nvPr/>
          </p:nvSpPr>
          <p:spPr>
            <a:xfrm>
              <a:off x="2631875" y="2194825"/>
              <a:ext cx="45250" cy="41050"/>
            </a:xfrm>
            <a:custGeom>
              <a:avLst/>
              <a:gdLst/>
              <a:ahLst/>
              <a:cxnLst/>
              <a:rect l="l" t="t" r="r" b="b"/>
              <a:pathLst>
                <a:path w="1810" h="1642" extrusionOk="0">
                  <a:moveTo>
                    <a:pt x="886" y="1"/>
                  </a:moveTo>
                  <a:cubicBezTo>
                    <a:pt x="825" y="1"/>
                    <a:pt x="764" y="8"/>
                    <a:pt x="703" y="21"/>
                  </a:cubicBezTo>
                  <a:cubicBezTo>
                    <a:pt x="262" y="140"/>
                    <a:pt x="0" y="593"/>
                    <a:pt x="107" y="1021"/>
                  </a:cubicBezTo>
                  <a:cubicBezTo>
                    <a:pt x="208" y="1403"/>
                    <a:pt x="546" y="1641"/>
                    <a:pt x="907" y="1641"/>
                  </a:cubicBezTo>
                  <a:cubicBezTo>
                    <a:pt x="974" y="1641"/>
                    <a:pt x="1041" y="1633"/>
                    <a:pt x="1107" y="1617"/>
                  </a:cubicBezTo>
                  <a:cubicBezTo>
                    <a:pt x="1536" y="1509"/>
                    <a:pt x="1810" y="1069"/>
                    <a:pt x="1703" y="616"/>
                  </a:cubicBezTo>
                  <a:cubicBezTo>
                    <a:pt x="1601" y="239"/>
                    <a:pt x="1253" y="1"/>
                    <a:pt x="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04;p52">
              <a:extLst>
                <a:ext uri="{FF2B5EF4-FFF2-40B4-BE49-F238E27FC236}">
                  <a16:creationId xmlns:a16="http://schemas.microsoft.com/office/drawing/2014/main" id="{8CBCA204-005F-4210-A99A-20F14453EAF0}"/>
                </a:ext>
              </a:extLst>
            </p:cNvPr>
            <p:cNvSpPr/>
            <p:nvPr/>
          </p:nvSpPr>
          <p:spPr>
            <a:xfrm>
              <a:off x="2697950" y="2139375"/>
              <a:ext cx="45250" cy="41100"/>
            </a:xfrm>
            <a:custGeom>
              <a:avLst/>
              <a:gdLst/>
              <a:ahLst/>
              <a:cxnLst/>
              <a:rect l="l" t="t" r="r" b="b"/>
              <a:pathLst>
                <a:path w="1810" h="1644" extrusionOk="0">
                  <a:moveTo>
                    <a:pt x="897" y="1"/>
                  </a:moveTo>
                  <a:cubicBezTo>
                    <a:pt x="832" y="1"/>
                    <a:pt x="767" y="8"/>
                    <a:pt x="703" y="25"/>
                  </a:cubicBezTo>
                  <a:cubicBezTo>
                    <a:pt x="250" y="144"/>
                    <a:pt x="0" y="596"/>
                    <a:pt x="107" y="1025"/>
                  </a:cubicBezTo>
                  <a:cubicBezTo>
                    <a:pt x="208" y="1399"/>
                    <a:pt x="541" y="1644"/>
                    <a:pt x="902" y="1644"/>
                  </a:cubicBezTo>
                  <a:cubicBezTo>
                    <a:pt x="966" y="1644"/>
                    <a:pt x="1031" y="1636"/>
                    <a:pt x="1096" y="1620"/>
                  </a:cubicBezTo>
                  <a:cubicBezTo>
                    <a:pt x="1548" y="1513"/>
                    <a:pt x="1810" y="1072"/>
                    <a:pt x="1691" y="620"/>
                  </a:cubicBezTo>
                  <a:cubicBezTo>
                    <a:pt x="1590" y="246"/>
                    <a:pt x="1257"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805;p52">
              <a:extLst>
                <a:ext uri="{FF2B5EF4-FFF2-40B4-BE49-F238E27FC236}">
                  <a16:creationId xmlns:a16="http://schemas.microsoft.com/office/drawing/2014/main" id="{C326BFAC-83D2-4CF8-96A4-ABA096CCB6CF}"/>
                </a:ext>
              </a:extLst>
            </p:cNvPr>
            <p:cNvSpPr/>
            <p:nvPr/>
          </p:nvSpPr>
          <p:spPr>
            <a:xfrm>
              <a:off x="2771175" y="2095125"/>
              <a:ext cx="44975" cy="41025"/>
            </a:xfrm>
            <a:custGeom>
              <a:avLst/>
              <a:gdLst/>
              <a:ahLst/>
              <a:cxnLst/>
              <a:rect l="l" t="t" r="r" b="b"/>
              <a:pathLst>
                <a:path w="1799" h="1641" extrusionOk="0">
                  <a:moveTo>
                    <a:pt x="886" y="0"/>
                  </a:moveTo>
                  <a:cubicBezTo>
                    <a:pt x="825" y="0"/>
                    <a:pt x="764" y="7"/>
                    <a:pt x="703" y="21"/>
                  </a:cubicBezTo>
                  <a:cubicBezTo>
                    <a:pt x="250" y="140"/>
                    <a:pt x="0" y="592"/>
                    <a:pt x="107" y="1021"/>
                  </a:cubicBezTo>
                  <a:cubicBezTo>
                    <a:pt x="208" y="1403"/>
                    <a:pt x="538" y="1641"/>
                    <a:pt x="904" y="1641"/>
                  </a:cubicBezTo>
                  <a:cubicBezTo>
                    <a:pt x="971" y="1641"/>
                    <a:pt x="1039" y="1633"/>
                    <a:pt x="1107" y="1616"/>
                  </a:cubicBezTo>
                  <a:cubicBezTo>
                    <a:pt x="1548" y="1509"/>
                    <a:pt x="1798" y="1068"/>
                    <a:pt x="1703" y="616"/>
                  </a:cubicBezTo>
                  <a:cubicBezTo>
                    <a:pt x="1601" y="238"/>
                    <a:pt x="1253" y="0"/>
                    <a:pt x="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6;p52">
              <a:extLst>
                <a:ext uri="{FF2B5EF4-FFF2-40B4-BE49-F238E27FC236}">
                  <a16:creationId xmlns:a16="http://schemas.microsoft.com/office/drawing/2014/main" id="{6E7C7616-F3B5-482D-94CA-CA6DF922D76E}"/>
                </a:ext>
              </a:extLst>
            </p:cNvPr>
            <p:cNvSpPr/>
            <p:nvPr/>
          </p:nvSpPr>
          <p:spPr>
            <a:xfrm>
              <a:off x="2844400" y="2050950"/>
              <a:ext cx="45250" cy="40850"/>
            </a:xfrm>
            <a:custGeom>
              <a:avLst/>
              <a:gdLst/>
              <a:ahLst/>
              <a:cxnLst/>
              <a:rect l="l" t="t" r="r" b="b"/>
              <a:pathLst>
                <a:path w="1810" h="1634" extrusionOk="0">
                  <a:moveTo>
                    <a:pt x="903" y="1"/>
                  </a:moveTo>
                  <a:cubicBezTo>
                    <a:pt x="836" y="1"/>
                    <a:pt x="769" y="9"/>
                    <a:pt x="703" y="25"/>
                  </a:cubicBezTo>
                  <a:cubicBezTo>
                    <a:pt x="262" y="144"/>
                    <a:pt x="0" y="585"/>
                    <a:pt x="107" y="1014"/>
                  </a:cubicBezTo>
                  <a:cubicBezTo>
                    <a:pt x="208" y="1396"/>
                    <a:pt x="546" y="1634"/>
                    <a:pt x="907" y="1634"/>
                  </a:cubicBezTo>
                  <a:cubicBezTo>
                    <a:pt x="974" y="1634"/>
                    <a:pt x="1041" y="1626"/>
                    <a:pt x="1107" y="1609"/>
                  </a:cubicBezTo>
                  <a:cubicBezTo>
                    <a:pt x="1536" y="1490"/>
                    <a:pt x="1810" y="1049"/>
                    <a:pt x="1703" y="621"/>
                  </a:cubicBezTo>
                  <a:cubicBezTo>
                    <a:pt x="1602" y="239"/>
                    <a:pt x="1264" y="1"/>
                    <a:pt x="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07;p52">
              <a:extLst>
                <a:ext uri="{FF2B5EF4-FFF2-40B4-BE49-F238E27FC236}">
                  <a16:creationId xmlns:a16="http://schemas.microsoft.com/office/drawing/2014/main" id="{3B3BEBF1-535F-4A1D-A9F5-9CFB3F0EA049}"/>
                </a:ext>
              </a:extLst>
            </p:cNvPr>
            <p:cNvSpPr/>
            <p:nvPr/>
          </p:nvSpPr>
          <p:spPr>
            <a:xfrm>
              <a:off x="3031925" y="2957925"/>
              <a:ext cx="41100" cy="40800"/>
            </a:xfrm>
            <a:custGeom>
              <a:avLst/>
              <a:gdLst/>
              <a:ahLst/>
              <a:cxnLst/>
              <a:rect l="l" t="t" r="r" b="b"/>
              <a:pathLst>
                <a:path w="1644" h="1632" extrusionOk="0">
                  <a:moveTo>
                    <a:pt x="822" y="1"/>
                  </a:moveTo>
                  <a:cubicBezTo>
                    <a:pt x="357" y="1"/>
                    <a:pt x="0" y="346"/>
                    <a:pt x="0" y="810"/>
                  </a:cubicBezTo>
                  <a:cubicBezTo>
                    <a:pt x="0" y="1263"/>
                    <a:pt x="381" y="1632"/>
                    <a:pt x="822" y="1632"/>
                  </a:cubicBezTo>
                  <a:cubicBezTo>
                    <a:pt x="1274" y="1632"/>
                    <a:pt x="1643" y="1263"/>
                    <a:pt x="1643" y="810"/>
                  </a:cubicBezTo>
                  <a:cubicBezTo>
                    <a:pt x="1643" y="370"/>
                    <a:pt x="1274"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08;p52">
              <a:extLst>
                <a:ext uri="{FF2B5EF4-FFF2-40B4-BE49-F238E27FC236}">
                  <a16:creationId xmlns:a16="http://schemas.microsoft.com/office/drawing/2014/main" id="{DE51DC8E-7C34-4877-8712-A711A950F7B4}"/>
                </a:ext>
              </a:extLst>
            </p:cNvPr>
            <p:cNvSpPr/>
            <p:nvPr/>
          </p:nvSpPr>
          <p:spPr>
            <a:xfrm>
              <a:off x="3098000" y="2916850"/>
              <a:ext cx="40800" cy="41100"/>
            </a:xfrm>
            <a:custGeom>
              <a:avLst/>
              <a:gdLst/>
              <a:ahLst/>
              <a:cxnLst/>
              <a:rect l="l" t="t" r="r" b="b"/>
              <a:pathLst>
                <a:path w="1632" h="1644" extrusionOk="0">
                  <a:moveTo>
                    <a:pt x="810" y="1"/>
                  </a:moveTo>
                  <a:cubicBezTo>
                    <a:pt x="369" y="1"/>
                    <a:pt x="0" y="358"/>
                    <a:pt x="0" y="822"/>
                  </a:cubicBezTo>
                  <a:cubicBezTo>
                    <a:pt x="0" y="1263"/>
                    <a:pt x="369" y="1644"/>
                    <a:pt x="810" y="1644"/>
                  </a:cubicBezTo>
                  <a:cubicBezTo>
                    <a:pt x="1262" y="1644"/>
                    <a:pt x="1631" y="1263"/>
                    <a:pt x="1631" y="822"/>
                  </a:cubicBezTo>
                  <a:cubicBezTo>
                    <a:pt x="1631" y="370"/>
                    <a:pt x="126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09;p52">
              <a:extLst>
                <a:ext uri="{FF2B5EF4-FFF2-40B4-BE49-F238E27FC236}">
                  <a16:creationId xmlns:a16="http://schemas.microsoft.com/office/drawing/2014/main" id="{69A0B71B-0DC3-405C-A287-4DB445DC215A}"/>
                </a:ext>
              </a:extLst>
            </p:cNvPr>
            <p:cNvSpPr/>
            <p:nvPr/>
          </p:nvSpPr>
          <p:spPr>
            <a:xfrm>
              <a:off x="3164075" y="2876075"/>
              <a:ext cx="41100" cy="40800"/>
            </a:xfrm>
            <a:custGeom>
              <a:avLst/>
              <a:gdLst/>
              <a:ahLst/>
              <a:cxnLst/>
              <a:rect l="l" t="t" r="r" b="b"/>
              <a:pathLst>
                <a:path w="1644" h="1632" extrusionOk="0">
                  <a:moveTo>
                    <a:pt x="822" y="1"/>
                  </a:moveTo>
                  <a:cubicBezTo>
                    <a:pt x="358" y="1"/>
                    <a:pt x="0" y="346"/>
                    <a:pt x="0" y="810"/>
                  </a:cubicBezTo>
                  <a:cubicBezTo>
                    <a:pt x="0" y="1263"/>
                    <a:pt x="370" y="1632"/>
                    <a:pt x="822" y="1632"/>
                  </a:cubicBezTo>
                  <a:cubicBezTo>
                    <a:pt x="1263" y="1632"/>
                    <a:pt x="1644" y="1263"/>
                    <a:pt x="1644" y="810"/>
                  </a:cubicBezTo>
                  <a:cubicBezTo>
                    <a:pt x="1644" y="370"/>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10;p52">
              <a:extLst>
                <a:ext uri="{FF2B5EF4-FFF2-40B4-BE49-F238E27FC236}">
                  <a16:creationId xmlns:a16="http://schemas.microsoft.com/office/drawing/2014/main" id="{F8C4578E-F7F7-4951-A72F-3F91791E0C3A}"/>
                </a:ext>
              </a:extLst>
            </p:cNvPr>
            <p:cNvSpPr/>
            <p:nvPr/>
          </p:nvSpPr>
          <p:spPr>
            <a:xfrm>
              <a:off x="3224200" y="2816450"/>
              <a:ext cx="45275" cy="41200"/>
            </a:xfrm>
            <a:custGeom>
              <a:avLst/>
              <a:gdLst/>
              <a:ahLst/>
              <a:cxnLst/>
              <a:rect l="l" t="t" r="r" b="b"/>
              <a:pathLst>
                <a:path w="1811" h="1648" extrusionOk="0">
                  <a:moveTo>
                    <a:pt x="898" y="0"/>
                  </a:moveTo>
                  <a:cubicBezTo>
                    <a:pt x="532" y="0"/>
                    <a:pt x="198" y="253"/>
                    <a:pt x="108" y="624"/>
                  </a:cubicBezTo>
                  <a:cubicBezTo>
                    <a:pt x="1" y="1052"/>
                    <a:pt x="262" y="1505"/>
                    <a:pt x="703" y="1624"/>
                  </a:cubicBezTo>
                  <a:cubicBezTo>
                    <a:pt x="770" y="1640"/>
                    <a:pt x="836" y="1648"/>
                    <a:pt x="901" y="1648"/>
                  </a:cubicBezTo>
                  <a:cubicBezTo>
                    <a:pt x="1269" y="1648"/>
                    <a:pt x="1602" y="1402"/>
                    <a:pt x="1703" y="1028"/>
                  </a:cubicBezTo>
                  <a:cubicBezTo>
                    <a:pt x="1810" y="600"/>
                    <a:pt x="1560" y="147"/>
                    <a:pt x="1108" y="28"/>
                  </a:cubicBezTo>
                  <a:cubicBezTo>
                    <a:pt x="1038" y="9"/>
                    <a:pt x="968"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11;p52">
              <a:extLst>
                <a:ext uri="{FF2B5EF4-FFF2-40B4-BE49-F238E27FC236}">
                  <a16:creationId xmlns:a16="http://schemas.microsoft.com/office/drawing/2014/main" id="{09D51976-238B-48DD-A2A4-BFEAFE6A5398}"/>
                </a:ext>
              </a:extLst>
            </p:cNvPr>
            <p:cNvSpPr/>
            <p:nvPr/>
          </p:nvSpPr>
          <p:spPr>
            <a:xfrm>
              <a:off x="3279575" y="2750350"/>
              <a:ext cx="44950" cy="40950"/>
            </a:xfrm>
            <a:custGeom>
              <a:avLst/>
              <a:gdLst/>
              <a:ahLst/>
              <a:cxnLst/>
              <a:rect l="l" t="t" r="r" b="b"/>
              <a:pathLst>
                <a:path w="1798" h="1638" extrusionOk="0">
                  <a:moveTo>
                    <a:pt x="885" y="0"/>
                  </a:moveTo>
                  <a:cubicBezTo>
                    <a:pt x="528" y="0"/>
                    <a:pt x="195" y="244"/>
                    <a:pt x="95" y="612"/>
                  </a:cubicBezTo>
                  <a:cubicBezTo>
                    <a:pt x="0" y="1053"/>
                    <a:pt x="250" y="1493"/>
                    <a:pt x="691" y="1613"/>
                  </a:cubicBezTo>
                  <a:cubicBezTo>
                    <a:pt x="759" y="1629"/>
                    <a:pt x="827" y="1637"/>
                    <a:pt x="895" y="1637"/>
                  </a:cubicBezTo>
                  <a:cubicBezTo>
                    <a:pt x="1260" y="1637"/>
                    <a:pt x="1590" y="1399"/>
                    <a:pt x="1691" y="1017"/>
                  </a:cubicBezTo>
                  <a:cubicBezTo>
                    <a:pt x="1798" y="589"/>
                    <a:pt x="1548" y="148"/>
                    <a:pt x="1095" y="29"/>
                  </a:cubicBezTo>
                  <a:cubicBezTo>
                    <a:pt x="1025" y="10"/>
                    <a:pt x="955" y="0"/>
                    <a:pt x="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2;p52">
              <a:extLst>
                <a:ext uri="{FF2B5EF4-FFF2-40B4-BE49-F238E27FC236}">
                  <a16:creationId xmlns:a16="http://schemas.microsoft.com/office/drawing/2014/main" id="{5B513A19-78FE-47D0-ACDF-D98A0386814A}"/>
                </a:ext>
              </a:extLst>
            </p:cNvPr>
            <p:cNvSpPr/>
            <p:nvPr/>
          </p:nvSpPr>
          <p:spPr>
            <a:xfrm>
              <a:off x="3324225" y="2677050"/>
              <a:ext cx="44950" cy="41025"/>
            </a:xfrm>
            <a:custGeom>
              <a:avLst/>
              <a:gdLst/>
              <a:ahLst/>
              <a:cxnLst/>
              <a:rect l="l" t="t" r="r" b="b"/>
              <a:pathLst>
                <a:path w="1798" h="1641" extrusionOk="0">
                  <a:moveTo>
                    <a:pt x="913" y="1"/>
                  </a:moveTo>
                  <a:cubicBezTo>
                    <a:pt x="536" y="1"/>
                    <a:pt x="188" y="246"/>
                    <a:pt x="95" y="616"/>
                  </a:cubicBezTo>
                  <a:cubicBezTo>
                    <a:pt x="0" y="1056"/>
                    <a:pt x="250" y="1497"/>
                    <a:pt x="691" y="1616"/>
                  </a:cubicBezTo>
                  <a:cubicBezTo>
                    <a:pt x="759" y="1632"/>
                    <a:pt x="827" y="1640"/>
                    <a:pt x="895" y="1640"/>
                  </a:cubicBezTo>
                  <a:cubicBezTo>
                    <a:pt x="1260" y="1640"/>
                    <a:pt x="1590" y="1403"/>
                    <a:pt x="1691" y="1020"/>
                  </a:cubicBezTo>
                  <a:cubicBezTo>
                    <a:pt x="1798" y="592"/>
                    <a:pt x="1548" y="139"/>
                    <a:pt x="1095" y="20"/>
                  </a:cubicBezTo>
                  <a:cubicBezTo>
                    <a:pt x="1034" y="7"/>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13;p52">
              <a:extLst>
                <a:ext uri="{FF2B5EF4-FFF2-40B4-BE49-F238E27FC236}">
                  <a16:creationId xmlns:a16="http://schemas.microsoft.com/office/drawing/2014/main" id="{B3151612-FCBB-4CA1-A6C4-D02190A33235}"/>
                </a:ext>
              </a:extLst>
            </p:cNvPr>
            <p:cNvSpPr/>
            <p:nvPr/>
          </p:nvSpPr>
          <p:spPr>
            <a:xfrm>
              <a:off x="3368275" y="2603725"/>
              <a:ext cx="45250" cy="41000"/>
            </a:xfrm>
            <a:custGeom>
              <a:avLst/>
              <a:gdLst/>
              <a:ahLst/>
              <a:cxnLst/>
              <a:rect l="l" t="t" r="r" b="b"/>
              <a:pathLst>
                <a:path w="1810" h="1640" extrusionOk="0">
                  <a:moveTo>
                    <a:pt x="910" y="1"/>
                  </a:moveTo>
                  <a:cubicBezTo>
                    <a:pt x="533" y="1"/>
                    <a:pt x="199" y="254"/>
                    <a:pt x="107" y="620"/>
                  </a:cubicBezTo>
                  <a:cubicBezTo>
                    <a:pt x="0" y="1048"/>
                    <a:pt x="262" y="1501"/>
                    <a:pt x="703" y="1620"/>
                  </a:cubicBezTo>
                  <a:cubicBezTo>
                    <a:pt x="764" y="1633"/>
                    <a:pt x="825" y="1640"/>
                    <a:pt x="886" y="1640"/>
                  </a:cubicBezTo>
                  <a:cubicBezTo>
                    <a:pt x="1253" y="1640"/>
                    <a:pt x="1601" y="1402"/>
                    <a:pt x="1703" y="1024"/>
                  </a:cubicBezTo>
                  <a:cubicBezTo>
                    <a:pt x="1810" y="596"/>
                    <a:pt x="1548" y="143"/>
                    <a:pt x="1107" y="24"/>
                  </a:cubicBezTo>
                  <a:cubicBezTo>
                    <a:pt x="1041" y="9"/>
                    <a:pt x="975" y="1"/>
                    <a:pt x="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14;p52">
              <a:extLst>
                <a:ext uri="{FF2B5EF4-FFF2-40B4-BE49-F238E27FC236}">
                  <a16:creationId xmlns:a16="http://schemas.microsoft.com/office/drawing/2014/main" id="{7118DF01-7CC2-4038-A5A4-620C844531C3}"/>
                </a:ext>
              </a:extLst>
            </p:cNvPr>
            <p:cNvSpPr/>
            <p:nvPr/>
          </p:nvSpPr>
          <p:spPr>
            <a:xfrm>
              <a:off x="3370350" y="2478700"/>
              <a:ext cx="81875" cy="81900"/>
            </a:xfrm>
            <a:custGeom>
              <a:avLst/>
              <a:gdLst/>
              <a:ahLst/>
              <a:cxnLst/>
              <a:rect l="l" t="t" r="r" b="b"/>
              <a:pathLst>
                <a:path w="3275" h="3276" extrusionOk="0">
                  <a:moveTo>
                    <a:pt x="1632" y="1"/>
                  </a:moveTo>
                  <a:cubicBezTo>
                    <a:pt x="739" y="1"/>
                    <a:pt x="0" y="727"/>
                    <a:pt x="0" y="1632"/>
                  </a:cubicBezTo>
                  <a:cubicBezTo>
                    <a:pt x="0" y="2537"/>
                    <a:pt x="727" y="3275"/>
                    <a:pt x="1632" y="3275"/>
                  </a:cubicBezTo>
                  <a:cubicBezTo>
                    <a:pt x="2537" y="3275"/>
                    <a:pt x="3275" y="2537"/>
                    <a:pt x="3275" y="1632"/>
                  </a:cubicBezTo>
                  <a:cubicBezTo>
                    <a:pt x="3275" y="727"/>
                    <a:pt x="2537" y="1"/>
                    <a:pt x="1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15;p52">
              <a:extLst>
                <a:ext uri="{FF2B5EF4-FFF2-40B4-BE49-F238E27FC236}">
                  <a16:creationId xmlns:a16="http://schemas.microsoft.com/office/drawing/2014/main" id="{438937B3-1CF1-410A-BD9B-16B6D30D82CD}"/>
                </a:ext>
              </a:extLst>
            </p:cNvPr>
            <p:cNvSpPr/>
            <p:nvPr/>
          </p:nvSpPr>
          <p:spPr>
            <a:xfrm>
              <a:off x="3379275" y="2389400"/>
              <a:ext cx="40800" cy="40825"/>
            </a:xfrm>
            <a:custGeom>
              <a:avLst/>
              <a:gdLst/>
              <a:ahLst/>
              <a:cxnLst/>
              <a:rect l="l" t="t" r="r" b="b"/>
              <a:pathLst>
                <a:path w="1632" h="1633" extrusionOk="0">
                  <a:moveTo>
                    <a:pt x="810" y="1"/>
                  </a:moveTo>
                  <a:cubicBezTo>
                    <a:pt x="370" y="1"/>
                    <a:pt x="1" y="370"/>
                    <a:pt x="1" y="811"/>
                  </a:cubicBezTo>
                  <a:cubicBezTo>
                    <a:pt x="1" y="1263"/>
                    <a:pt x="358" y="1632"/>
                    <a:pt x="810" y="1632"/>
                  </a:cubicBezTo>
                  <a:cubicBezTo>
                    <a:pt x="1263" y="1632"/>
                    <a:pt x="1632" y="1263"/>
                    <a:pt x="1632" y="811"/>
                  </a:cubicBezTo>
                  <a:cubicBezTo>
                    <a:pt x="1632" y="370"/>
                    <a:pt x="1263"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16;p52">
              <a:extLst>
                <a:ext uri="{FF2B5EF4-FFF2-40B4-BE49-F238E27FC236}">
                  <a16:creationId xmlns:a16="http://schemas.microsoft.com/office/drawing/2014/main" id="{CA919E30-ECC8-42BF-BDE1-A1793A253CDB}"/>
                </a:ext>
              </a:extLst>
            </p:cNvPr>
            <p:cNvSpPr/>
            <p:nvPr/>
          </p:nvSpPr>
          <p:spPr>
            <a:xfrm>
              <a:off x="3338200" y="2323325"/>
              <a:ext cx="41100" cy="41100"/>
            </a:xfrm>
            <a:custGeom>
              <a:avLst/>
              <a:gdLst/>
              <a:ahLst/>
              <a:cxnLst/>
              <a:rect l="l" t="t" r="r" b="b"/>
              <a:pathLst>
                <a:path w="1644" h="1644" extrusionOk="0">
                  <a:moveTo>
                    <a:pt x="822" y="1"/>
                  </a:moveTo>
                  <a:cubicBezTo>
                    <a:pt x="370" y="1"/>
                    <a:pt x="1" y="382"/>
                    <a:pt x="1" y="822"/>
                  </a:cubicBezTo>
                  <a:cubicBezTo>
                    <a:pt x="1" y="1275"/>
                    <a:pt x="358" y="1644"/>
                    <a:pt x="822" y="1644"/>
                  </a:cubicBezTo>
                  <a:cubicBezTo>
                    <a:pt x="1263" y="1644"/>
                    <a:pt x="1644" y="1275"/>
                    <a:pt x="1644" y="822"/>
                  </a:cubicBezTo>
                  <a:cubicBezTo>
                    <a:pt x="1644" y="382"/>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17;p52">
              <a:extLst>
                <a:ext uri="{FF2B5EF4-FFF2-40B4-BE49-F238E27FC236}">
                  <a16:creationId xmlns:a16="http://schemas.microsoft.com/office/drawing/2014/main" id="{CA10E390-6473-49ED-86A8-97E7BD0B9A71}"/>
                </a:ext>
              </a:extLst>
            </p:cNvPr>
            <p:cNvSpPr/>
            <p:nvPr/>
          </p:nvSpPr>
          <p:spPr>
            <a:xfrm>
              <a:off x="3297425" y="2257250"/>
              <a:ext cx="40800" cy="40800"/>
            </a:xfrm>
            <a:custGeom>
              <a:avLst/>
              <a:gdLst/>
              <a:ahLst/>
              <a:cxnLst/>
              <a:rect l="l" t="t" r="r" b="b"/>
              <a:pathLst>
                <a:path w="1632" h="1632" extrusionOk="0">
                  <a:moveTo>
                    <a:pt x="810" y="1"/>
                  </a:moveTo>
                  <a:cubicBezTo>
                    <a:pt x="370" y="1"/>
                    <a:pt x="0" y="370"/>
                    <a:pt x="0" y="822"/>
                  </a:cubicBezTo>
                  <a:cubicBezTo>
                    <a:pt x="0" y="1263"/>
                    <a:pt x="358" y="1632"/>
                    <a:pt x="810" y="1632"/>
                  </a:cubicBezTo>
                  <a:cubicBezTo>
                    <a:pt x="1263" y="1632"/>
                    <a:pt x="1632" y="1263"/>
                    <a:pt x="1632" y="822"/>
                  </a:cubicBezTo>
                  <a:cubicBezTo>
                    <a:pt x="1632" y="370"/>
                    <a:pt x="1263"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18;p52">
              <a:extLst>
                <a:ext uri="{FF2B5EF4-FFF2-40B4-BE49-F238E27FC236}">
                  <a16:creationId xmlns:a16="http://schemas.microsoft.com/office/drawing/2014/main" id="{CBAB1325-14F0-4413-8A95-83D1E1B03578}"/>
                </a:ext>
              </a:extLst>
            </p:cNvPr>
            <p:cNvSpPr/>
            <p:nvPr/>
          </p:nvSpPr>
          <p:spPr>
            <a:xfrm>
              <a:off x="3235500" y="2194825"/>
              <a:ext cx="44975" cy="41050"/>
            </a:xfrm>
            <a:custGeom>
              <a:avLst/>
              <a:gdLst/>
              <a:ahLst/>
              <a:cxnLst/>
              <a:rect l="l" t="t" r="r" b="b"/>
              <a:pathLst>
                <a:path w="1799" h="1642" extrusionOk="0">
                  <a:moveTo>
                    <a:pt x="921" y="1"/>
                  </a:moveTo>
                  <a:cubicBezTo>
                    <a:pt x="549" y="1"/>
                    <a:pt x="210" y="239"/>
                    <a:pt x="108" y="616"/>
                  </a:cubicBezTo>
                  <a:cubicBezTo>
                    <a:pt x="1" y="1069"/>
                    <a:pt x="275" y="1509"/>
                    <a:pt x="703" y="1617"/>
                  </a:cubicBezTo>
                  <a:cubicBezTo>
                    <a:pt x="770" y="1633"/>
                    <a:pt x="837" y="1641"/>
                    <a:pt x="903" y="1641"/>
                  </a:cubicBezTo>
                  <a:cubicBezTo>
                    <a:pt x="1264" y="1641"/>
                    <a:pt x="1603" y="1403"/>
                    <a:pt x="1704" y="1021"/>
                  </a:cubicBezTo>
                  <a:cubicBezTo>
                    <a:pt x="1799" y="593"/>
                    <a:pt x="1549" y="140"/>
                    <a:pt x="1108" y="21"/>
                  </a:cubicBezTo>
                  <a:cubicBezTo>
                    <a:pt x="1045" y="8"/>
                    <a:pt x="983"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19;p52">
              <a:extLst>
                <a:ext uri="{FF2B5EF4-FFF2-40B4-BE49-F238E27FC236}">
                  <a16:creationId xmlns:a16="http://schemas.microsoft.com/office/drawing/2014/main" id="{750DA0A5-F4CA-481B-A849-789D73509E12}"/>
                </a:ext>
              </a:extLst>
            </p:cNvPr>
            <p:cNvSpPr/>
            <p:nvPr/>
          </p:nvSpPr>
          <p:spPr>
            <a:xfrm>
              <a:off x="3169425" y="2139375"/>
              <a:ext cx="45275" cy="41100"/>
            </a:xfrm>
            <a:custGeom>
              <a:avLst/>
              <a:gdLst/>
              <a:ahLst/>
              <a:cxnLst/>
              <a:rect l="l" t="t" r="r" b="b"/>
              <a:pathLst>
                <a:path w="1811" h="1644" extrusionOk="0">
                  <a:moveTo>
                    <a:pt x="914" y="1"/>
                  </a:moveTo>
                  <a:cubicBezTo>
                    <a:pt x="554" y="1"/>
                    <a:pt x="221" y="246"/>
                    <a:pt x="120" y="620"/>
                  </a:cubicBezTo>
                  <a:cubicBezTo>
                    <a:pt x="1" y="1072"/>
                    <a:pt x="263" y="1513"/>
                    <a:pt x="715" y="1620"/>
                  </a:cubicBezTo>
                  <a:cubicBezTo>
                    <a:pt x="780" y="1636"/>
                    <a:pt x="845" y="1644"/>
                    <a:pt x="909" y="1644"/>
                  </a:cubicBezTo>
                  <a:cubicBezTo>
                    <a:pt x="1270" y="1644"/>
                    <a:pt x="1602" y="1399"/>
                    <a:pt x="1703" y="1025"/>
                  </a:cubicBezTo>
                  <a:cubicBezTo>
                    <a:pt x="1811" y="596"/>
                    <a:pt x="1560" y="144"/>
                    <a:pt x="1108" y="25"/>
                  </a:cubicBezTo>
                  <a:cubicBezTo>
                    <a:pt x="1043" y="8"/>
                    <a:pt x="978" y="1"/>
                    <a:pt x="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20;p52">
              <a:extLst>
                <a:ext uri="{FF2B5EF4-FFF2-40B4-BE49-F238E27FC236}">
                  <a16:creationId xmlns:a16="http://schemas.microsoft.com/office/drawing/2014/main" id="{83E05090-5100-44FE-9C64-5AF895A568D1}"/>
                </a:ext>
              </a:extLst>
            </p:cNvPr>
            <p:cNvSpPr/>
            <p:nvPr/>
          </p:nvSpPr>
          <p:spPr>
            <a:xfrm>
              <a:off x="3096500" y="2095125"/>
              <a:ext cx="44975" cy="41025"/>
            </a:xfrm>
            <a:custGeom>
              <a:avLst/>
              <a:gdLst/>
              <a:ahLst/>
              <a:cxnLst/>
              <a:rect l="l" t="t" r="r" b="b"/>
              <a:pathLst>
                <a:path w="1799" h="1641" extrusionOk="0">
                  <a:moveTo>
                    <a:pt x="912" y="0"/>
                  </a:moveTo>
                  <a:cubicBezTo>
                    <a:pt x="545" y="0"/>
                    <a:pt x="198" y="238"/>
                    <a:pt x="96" y="616"/>
                  </a:cubicBezTo>
                  <a:cubicBezTo>
                    <a:pt x="1" y="1068"/>
                    <a:pt x="251" y="1509"/>
                    <a:pt x="691" y="1616"/>
                  </a:cubicBezTo>
                  <a:cubicBezTo>
                    <a:pt x="760" y="1633"/>
                    <a:pt x="828" y="1641"/>
                    <a:pt x="895" y="1641"/>
                  </a:cubicBezTo>
                  <a:cubicBezTo>
                    <a:pt x="1261" y="1641"/>
                    <a:pt x="1591" y="1403"/>
                    <a:pt x="1691" y="1021"/>
                  </a:cubicBezTo>
                  <a:cubicBezTo>
                    <a:pt x="1799" y="592"/>
                    <a:pt x="1549" y="140"/>
                    <a:pt x="1096" y="21"/>
                  </a:cubicBezTo>
                  <a:cubicBezTo>
                    <a:pt x="1035" y="7"/>
                    <a:pt x="973"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21;p52">
              <a:extLst>
                <a:ext uri="{FF2B5EF4-FFF2-40B4-BE49-F238E27FC236}">
                  <a16:creationId xmlns:a16="http://schemas.microsoft.com/office/drawing/2014/main" id="{894B834D-3D73-46C9-A788-1CE7A885666B}"/>
                </a:ext>
              </a:extLst>
            </p:cNvPr>
            <p:cNvSpPr/>
            <p:nvPr/>
          </p:nvSpPr>
          <p:spPr>
            <a:xfrm>
              <a:off x="3022975" y="2050950"/>
              <a:ext cx="45275" cy="40850"/>
            </a:xfrm>
            <a:custGeom>
              <a:avLst/>
              <a:gdLst/>
              <a:ahLst/>
              <a:cxnLst/>
              <a:rect l="l" t="t" r="r" b="b"/>
              <a:pathLst>
                <a:path w="1811" h="1634" extrusionOk="0">
                  <a:moveTo>
                    <a:pt x="908" y="1"/>
                  </a:moveTo>
                  <a:cubicBezTo>
                    <a:pt x="547" y="1"/>
                    <a:pt x="209" y="239"/>
                    <a:pt x="108" y="621"/>
                  </a:cubicBezTo>
                  <a:cubicBezTo>
                    <a:pt x="1" y="1049"/>
                    <a:pt x="275" y="1490"/>
                    <a:pt x="703" y="1609"/>
                  </a:cubicBezTo>
                  <a:cubicBezTo>
                    <a:pt x="770" y="1626"/>
                    <a:pt x="837" y="1634"/>
                    <a:pt x="903" y="1634"/>
                  </a:cubicBezTo>
                  <a:cubicBezTo>
                    <a:pt x="1264" y="1634"/>
                    <a:pt x="1603" y="1396"/>
                    <a:pt x="1703" y="1014"/>
                  </a:cubicBezTo>
                  <a:cubicBezTo>
                    <a:pt x="1811" y="585"/>
                    <a:pt x="1549" y="144"/>
                    <a:pt x="1108" y="25"/>
                  </a:cubicBezTo>
                  <a:cubicBezTo>
                    <a:pt x="1042" y="9"/>
                    <a:pt x="97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22;p52">
              <a:extLst>
                <a:ext uri="{FF2B5EF4-FFF2-40B4-BE49-F238E27FC236}">
                  <a16:creationId xmlns:a16="http://schemas.microsoft.com/office/drawing/2014/main" id="{C0C0F28C-E534-4716-B7A9-7C27DF82FA05}"/>
                </a:ext>
              </a:extLst>
            </p:cNvPr>
            <p:cNvSpPr/>
            <p:nvPr/>
          </p:nvSpPr>
          <p:spPr>
            <a:xfrm>
              <a:off x="2914925" y="2009900"/>
              <a:ext cx="81900" cy="81875"/>
            </a:xfrm>
            <a:custGeom>
              <a:avLst/>
              <a:gdLst/>
              <a:ahLst/>
              <a:cxnLst/>
              <a:rect l="l" t="t" r="r" b="b"/>
              <a:pathLst>
                <a:path w="3276" h="3275" extrusionOk="0">
                  <a:moveTo>
                    <a:pt x="1632" y="1"/>
                  </a:moveTo>
                  <a:cubicBezTo>
                    <a:pt x="727" y="1"/>
                    <a:pt x="1" y="727"/>
                    <a:pt x="1" y="1632"/>
                  </a:cubicBezTo>
                  <a:cubicBezTo>
                    <a:pt x="1" y="2537"/>
                    <a:pt x="727" y="3275"/>
                    <a:pt x="1632" y="3275"/>
                  </a:cubicBezTo>
                  <a:cubicBezTo>
                    <a:pt x="2525" y="3275"/>
                    <a:pt x="3275" y="2537"/>
                    <a:pt x="3275" y="1632"/>
                  </a:cubicBezTo>
                  <a:cubicBezTo>
                    <a:pt x="3275" y="727"/>
                    <a:pt x="2537" y="1"/>
                    <a:pt x="1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23;p52">
              <a:extLst>
                <a:ext uri="{FF2B5EF4-FFF2-40B4-BE49-F238E27FC236}">
                  <a16:creationId xmlns:a16="http://schemas.microsoft.com/office/drawing/2014/main" id="{F825480F-B574-41CA-8058-66D0CC3C2E91}"/>
                </a:ext>
              </a:extLst>
            </p:cNvPr>
            <p:cNvSpPr/>
            <p:nvPr/>
          </p:nvSpPr>
          <p:spPr>
            <a:xfrm>
              <a:off x="2907800" y="3688075"/>
              <a:ext cx="82175" cy="21475"/>
            </a:xfrm>
            <a:custGeom>
              <a:avLst/>
              <a:gdLst/>
              <a:ahLst/>
              <a:cxnLst/>
              <a:rect l="l" t="t" r="r" b="b"/>
              <a:pathLst>
                <a:path w="3287" h="859" extrusionOk="0">
                  <a:moveTo>
                    <a:pt x="286" y="1"/>
                  </a:moveTo>
                  <a:cubicBezTo>
                    <a:pt x="179" y="1"/>
                    <a:pt x="72" y="48"/>
                    <a:pt x="0" y="108"/>
                  </a:cubicBezTo>
                  <a:lnTo>
                    <a:pt x="655" y="858"/>
                  </a:lnTo>
                  <a:cubicBezTo>
                    <a:pt x="703" y="810"/>
                    <a:pt x="762" y="775"/>
                    <a:pt x="834" y="775"/>
                  </a:cubicBezTo>
                  <a:lnTo>
                    <a:pt x="2429" y="775"/>
                  </a:lnTo>
                  <a:cubicBezTo>
                    <a:pt x="2489" y="775"/>
                    <a:pt x="2548" y="810"/>
                    <a:pt x="2584" y="834"/>
                  </a:cubicBezTo>
                  <a:lnTo>
                    <a:pt x="3286" y="120"/>
                  </a:lnTo>
                  <a:cubicBezTo>
                    <a:pt x="3215" y="48"/>
                    <a:pt x="3108"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09731486-4F34-492B-A122-359D7F87F2CC}"/>
              </a:ext>
            </a:extLst>
          </p:cNvPr>
          <p:cNvSpPr txBox="1"/>
          <p:nvPr/>
        </p:nvSpPr>
        <p:spPr>
          <a:xfrm>
            <a:off x="3136720" y="1330767"/>
            <a:ext cx="4969042" cy="2554545"/>
          </a:xfrm>
          <a:prstGeom prst="rect">
            <a:avLst/>
          </a:prstGeom>
          <a:noFill/>
        </p:spPr>
        <p:txBody>
          <a:bodyPr wrap="square">
            <a:spAutoFit/>
          </a:bodyPr>
          <a:lstStyle/>
          <a:p>
            <a:pPr algn="just"/>
            <a:r>
              <a:rPr lang="es-ES" sz="1600" dirty="0">
                <a:solidFill>
                  <a:schemeClr val="dk2"/>
                </a:solidFill>
                <a:latin typeface="Open Sans"/>
                <a:ea typeface="Open Sans"/>
                <a:cs typeface="Open Sans"/>
              </a:rPr>
              <a:t>Aboga por superar las desigualdades económicas, promover una distribución equitativa de recursos y destaca la subsidiariedad, favoreciendo la toma de decisiones a nivel local. Este mensaje subraya que la fe cristiana tiene implicaciones sociales y económicas, llamando a la reflexión sobre nuestro papel en la sociedad y a trabajar por la justicia y el bienestar común. "Mater et Magistra" recuerda la responsabilidad de contribuir al bienestar de los demás y construir un mundo más equitativo.</a:t>
            </a:r>
            <a:endParaRPr lang="es-EC" sz="1600" dirty="0">
              <a:solidFill>
                <a:schemeClr val="dk2"/>
              </a:solidFill>
              <a:latin typeface="Open Sans"/>
              <a:ea typeface="Open Sans"/>
              <a:cs typeface="Open Sans"/>
            </a:endParaRPr>
          </a:p>
        </p:txBody>
      </p:sp>
    </p:spTree>
    <p:extLst>
      <p:ext uri="{BB962C8B-B14F-4D97-AF65-F5344CB8AC3E}">
        <p14:creationId xmlns:p14="http://schemas.microsoft.com/office/powerpoint/2010/main" val="3922130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9"/>
          <p:cNvSpPr txBox="1">
            <a:spLocks noGrp="1"/>
          </p:cNvSpPr>
          <p:nvPr>
            <p:ph type="title"/>
          </p:nvPr>
        </p:nvSpPr>
        <p:spPr>
          <a:xfrm>
            <a:off x="934800" y="1521600"/>
            <a:ext cx="36372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C" sz="6600" dirty="0" err="1"/>
              <a:t>Pacem</a:t>
            </a:r>
            <a:r>
              <a:rPr lang="es-EC" sz="6600" dirty="0"/>
              <a:t> in </a:t>
            </a:r>
            <a:r>
              <a:rPr lang="es-EC" sz="6600" dirty="0" err="1"/>
              <a:t>terris</a:t>
            </a:r>
            <a:r>
              <a:rPr lang="es-EC" sz="6600" dirty="0"/>
              <a:t> dar</a:t>
            </a:r>
            <a:endParaRPr sz="6600" dirty="0"/>
          </a:p>
        </p:txBody>
      </p:sp>
      <p:grpSp>
        <p:nvGrpSpPr>
          <p:cNvPr id="1905" name="Google Shape;1905;p39"/>
          <p:cNvGrpSpPr/>
          <p:nvPr/>
        </p:nvGrpSpPr>
        <p:grpSpPr>
          <a:xfrm rot="676091">
            <a:off x="5188625" y="914286"/>
            <a:ext cx="2416366" cy="3217971"/>
            <a:chOff x="3273025" y="3363350"/>
            <a:chExt cx="839100" cy="1117425"/>
          </a:xfrm>
        </p:grpSpPr>
        <p:sp>
          <p:nvSpPr>
            <p:cNvPr id="1906" name="Google Shape;1906;p39"/>
            <p:cNvSpPr/>
            <p:nvPr/>
          </p:nvSpPr>
          <p:spPr>
            <a:xfrm>
              <a:off x="3273600" y="3363350"/>
              <a:ext cx="829400" cy="92300"/>
            </a:xfrm>
            <a:custGeom>
              <a:avLst/>
              <a:gdLst/>
              <a:ahLst/>
              <a:cxnLst/>
              <a:rect l="l" t="t" r="r" b="b"/>
              <a:pathLst>
                <a:path w="33176" h="3692" extrusionOk="0">
                  <a:moveTo>
                    <a:pt x="3049" y="0"/>
                  </a:moveTo>
                  <a:cubicBezTo>
                    <a:pt x="2989" y="0"/>
                    <a:pt x="2930" y="0"/>
                    <a:pt x="2882" y="12"/>
                  </a:cubicBezTo>
                  <a:cubicBezTo>
                    <a:pt x="1882" y="72"/>
                    <a:pt x="1037" y="334"/>
                    <a:pt x="537" y="691"/>
                  </a:cubicBezTo>
                  <a:cubicBezTo>
                    <a:pt x="191" y="929"/>
                    <a:pt x="1" y="1191"/>
                    <a:pt x="1" y="1488"/>
                  </a:cubicBezTo>
                  <a:cubicBezTo>
                    <a:pt x="1" y="2131"/>
                    <a:pt x="953" y="2679"/>
                    <a:pt x="2275" y="2893"/>
                  </a:cubicBezTo>
                  <a:lnTo>
                    <a:pt x="32743" y="2893"/>
                  </a:lnTo>
                  <a:cubicBezTo>
                    <a:pt x="32747" y="2893"/>
                    <a:pt x="32751" y="2893"/>
                    <a:pt x="32755" y="2893"/>
                  </a:cubicBezTo>
                  <a:lnTo>
                    <a:pt x="32755" y="2893"/>
                  </a:lnTo>
                  <a:lnTo>
                    <a:pt x="32755" y="1465"/>
                  </a:lnTo>
                  <a:lnTo>
                    <a:pt x="32755" y="786"/>
                  </a:lnTo>
                  <a:cubicBezTo>
                    <a:pt x="32743" y="357"/>
                    <a:pt x="32386" y="0"/>
                    <a:pt x="31945" y="0"/>
                  </a:cubicBezTo>
                  <a:close/>
                  <a:moveTo>
                    <a:pt x="32755" y="2893"/>
                  </a:moveTo>
                  <a:lnTo>
                    <a:pt x="32755" y="3691"/>
                  </a:lnTo>
                  <a:cubicBezTo>
                    <a:pt x="32755" y="3266"/>
                    <a:pt x="33176" y="2900"/>
                    <a:pt x="32755" y="28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3273475" y="3380600"/>
              <a:ext cx="13550" cy="19675"/>
            </a:xfrm>
            <a:custGeom>
              <a:avLst/>
              <a:gdLst/>
              <a:ahLst/>
              <a:cxnLst/>
              <a:rect l="l" t="t" r="r" b="b"/>
              <a:pathLst>
                <a:path w="542" h="787" extrusionOk="0">
                  <a:moveTo>
                    <a:pt x="542" y="1"/>
                  </a:moveTo>
                  <a:lnTo>
                    <a:pt x="542" y="1"/>
                  </a:lnTo>
                  <a:cubicBezTo>
                    <a:pt x="272" y="100"/>
                    <a:pt x="78" y="326"/>
                    <a:pt x="22" y="606"/>
                  </a:cubicBezTo>
                  <a:lnTo>
                    <a:pt x="22" y="606"/>
                  </a:lnTo>
                  <a:cubicBezTo>
                    <a:pt x="80" y="390"/>
                    <a:pt x="270" y="188"/>
                    <a:pt x="542" y="1"/>
                  </a:cubicBezTo>
                  <a:close/>
                  <a:moveTo>
                    <a:pt x="22" y="606"/>
                  </a:moveTo>
                  <a:lnTo>
                    <a:pt x="22" y="606"/>
                  </a:lnTo>
                  <a:cubicBezTo>
                    <a:pt x="7" y="665"/>
                    <a:pt x="1" y="725"/>
                    <a:pt x="6" y="787"/>
                  </a:cubicBezTo>
                  <a:lnTo>
                    <a:pt x="6" y="775"/>
                  </a:lnTo>
                  <a:cubicBezTo>
                    <a:pt x="6" y="717"/>
                    <a:pt x="12" y="660"/>
                    <a:pt x="22" y="606"/>
                  </a:cubicBezTo>
                  <a:close/>
                </a:path>
              </a:pathLst>
            </a:custGeom>
            <a:solidFill>
              <a:srgbClr val="3E5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3306650" y="3390125"/>
              <a:ext cx="774025" cy="86350"/>
            </a:xfrm>
            <a:custGeom>
              <a:avLst/>
              <a:gdLst/>
              <a:ahLst/>
              <a:cxnLst/>
              <a:rect l="l" t="t" r="r" b="b"/>
              <a:pathLst>
                <a:path w="30961" h="3454" extrusionOk="0">
                  <a:moveTo>
                    <a:pt x="2870" y="1"/>
                  </a:moveTo>
                  <a:cubicBezTo>
                    <a:pt x="2810" y="1"/>
                    <a:pt x="2763" y="1"/>
                    <a:pt x="2703" y="13"/>
                  </a:cubicBezTo>
                  <a:cubicBezTo>
                    <a:pt x="1786" y="72"/>
                    <a:pt x="1001" y="310"/>
                    <a:pt x="501" y="644"/>
                  </a:cubicBezTo>
                  <a:cubicBezTo>
                    <a:pt x="191" y="846"/>
                    <a:pt x="1" y="1120"/>
                    <a:pt x="1" y="1382"/>
                  </a:cubicBezTo>
                  <a:cubicBezTo>
                    <a:pt x="1" y="1977"/>
                    <a:pt x="894" y="2501"/>
                    <a:pt x="2132" y="2692"/>
                  </a:cubicBezTo>
                  <a:lnTo>
                    <a:pt x="30552" y="2692"/>
                  </a:lnTo>
                  <a:cubicBezTo>
                    <a:pt x="30556" y="2692"/>
                    <a:pt x="30560" y="2692"/>
                    <a:pt x="30564" y="2692"/>
                  </a:cubicBezTo>
                  <a:lnTo>
                    <a:pt x="30564" y="2692"/>
                  </a:lnTo>
                  <a:lnTo>
                    <a:pt x="30564" y="1370"/>
                  </a:lnTo>
                  <a:lnTo>
                    <a:pt x="30564" y="751"/>
                  </a:lnTo>
                  <a:cubicBezTo>
                    <a:pt x="30564" y="334"/>
                    <a:pt x="30242" y="1"/>
                    <a:pt x="29838" y="1"/>
                  </a:cubicBezTo>
                  <a:close/>
                  <a:moveTo>
                    <a:pt x="30564" y="2692"/>
                  </a:moveTo>
                  <a:lnTo>
                    <a:pt x="30564" y="3454"/>
                  </a:lnTo>
                  <a:cubicBezTo>
                    <a:pt x="30564" y="3041"/>
                    <a:pt x="30961" y="2698"/>
                    <a:pt x="30564" y="26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3273025" y="3400550"/>
              <a:ext cx="839100" cy="1080225"/>
            </a:xfrm>
            <a:custGeom>
              <a:avLst/>
              <a:gdLst/>
              <a:ahLst/>
              <a:cxnLst/>
              <a:rect l="l" t="t" r="r" b="b"/>
              <a:pathLst>
                <a:path w="33564" h="43209" extrusionOk="0">
                  <a:moveTo>
                    <a:pt x="0" y="0"/>
                  </a:moveTo>
                  <a:lnTo>
                    <a:pt x="0" y="2215"/>
                  </a:lnTo>
                  <a:lnTo>
                    <a:pt x="0" y="41803"/>
                  </a:lnTo>
                  <a:cubicBezTo>
                    <a:pt x="0" y="42434"/>
                    <a:pt x="917" y="42970"/>
                    <a:pt x="2179" y="43184"/>
                  </a:cubicBezTo>
                  <a:cubicBezTo>
                    <a:pt x="2203" y="43184"/>
                    <a:pt x="2250" y="43208"/>
                    <a:pt x="2286" y="43208"/>
                  </a:cubicBezTo>
                  <a:lnTo>
                    <a:pt x="32766" y="43208"/>
                  </a:lnTo>
                  <a:lnTo>
                    <a:pt x="32766" y="43172"/>
                  </a:lnTo>
                  <a:cubicBezTo>
                    <a:pt x="33207" y="43172"/>
                    <a:pt x="33564" y="42803"/>
                    <a:pt x="33564" y="42375"/>
                  </a:cubicBezTo>
                  <a:lnTo>
                    <a:pt x="33564" y="42351"/>
                  </a:lnTo>
                  <a:lnTo>
                    <a:pt x="33564" y="40374"/>
                  </a:lnTo>
                  <a:lnTo>
                    <a:pt x="33564" y="2203"/>
                  </a:lnTo>
                  <a:cubicBezTo>
                    <a:pt x="33564" y="1763"/>
                    <a:pt x="33195" y="1405"/>
                    <a:pt x="32742" y="1405"/>
                  </a:cubicBezTo>
                  <a:lnTo>
                    <a:pt x="2286" y="1405"/>
                  </a:lnTo>
                  <a:cubicBezTo>
                    <a:pt x="953" y="1191"/>
                    <a:pt x="0" y="64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3558475" y="3706250"/>
              <a:ext cx="268800" cy="404225"/>
            </a:xfrm>
            <a:custGeom>
              <a:avLst/>
              <a:gdLst/>
              <a:ahLst/>
              <a:cxnLst/>
              <a:rect l="l" t="t" r="r" b="b"/>
              <a:pathLst>
                <a:path w="10752" h="16169" extrusionOk="0">
                  <a:moveTo>
                    <a:pt x="3798" y="0"/>
                  </a:moveTo>
                  <a:cubicBezTo>
                    <a:pt x="3524" y="0"/>
                    <a:pt x="3322" y="214"/>
                    <a:pt x="3322" y="488"/>
                  </a:cubicBezTo>
                  <a:lnTo>
                    <a:pt x="3322" y="3501"/>
                  </a:lnTo>
                  <a:cubicBezTo>
                    <a:pt x="3322" y="3774"/>
                    <a:pt x="3108" y="3977"/>
                    <a:pt x="2846" y="3977"/>
                  </a:cubicBezTo>
                  <a:lnTo>
                    <a:pt x="476" y="3977"/>
                  </a:lnTo>
                  <a:cubicBezTo>
                    <a:pt x="203" y="3977"/>
                    <a:pt x="0" y="4191"/>
                    <a:pt x="0" y="4453"/>
                  </a:cubicBezTo>
                  <a:lnTo>
                    <a:pt x="0" y="7608"/>
                  </a:lnTo>
                  <a:cubicBezTo>
                    <a:pt x="0" y="7882"/>
                    <a:pt x="203" y="8084"/>
                    <a:pt x="476" y="8084"/>
                  </a:cubicBezTo>
                  <a:lnTo>
                    <a:pt x="2846" y="8084"/>
                  </a:lnTo>
                  <a:cubicBezTo>
                    <a:pt x="3108" y="8084"/>
                    <a:pt x="3322" y="8299"/>
                    <a:pt x="3322" y="8561"/>
                  </a:cubicBezTo>
                  <a:lnTo>
                    <a:pt x="3322" y="15693"/>
                  </a:lnTo>
                  <a:cubicBezTo>
                    <a:pt x="3322" y="15966"/>
                    <a:pt x="3524" y="16169"/>
                    <a:pt x="3798" y="16169"/>
                  </a:cubicBezTo>
                  <a:lnTo>
                    <a:pt x="6953" y="16169"/>
                  </a:lnTo>
                  <a:cubicBezTo>
                    <a:pt x="7215" y="16169"/>
                    <a:pt x="7430" y="15966"/>
                    <a:pt x="7430" y="15693"/>
                  </a:cubicBezTo>
                  <a:lnTo>
                    <a:pt x="7430" y="8561"/>
                  </a:lnTo>
                  <a:cubicBezTo>
                    <a:pt x="7430" y="8299"/>
                    <a:pt x="7632" y="8084"/>
                    <a:pt x="7906" y="8084"/>
                  </a:cubicBezTo>
                  <a:lnTo>
                    <a:pt x="10275" y="8084"/>
                  </a:lnTo>
                  <a:cubicBezTo>
                    <a:pt x="10537" y="8084"/>
                    <a:pt x="10752" y="7882"/>
                    <a:pt x="10752" y="7608"/>
                  </a:cubicBezTo>
                  <a:lnTo>
                    <a:pt x="10752" y="4453"/>
                  </a:lnTo>
                  <a:cubicBezTo>
                    <a:pt x="10752" y="4203"/>
                    <a:pt x="10525" y="3977"/>
                    <a:pt x="10275" y="3977"/>
                  </a:cubicBezTo>
                  <a:lnTo>
                    <a:pt x="7906" y="3977"/>
                  </a:lnTo>
                  <a:cubicBezTo>
                    <a:pt x="7632" y="3977"/>
                    <a:pt x="7430" y="3774"/>
                    <a:pt x="7430" y="3501"/>
                  </a:cubicBezTo>
                  <a:lnTo>
                    <a:pt x="7430" y="488"/>
                  </a:lnTo>
                  <a:cubicBezTo>
                    <a:pt x="7430" y="214"/>
                    <a:pt x="7215" y="0"/>
                    <a:pt x="6953" y="0"/>
                  </a:cubicBezTo>
                  <a:close/>
                </a:path>
              </a:pathLst>
            </a:custGeom>
            <a:solidFill>
              <a:srgbClr val="37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3541800" y="3689575"/>
              <a:ext cx="302150" cy="437575"/>
            </a:xfrm>
            <a:custGeom>
              <a:avLst/>
              <a:gdLst/>
              <a:ahLst/>
              <a:cxnLst/>
              <a:rect l="l" t="t" r="r" b="b"/>
              <a:pathLst>
                <a:path w="12086" h="17503" extrusionOk="0">
                  <a:moveTo>
                    <a:pt x="4465" y="0"/>
                  </a:moveTo>
                  <a:cubicBezTo>
                    <a:pt x="3822" y="0"/>
                    <a:pt x="3322" y="524"/>
                    <a:pt x="3322" y="1143"/>
                  </a:cubicBezTo>
                  <a:lnTo>
                    <a:pt x="3322" y="3977"/>
                  </a:lnTo>
                  <a:lnTo>
                    <a:pt x="1143" y="3977"/>
                  </a:lnTo>
                  <a:cubicBezTo>
                    <a:pt x="501" y="3977"/>
                    <a:pt x="0" y="4501"/>
                    <a:pt x="0" y="5120"/>
                  </a:cubicBezTo>
                  <a:lnTo>
                    <a:pt x="0" y="8275"/>
                  </a:lnTo>
                  <a:cubicBezTo>
                    <a:pt x="0" y="8918"/>
                    <a:pt x="512" y="9430"/>
                    <a:pt x="1143" y="9430"/>
                  </a:cubicBezTo>
                  <a:lnTo>
                    <a:pt x="3322" y="9430"/>
                  </a:lnTo>
                  <a:lnTo>
                    <a:pt x="3322" y="16360"/>
                  </a:lnTo>
                  <a:cubicBezTo>
                    <a:pt x="3322" y="17002"/>
                    <a:pt x="3834" y="17503"/>
                    <a:pt x="4465" y="17503"/>
                  </a:cubicBezTo>
                  <a:lnTo>
                    <a:pt x="7620" y="17503"/>
                  </a:lnTo>
                  <a:cubicBezTo>
                    <a:pt x="8263" y="17503"/>
                    <a:pt x="8763" y="16991"/>
                    <a:pt x="8763" y="16360"/>
                  </a:cubicBezTo>
                  <a:lnTo>
                    <a:pt x="8763" y="9430"/>
                  </a:lnTo>
                  <a:lnTo>
                    <a:pt x="10942" y="9430"/>
                  </a:lnTo>
                  <a:cubicBezTo>
                    <a:pt x="11573" y="9430"/>
                    <a:pt x="12085" y="8906"/>
                    <a:pt x="12085" y="8275"/>
                  </a:cubicBezTo>
                  <a:lnTo>
                    <a:pt x="12085" y="5120"/>
                  </a:lnTo>
                  <a:cubicBezTo>
                    <a:pt x="12085" y="4477"/>
                    <a:pt x="11561" y="3977"/>
                    <a:pt x="10942" y="3977"/>
                  </a:cubicBezTo>
                  <a:lnTo>
                    <a:pt x="8763" y="3977"/>
                  </a:lnTo>
                  <a:lnTo>
                    <a:pt x="8763" y="1143"/>
                  </a:lnTo>
                  <a:cubicBezTo>
                    <a:pt x="8763" y="512"/>
                    <a:pt x="8240" y="0"/>
                    <a:pt x="7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3562625" y="3710400"/>
              <a:ext cx="260475" cy="395925"/>
            </a:xfrm>
            <a:custGeom>
              <a:avLst/>
              <a:gdLst/>
              <a:ahLst/>
              <a:cxnLst/>
              <a:rect l="l" t="t" r="r" b="b"/>
              <a:pathLst>
                <a:path w="10419" h="15837" extrusionOk="0">
                  <a:moveTo>
                    <a:pt x="3632" y="1"/>
                  </a:moveTo>
                  <a:cubicBezTo>
                    <a:pt x="3454" y="1"/>
                    <a:pt x="3323" y="156"/>
                    <a:pt x="3323" y="322"/>
                  </a:cubicBezTo>
                  <a:lnTo>
                    <a:pt x="3323" y="3335"/>
                  </a:lnTo>
                  <a:cubicBezTo>
                    <a:pt x="3323" y="3680"/>
                    <a:pt x="3037" y="3977"/>
                    <a:pt x="2680" y="3977"/>
                  </a:cubicBezTo>
                  <a:lnTo>
                    <a:pt x="310" y="3977"/>
                  </a:lnTo>
                  <a:cubicBezTo>
                    <a:pt x="132" y="3977"/>
                    <a:pt x="1" y="4132"/>
                    <a:pt x="1" y="4287"/>
                  </a:cubicBezTo>
                  <a:lnTo>
                    <a:pt x="1" y="7442"/>
                  </a:lnTo>
                  <a:cubicBezTo>
                    <a:pt x="1" y="7621"/>
                    <a:pt x="144" y="7764"/>
                    <a:pt x="310" y="7764"/>
                  </a:cubicBezTo>
                  <a:lnTo>
                    <a:pt x="2680" y="7764"/>
                  </a:lnTo>
                  <a:cubicBezTo>
                    <a:pt x="3025" y="7764"/>
                    <a:pt x="3323" y="8037"/>
                    <a:pt x="3323" y="8395"/>
                  </a:cubicBezTo>
                  <a:lnTo>
                    <a:pt x="3323" y="15527"/>
                  </a:lnTo>
                  <a:cubicBezTo>
                    <a:pt x="3323" y="15705"/>
                    <a:pt x="3466" y="15836"/>
                    <a:pt x="3632" y="15836"/>
                  </a:cubicBezTo>
                  <a:lnTo>
                    <a:pt x="6787" y="15836"/>
                  </a:lnTo>
                  <a:cubicBezTo>
                    <a:pt x="6966" y="15836"/>
                    <a:pt x="7097" y="15693"/>
                    <a:pt x="7097" y="15527"/>
                  </a:cubicBezTo>
                  <a:lnTo>
                    <a:pt x="7097" y="8395"/>
                  </a:lnTo>
                  <a:cubicBezTo>
                    <a:pt x="7097" y="8061"/>
                    <a:pt x="7383" y="7764"/>
                    <a:pt x="7740" y="7764"/>
                  </a:cubicBezTo>
                  <a:lnTo>
                    <a:pt x="10109" y="7764"/>
                  </a:lnTo>
                  <a:cubicBezTo>
                    <a:pt x="10288" y="7764"/>
                    <a:pt x="10419" y="7609"/>
                    <a:pt x="10419" y="7442"/>
                  </a:cubicBezTo>
                  <a:lnTo>
                    <a:pt x="10419" y="4287"/>
                  </a:lnTo>
                  <a:cubicBezTo>
                    <a:pt x="10419" y="4132"/>
                    <a:pt x="10288" y="3977"/>
                    <a:pt x="10109" y="3977"/>
                  </a:cubicBezTo>
                  <a:lnTo>
                    <a:pt x="7740" y="3977"/>
                  </a:lnTo>
                  <a:cubicBezTo>
                    <a:pt x="7395" y="3977"/>
                    <a:pt x="7097" y="3692"/>
                    <a:pt x="7097" y="3335"/>
                  </a:cubicBezTo>
                  <a:lnTo>
                    <a:pt x="7097" y="322"/>
                  </a:lnTo>
                  <a:cubicBezTo>
                    <a:pt x="7097" y="144"/>
                    <a:pt x="6954" y="1"/>
                    <a:pt x="6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3386725" y="3373750"/>
              <a:ext cx="155700" cy="45875"/>
            </a:xfrm>
            <a:custGeom>
              <a:avLst/>
              <a:gdLst/>
              <a:ahLst/>
              <a:cxnLst/>
              <a:rect l="l" t="t" r="r" b="b"/>
              <a:pathLst>
                <a:path w="6228" h="1835" extrusionOk="0">
                  <a:moveTo>
                    <a:pt x="0" y="1"/>
                  </a:moveTo>
                  <a:lnTo>
                    <a:pt x="0" y="1834"/>
                  </a:lnTo>
                  <a:lnTo>
                    <a:pt x="6227" y="1834"/>
                  </a:lnTo>
                  <a:lnTo>
                    <a:pt x="62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833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64439" y="3890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¿Qué es?</a:t>
            </a:r>
            <a:endParaRPr sz="3600" dirty="0"/>
          </a:p>
        </p:txBody>
      </p:sp>
      <p:pic>
        <p:nvPicPr>
          <p:cNvPr id="6146" name="Picture 2" descr="Catholic.net - Pacem In Terris">
            <a:extLst>
              <a:ext uri="{FF2B5EF4-FFF2-40B4-BE49-F238E27FC236}">
                <a16:creationId xmlns:a16="http://schemas.microsoft.com/office/drawing/2014/main" id="{557B2719-DB1F-4ECF-BB8C-D9549B0AC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39" y="1382054"/>
            <a:ext cx="2571897" cy="2379391"/>
          </a:xfrm>
          <a:prstGeom prst="ellipse">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95C4D5C0-3A45-4764-B6DA-A8E2FE3447D8}"/>
              </a:ext>
            </a:extLst>
          </p:cNvPr>
          <p:cNvSpPr txBox="1"/>
          <p:nvPr/>
        </p:nvSpPr>
        <p:spPr>
          <a:xfrm>
            <a:off x="3036336" y="1082050"/>
            <a:ext cx="4964664" cy="3785652"/>
          </a:xfrm>
          <a:prstGeom prst="rect">
            <a:avLst/>
          </a:prstGeom>
          <a:noFill/>
        </p:spPr>
        <p:txBody>
          <a:bodyPr wrap="square">
            <a:spAutoFit/>
          </a:bodyPr>
          <a:lstStyle/>
          <a:p>
            <a:pPr algn="just"/>
            <a:r>
              <a:rPr lang="es-ES" sz="1500" dirty="0">
                <a:solidFill>
                  <a:schemeClr val="dk2"/>
                </a:solidFill>
                <a:latin typeface="Open Sans"/>
                <a:ea typeface="Open Sans"/>
                <a:cs typeface="Open Sans"/>
              </a:rPr>
              <a:t>"</a:t>
            </a:r>
            <a:r>
              <a:rPr lang="es-ES" sz="1500" dirty="0" err="1">
                <a:solidFill>
                  <a:schemeClr val="dk2"/>
                </a:solidFill>
                <a:latin typeface="Open Sans"/>
                <a:ea typeface="Open Sans"/>
                <a:cs typeface="Open Sans"/>
              </a:rPr>
              <a:t>Pacem</a:t>
            </a:r>
            <a:r>
              <a:rPr lang="es-ES" sz="1500" dirty="0">
                <a:solidFill>
                  <a:schemeClr val="dk2"/>
                </a:solidFill>
                <a:latin typeface="Open Sans"/>
                <a:ea typeface="Open Sans"/>
                <a:cs typeface="Open Sans"/>
              </a:rPr>
              <a:t> in Terris" es una encíclica escrita por el Papa Juan XXIII en 1963, que destaca por ser la primera dirigida no solo a católicos, sino a todas las personas de buena voluntad. Enfocándose en la paz, justicia social y derechos humanos, el Papa expone principios fundamentales para la construcción de la paz global. Aborda la inviolabilidad y dignidad de cada persona, resalta la importancia de derechos y deberes individuales, aboga por una autoridad y gobierno justos con participación ciudadana, promueve la paz a través de la justicia social y colaboración internacional, y defiende la libertad religiosa, instando al diálogo entre personas de diferentes creencias. "</a:t>
            </a:r>
            <a:r>
              <a:rPr lang="es-ES" sz="1500" dirty="0" err="1">
                <a:solidFill>
                  <a:schemeClr val="dk2"/>
                </a:solidFill>
                <a:latin typeface="Open Sans"/>
                <a:ea typeface="Open Sans"/>
                <a:cs typeface="Open Sans"/>
              </a:rPr>
              <a:t>Pacem</a:t>
            </a:r>
            <a:r>
              <a:rPr lang="es-ES" sz="1500" dirty="0">
                <a:solidFill>
                  <a:schemeClr val="dk2"/>
                </a:solidFill>
                <a:latin typeface="Open Sans"/>
                <a:ea typeface="Open Sans"/>
                <a:cs typeface="Open Sans"/>
              </a:rPr>
              <a:t> in Terris" dejó un impacto duradero, contribuyendo a la promoción de la paz y los derechos humanos a nivel mundial.</a:t>
            </a:r>
            <a:endParaRPr lang="es-EC" sz="1500" dirty="0">
              <a:solidFill>
                <a:schemeClr val="dk2"/>
              </a:solidFill>
              <a:latin typeface="Open Sans"/>
              <a:ea typeface="Open Sans"/>
              <a:cs typeface="Open Sans"/>
            </a:endParaRPr>
          </a:p>
        </p:txBody>
      </p:sp>
    </p:spTree>
    <p:extLst>
      <p:ext uri="{BB962C8B-B14F-4D97-AF65-F5344CB8AC3E}">
        <p14:creationId xmlns:p14="http://schemas.microsoft.com/office/powerpoint/2010/main" val="2744488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4000" dirty="0"/>
              <a:t>Enseñanza</a:t>
            </a:r>
            <a:endParaRPr sz="40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61214" y="1624800"/>
            <a:ext cx="6450102" cy="2062103"/>
          </a:xfrm>
          <a:prstGeom prst="rect">
            <a:avLst/>
          </a:prstGeom>
          <a:noFill/>
        </p:spPr>
        <p:txBody>
          <a:bodyPr wrap="square">
            <a:spAutoFit/>
          </a:bodyPr>
          <a:lstStyle/>
          <a:p>
            <a:pPr algn="just"/>
            <a:r>
              <a:rPr lang="es-ES" sz="1600" dirty="0">
                <a:solidFill>
                  <a:schemeClr val="dk2"/>
                </a:solidFill>
                <a:latin typeface="Open Sans"/>
                <a:ea typeface="Open Sans"/>
                <a:cs typeface="Open Sans"/>
                <a:sym typeface="Open Sans"/>
              </a:rPr>
              <a:t>La encíclica habla de las relaciones entre los poderes públicos y los ciudadanos y de las relaciones que deben de existir entre los Estados. La encíclica se dirige a todos los hombres de buena voluntad. Afirma que la paz no puede darse en la sociedad humana si primero no se da en el interior de cada hombre, es decir, si primero no guarda cada uno en sí mismo el orden establecido por Dios. Esta verdad es la que obliga a todos los seres humanos a respetar a sus semejantes</a:t>
            </a:r>
            <a:endParaRPr lang="es-EC" sz="1600" dirty="0">
              <a:solidFill>
                <a:schemeClr val="dk2"/>
              </a:solidFill>
              <a:latin typeface="Open Sans"/>
              <a:ea typeface="Open Sans"/>
              <a:cs typeface="Open Sans"/>
              <a:sym typeface="Open Sans"/>
            </a:endParaRPr>
          </a:p>
        </p:txBody>
      </p:sp>
      <p:grpSp>
        <p:nvGrpSpPr>
          <p:cNvPr id="24" name="Google Shape;2535;p51">
            <a:extLst>
              <a:ext uri="{FF2B5EF4-FFF2-40B4-BE49-F238E27FC236}">
                <a16:creationId xmlns:a16="http://schemas.microsoft.com/office/drawing/2014/main" id="{CABE5004-0E55-4E40-8040-2D2D38A736F0}"/>
              </a:ext>
            </a:extLst>
          </p:cNvPr>
          <p:cNvGrpSpPr/>
          <p:nvPr/>
        </p:nvGrpSpPr>
        <p:grpSpPr>
          <a:xfrm>
            <a:off x="1931204" y="519763"/>
            <a:ext cx="874818" cy="878483"/>
            <a:chOff x="6391522" y="2708682"/>
            <a:chExt cx="417038" cy="417362"/>
          </a:xfrm>
        </p:grpSpPr>
        <p:sp>
          <p:nvSpPr>
            <p:cNvPr id="25" name="Google Shape;2536;p51">
              <a:extLst>
                <a:ext uri="{FF2B5EF4-FFF2-40B4-BE49-F238E27FC236}">
                  <a16:creationId xmlns:a16="http://schemas.microsoft.com/office/drawing/2014/main" id="{9A2E819B-2A43-4264-BC9E-2A058056932F}"/>
                </a:ext>
              </a:extLst>
            </p:cNvPr>
            <p:cNvSpPr/>
            <p:nvPr/>
          </p:nvSpPr>
          <p:spPr>
            <a:xfrm>
              <a:off x="6514017" y="2775303"/>
              <a:ext cx="172373" cy="284876"/>
            </a:xfrm>
            <a:custGeom>
              <a:avLst/>
              <a:gdLst/>
              <a:ahLst/>
              <a:cxnLst/>
              <a:rect l="l" t="t" r="r" b="b"/>
              <a:pathLst>
                <a:path w="6383" h="10549" extrusionOk="0">
                  <a:moveTo>
                    <a:pt x="291" y="0"/>
                  </a:moveTo>
                  <a:cubicBezTo>
                    <a:pt x="247" y="0"/>
                    <a:pt x="201" y="11"/>
                    <a:pt x="156" y="34"/>
                  </a:cubicBezTo>
                  <a:cubicBezTo>
                    <a:pt x="48" y="105"/>
                    <a:pt x="1" y="260"/>
                    <a:pt x="72" y="391"/>
                  </a:cubicBezTo>
                  <a:lnTo>
                    <a:pt x="5859" y="10428"/>
                  </a:lnTo>
                  <a:cubicBezTo>
                    <a:pt x="5913" y="10506"/>
                    <a:pt x="5993" y="10548"/>
                    <a:pt x="6078" y="10548"/>
                  </a:cubicBezTo>
                  <a:cubicBezTo>
                    <a:pt x="6124" y="10548"/>
                    <a:pt x="6171" y="10536"/>
                    <a:pt x="6216" y="10511"/>
                  </a:cubicBezTo>
                  <a:cubicBezTo>
                    <a:pt x="6335" y="10440"/>
                    <a:pt x="6383" y="10273"/>
                    <a:pt x="6311" y="10154"/>
                  </a:cubicBezTo>
                  <a:lnTo>
                    <a:pt x="525" y="129"/>
                  </a:lnTo>
                  <a:cubicBezTo>
                    <a:pt x="468" y="48"/>
                    <a:pt x="384"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7;p51">
              <a:extLst>
                <a:ext uri="{FF2B5EF4-FFF2-40B4-BE49-F238E27FC236}">
                  <a16:creationId xmlns:a16="http://schemas.microsoft.com/office/drawing/2014/main" id="{49543B50-8940-4186-871A-A37761354FC0}"/>
                </a:ext>
              </a:extLst>
            </p:cNvPr>
            <p:cNvSpPr/>
            <p:nvPr/>
          </p:nvSpPr>
          <p:spPr>
            <a:xfrm>
              <a:off x="6456469" y="2832446"/>
              <a:ext cx="287144" cy="170402"/>
            </a:xfrm>
            <a:custGeom>
              <a:avLst/>
              <a:gdLst/>
              <a:ahLst/>
              <a:cxnLst/>
              <a:rect l="l" t="t" r="r" b="b"/>
              <a:pathLst>
                <a:path w="10633" h="6310" extrusionOk="0">
                  <a:moveTo>
                    <a:pt x="294" y="1"/>
                  </a:moveTo>
                  <a:cubicBezTo>
                    <a:pt x="206" y="1"/>
                    <a:pt x="119" y="43"/>
                    <a:pt x="72" y="121"/>
                  </a:cubicBezTo>
                  <a:cubicBezTo>
                    <a:pt x="1" y="240"/>
                    <a:pt x="48" y="406"/>
                    <a:pt x="167" y="478"/>
                  </a:cubicBezTo>
                  <a:lnTo>
                    <a:pt x="10192" y="6276"/>
                  </a:lnTo>
                  <a:cubicBezTo>
                    <a:pt x="10231" y="6299"/>
                    <a:pt x="10274" y="6310"/>
                    <a:pt x="10317" y="6310"/>
                  </a:cubicBezTo>
                  <a:cubicBezTo>
                    <a:pt x="10409" y="6310"/>
                    <a:pt x="10501" y="6262"/>
                    <a:pt x="10550" y="6181"/>
                  </a:cubicBezTo>
                  <a:cubicBezTo>
                    <a:pt x="10633" y="6050"/>
                    <a:pt x="10585" y="5895"/>
                    <a:pt x="10466" y="5824"/>
                  </a:cubicBezTo>
                  <a:lnTo>
                    <a:pt x="429" y="37"/>
                  </a:lnTo>
                  <a:cubicBezTo>
                    <a:pt x="388" y="12"/>
                    <a:pt x="341"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38;p51">
              <a:extLst>
                <a:ext uri="{FF2B5EF4-FFF2-40B4-BE49-F238E27FC236}">
                  <a16:creationId xmlns:a16="http://schemas.microsoft.com/office/drawing/2014/main" id="{8C84D292-A688-4AE9-9F5D-AB334FA790E2}"/>
                </a:ext>
              </a:extLst>
            </p:cNvPr>
            <p:cNvSpPr/>
            <p:nvPr/>
          </p:nvSpPr>
          <p:spPr>
            <a:xfrm>
              <a:off x="6456469" y="2832446"/>
              <a:ext cx="287144" cy="170402"/>
            </a:xfrm>
            <a:custGeom>
              <a:avLst/>
              <a:gdLst/>
              <a:ahLst/>
              <a:cxnLst/>
              <a:rect l="l" t="t" r="r" b="b"/>
              <a:pathLst>
                <a:path w="10633" h="6310" extrusionOk="0">
                  <a:moveTo>
                    <a:pt x="10338" y="1"/>
                  </a:moveTo>
                  <a:cubicBezTo>
                    <a:pt x="10291" y="1"/>
                    <a:pt x="10242" y="12"/>
                    <a:pt x="10192" y="37"/>
                  </a:cubicBezTo>
                  <a:lnTo>
                    <a:pt x="167" y="5824"/>
                  </a:lnTo>
                  <a:cubicBezTo>
                    <a:pt x="48" y="5895"/>
                    <a:pt x="1" y="6050"/>
                    <a:pt x="72" y="6181"/>
                  </a:cubicBezTo>
                  <a:cubicBezTo>
                    <a:pt x="129" y="6262"/>
                    <a:pt x="213" y="6310"/>
                    <a:pt x="302" y="6310"/>
                  </a:cubicBezTo>
                  <a:cubicBezTo>
                    <a:pt x="344" y="6310"/>
                    <a:pt x="387" y="6299"/>
                    <a:pt x="429" y="6276"/>
                  </a:cubicBezTo>
                  <a:lnTo>
                    <a:pt x="10466" y="478"/>
                  </a:lnTo>
                  <a:cubicBezTo>
                    <a:pt x="10585" y="406"/>
                    <a:pt x="10633" y="240"/>
                    <a:pt x="10550" y="121"/>
                  </a:cubicBezTo>
                  <a:cubicBezTo>
                    <a:pt x="10503" y="43"/>
                    <a:pt x="10426" y="1"/>
                    <a:pt x="10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9;p51">
              <a:extLst>
                <a:ext uri="{FF2B5EF4-FFF2-40B4-BE49-F238E27FC236}">
                  <a16:creationId xmlns:a16="http://schemas.microsoft.com/office/drawing/2014/main" id="{318C1B78-ABE1-4005-B4D8-2A052AFF7CBD}"/>
                </a:ext>
              </a:extLst>
            </p:cNvPr>
            <p:cNvSpPr/>
            <p:nvPr/>
          </p:nvSpPr>
          <p:spPr>
            <a:xfrm>
              <a:off x="6513396" y="2774979"/>
              <a:ext cx="172994" cy="284876"/>
            </a:xfrm>
            <a:custGeom>
              <a:avLst/>
              <a:gdLst/>
              <a:ahLst/>
              <a:cxnLst/>
              <a:rect l="l" t="t" r="r" b="b"/>
              <a:pathLst>
                <a:path w="6406" h="10549" extrusionOk="0">
                  <a:moveTo>
                    <a:pt x="6103" y="0"/>
                  </a:moveTo>
                  <a:cubicBezTo>
                    <a:pt x="6011" y="0"/>
                    <a:pt x="5918" y="48"/>
                    <a:pt x="5870" y="129"/>
                  </a:cubicBezTo>
                  <a:lnTo>
                    <a:pt x="83" y="10154"/>
                  </a:lnTo>
                  <a:cubicBezTo>
                    <a:pt x="0" y="10273"/>
                    <a:pt x="48" y="10440"/>
                    <a:pt x="167" y="10511"/>
                  </a:cubicBezTo>
                  <a:cubicBezTo>
                    <a:pt x="208" y="10536"/>
                    <a:pt x="255" y="10548"/>
                    <a:pt x="302" y="10548"/>
                  </a:cubicBezTo>
                  <a:cubicBezTo>
                    <a:pt x="390" y="10548"/>
                    <a:pt x="477" y="10506"/>
                    <a:pt x="524" y="10428"/>
                  </a:cubicBezTo>
                  <a:lnTo>
                    <a:pt x="6322" y="391"/>
                  </a:lnTo>
                  <a:cubicBezTo>
                    <a:pt x="6406" y="260"/>
                    <a:pt x="6358" y="105"/>
                    <a:pt x="6227" y="34"/>
                  </a:cubicBezTo>
                  <a:cubicBezTo>
                    <a:pt x="6189" y="11"/>
                    <a:pt x="6146" y="0"/>
                    <a:pt x="6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40;p51">
              <a:extLst>
                <a:ext uri="{FF2B5EF4-FFF2-40B4-BE49-F238E27FC236}">
                  <a16:creationId xmlns:a16="http://schemas.microsoft.com/office/drawing/2014/main" id="{48C37889-110E-44C7-A185-7C919BF7B16A}"/>
                </a:ext>
              </a:extLst>
            </p:cNvPr>
            <p:cNvSpPr/>
            <p:nvPr/>
          </p:nvSpPr>
          <p:spPr>
            <a:xfrm>
              <a:off x="6576398" y="2708682"/>
              <a:ext cx="47286" cy="417362"/>
            </a:xfrm>
            <a:custGeom>
              <a:avLst/>
              <a:gdLst/>
              <a:ahLst/>
              <a:cxnLst/>
              <a:rect l="l" t="t" r="r" b="b"/>
              <a:pathLst>
                <a:path w="1751" h="15455" extrusionOk="0">
                  <a:moveTo>
                    <a:pt x="1" y="1"/>
                  </a:moveTo>
                  <a:lnTo>
                    <a:pt x="263" y="4370"/>
                  </a:lnTo>
                  <a:lnTo>
                    <a:pt x="263" y="11097"/>
                  </a:lnTo>
                  <a:lnTo>
                    <a:pt x="1" y="15455"/>
                  </a:lnTo>
                  <a:lnTo>
                    <a:pt x="1751" y="15455"/>
                  </a:lnTo>
                  <a:lnTo>
                    <a:pt x="1489" y="11097"/>
                  </a:lnTo>
                  <a:lnTo>
                    <a:pt x="1489" y="4370"/>
                  </a:lnTo>
                  <a:lnTo>
                    <a:pt x="17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41;p51">
              <a:extLst>
                <a:ext uri="{FF2B5EF4-FFF2-40B4-BE49-F238E27FC236}">
                  <a16:creationId xmlns:a16="http://schemas.microsoft.com/office/drawing/2014/main" id="{5062BB5A-11B1-4436-84D5-7CEBC2A67C58}"/>
                </a:ext>
              </a:extLst>
            </p:cNvPr>
            <p:cNvSpPr/>
            <p:nvPr/>
          </p:nvSpPr>
          <p:spPr>
            <a:xfrm>
              <a:off x="6391522" y="2893558"/>
              <a:ext cx="417038" cy="47934"/>
            </a:xfrm>
            <a:custGeom>
              <a:avLst/>
              <a:gdLst/>
              <a:ahLst/>
              <a:cxnLst/>
              <a:rect l="l" t="t" r="r" b="b"/>
              <a:pathLst>
                <a:path w="15443" h="1775" extrusionOk="0">
                  <a:moveTo>
                    <a:pt x="1" y="1"/>
                  </a:moveTo>
                  <a:lnTo>
                    <a:pt x="1" y="1775"/>
                  </a:lnTo>
                  <a:lnTo>
                    <a:pt x="4358" y="1489"/>
                  </a:lnTo>
                  <a:lnTo>
                    <a:pt x="11085" y="1489"/>
                  </a:lnTo>
                  <a:lnTo>
                    <a:pt x="15443" y="1775"/>
                  </a:lnTo>
                  <a:lnTo>
                    <a:pt x="15443" y="1"/>
                  </a:lnTo>
                  <a:lnTo>
                    <a:pt x="11085" y="275"/>
                  </a:lnTo>
                  <a:lnTo>
                    <a:pt x="4358" y="27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42;p51">
              <a:extLst>
                <a:ext uri="{FF2B5EF4-FFF2-40B4-BE49-F238E27FC236}">
                  <a16:creationId xmlns:a16="http://schemas.microsoft.com/office/drawing/2014/main" id="{4ED9C6C8-478A-4AD2-907E-1FF4B640525C}"/>
                </a:ext>
              </a:extLst>
            </p:cNvPr>
            <p:cNvSpPr/>
            <p:nvPr/>
          </p:nvSpPr>
          <p:spPr>
            <a:xfrm>
              <a:off x="6507590" y="2824749"/>
              <a:ext cx="184903" cy="184903"/>
            </a:xfrm>
            <a:custGeom>
              <a:avLst/>
              <a:gdLst/>
              <a:ahLst/>
              <a:cxnLst/>
              <a:rect l="l" t="t" r="r" b="b"/>
              <a:pathLst>
                <a:path w="6847" h="6847" extrusionOk="0">
                  <a:moveTo>
                    <a:pt x="3418" y="1"/>
                  </a:moveTo>
                  <a:cubicBezTo>
                    <a:pt x="1525" y="1"/>
                    <a:pt x="1" y="1537"/>
                    <a:pt x="1" y="3430"/>
                  </a:cubicBezTo>
                  <a:cubicBezTo>
                    <a:pt x="1" y="5323"/>
                    <a:pt x="1525" y="6847"/>
                    <a:pt x="3418" y="6847"/>
                  </a:cubicBezTo>
                  <a:cubicBezTo>
                    <a:pt x="5311" y="6847"/>
                    <a:pt x="6847" y="5323"/>
                    <a:pt x="6847" y="3430"/>
                  </a:cubicBezTo>
                  <a:cubicBezTo>
                    <a:pt x="6847" y="1537"/>
                    <a:pt x="5311" y="1"/>
                    <a:pt x="3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5916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Conclusiones</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12353" y="1713173"/>
            <a:ext cx="6450102" cy="2554545"/>
          </a:xfrm>
          <a:prstGeom prst="rect">
            <a:avLst/>
          </a:prstGeom>
          <a:noFill/>
        </p:spPr>
        <p:txBody>
          <a:bodyPr wrap="square">
            <a:spAutoFit/>
          </a:bodyPr>
          <a:lstStyle/>
          <a:p>
            <a:pPr algn="just"/>
            <a:r>
              <a:rPr lang="es-ES" sz="1600" dirty="0">
                <a:solidFill>
                  <a:schemeClr val="dk2"/>
                </a:solidFill>
                <a:latin typeface="Open Sans"/>
                <a:ea typeface="Open Sans"/>
                <a:cs typeface="Open Sans"/>
                <a:sym typeface="Open Sans"/>
              </a:rPr>
              <a:t>Esta encíclica aborda temas de paz, justicia, derechos humanos y relaciones internacionales. La encíclica destaca la importancia de los derechos humanos y la dignidad de cada individuo como fundamentales para la construcción de la paz. Reconoce la necesidad de respetar y proteger estos derechos en todos los niveles de la sociedad."</a:t>
            </a:r>
            <a:r>
              <a:rPr lang="es-ES" sz="1600" dirty="0" err="1">
                <a:solidFill>
                  <a:schemeClr val="dk2"/>
                </a:solidFill>
                <a:latin typeface="Open Sans"/>
                <a:ea typeface="Open Sans"/>
                <a:cs typeface="Open Sans"/>
                <a:sym typeface="Open Sans"/>
              </a:rPr>
              <a:t>Pacem</a:t>
            </a:r>
            <a:r>
              <a:rPr lang="es-ES" sz="1600" dirty="0">
                <a:solidFill>
                  <a:schemeClr val="dk2"/>
                </a:solidFill>
                <a:latin typeface="Open Sans"/>
                <a:ea typeface="Open Sans"/>
                <a:cs typeface="Open Sans"/>
                <a:sym typeface="Open Sans"/>
              </a:rPr>
              <a:t> in Terris" aboga por la colaboración entre las naciones para promover la paz y la justicia a nivel global. Propone la creación de instituciones internacionales capaces de abordar los problemas comunes y resolver conflictos de manera pacífica.</a:t>
            </a:r>
            <a:endParaRPr lang="es-EC" sz="1600" dirty="0">
              <a:solidFill>
                <a:schemeClr val="dk2"/>
              </a:solidFill>
              <a:latin typeface="Open Sans"/>
              <a:ea typeface="Open Sans"/>
              <a:cs typeface="Open Sans"/>
              <a:sym typeface="Open Sans"/>
            </a:endParaRPr>
          </a:p>
        </p:txBody>
      </p:sp>
      <p:grpSp>
        <p:nvGrpSpPr>
          <p:cNvPr id="51" name="Google Shape;2596;p51">
            <a:extLst>
              <a:ext uri="{FF2B5EF4-FFF2-40B4-BE49-F238E27FC236}">
                <a16:creationId xmlns:a16="http://schemas.microsoft.com/office/drawing/2014/main" id="{1EC53903-A573-4F83-9912-1A49ACFF3485}"/>
              </a:ext>
            </a:extLst>
          </p:cNvPr>
          <p:cNvGrpSpPr/>
          <p:nvPr/>
        </p:nvGrpSpPr>
        <p:grpSpPr>
          <a:xfrm>
            <a:off x="2052165" y="496522"/>
            <a:ext cx="796543" cy="883420"/>
            <a:chOff x="5615020" y="3922449"/>
            <a:chExt cx="311935" cy="417362"/>
          </a:xfrm>
        </p:grpSpPr>
        <p:sp>
          <p:nvSpPr>
            <p:cNvPr id="52" name="Google Shape;2597;p51">
              <a:extLst>
                <a:ext uri="{FF2B5EF4-FFF2-40B4-BE49-F238E27FC236}">
                  <a16:creationId xmlns:a16="http://schemas.microsoft.com/office/drawing/2014/main" id="{7D624FFE-7B12-4189-95E2-614ABD9C9384}"/>
                </a:ext>
              </a:extLst>
            </p:cNvPr>
            <p:cNvSpPr/>
            <p:nvPr/>
          </p:nvSpPr>
          <p:spPr>
            <a:xfrm>
              <a:off x="5689311" y="3922449"/>
              <a:ext cx="163029" cy="305157"/>
            </a:xfrm>
            <a:custGeom>
              <a:avLst/>
              <a:gdLst/>
              <a:ahLst/>
              <a:cxnLst/>
              <a:rect l="l" t="t" r="r" b="b"/>
              <a:pathLst>
                <a:path w="6037" h="11300" extrusionOk="0">
                  <a:moveTo>
                    <a:pt x="2215" y="1"/>
                  </a:moveTo>
                  <a:lnTo>
                    <a:pt x="2215" y="2310"/>
                  </a:lnTo>
                  <a:lnTo>
                    <a:pt x="0" y="2310"/>
                  </a:lnTo>
                  <a:lnTo>
                    <a:pt x="0" y="3918"/>
                  </a:lnTo>
                  <a:lnTo>
                    <a:pt x="2215" y="3918"/>
                  </a:lnTo>
                  <a:lnTo>
                    <a:pt x="2215" y="11300"/>
                  </a:lnTo>
                  <a:lnTo>
                    <a:pt x="3822" y="11300"/>
                  </a:lnTo>
                  <a:lnTo>
                    <a:pt x="3822" y="3918"/>
                  </a:lnTo>
                  <a:lnTo>
                    <a:pt x="6037" y="3918"/>
                  </a:lnTo>
                  <a:lnTo>
                    <a:pt x="6037" y="2310"/>
                  </a:lnTo>
                  <a:lnTo>
                    <a:pt x="3822" y="2310"/>
                  </a:lnTo>
                  <a:lnTo>
                    <a:pt x="3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8;p51">
              <a:extLst>
                <a:ext uri="{FF2B5EF4-FFF2-40B4-BE49-F238E27FC236}">
                  <a16:creationId xmlns:a16="http://schemas.microsoft.com/office/drawing/2014/main" id="{50B87C8A-33E5-4614-914B-A5D6B52FAC82}"/>
                </a:ext>
              </a:extLst>
            </p:cNvPr>
            <p:cNvSpPr/>
            <p:nvPr/>
          </p:nvSpPr>
          <p:spPr>
            <a:xfrm>
              <a:off x="5689311" y="4208945"/>
              <a:ext cx="163029" cy="43424"/>
            </a:xfrm>
            <a:custGeom>
              <a:avLst/>
              <a:gdLst/>
              <a:ahLst/>
              <a:cxnLst/>
              <a:rect l="l" t="t" r="r" b="b"/>
              <a:pathLst>
                <a:path w="6037" h="1608" extrusionOk="0">
                  <a:moveTo>
                    <a:pt x="0" y="0"/>
                  </a:moveTo>
                  <a:lnTo>
                    <a:pt x="0" y="1607"/>
                  </a:lnTo>
                  <a:lnTo>
                    <a:pt x="6037" y="1607"/>
                  </a:lnTo>
                  <a:lnTo>
                    <a:pt x="60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99;p51">
              <a:extLst>
                <a:ext uri="{FF2B5EF4-FFF2-40B4-BE49-F238E27FC236}">
                  <a16:creationId xmlns:a16="http://schemas.microsoft.com/office/drawing/2014/main" id="{63DA2187-E2A4-442C-83F4-39591C104BDF}"/>
                </a:ext>
              </a:extLst>
            </p:cNvPr>
            <p:cNvSpPr/>
            <p:nvPr/>
          </p:nvSpPr>
          <p:spPr>
            <a:xfrm>
              <a:off x="5652341" y="4252990"/>
              <a:ext cx="237293" cy="43424"/>
            </a:xfrm>
            <a:custGeom>
              <a:avLst/>
              <a:gdLst/>
              <a:ahLst/>
              <a:cxnLst/>
              <a:rect l="l" t="t" r="r" b="b"/>
              <a:pathLst>
                <a:path w="8787" h="1608" extrusionOk="0">
                  <a:moveTo>
                    <a:pt x="0" y="0"/>
                  </a:moveTo>
                  <a:lnTo>
                    <a:pt x="0" y="1608"/>
                  </a:lnTo>
                  <a:lnTo>
                    <a:pt x="8787" y="1608"/>
                  </a:lnTo>
                  <a:lnTo>
                    <a:pt x="8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00;p51">
              <a:extLst>
                <a:ext uri="{FF2B5EF4-FFF2-40B4-BE49-F238E27FC236}">
                  <a16:creationId xmlns:a16="http://schemas.microsoft.com/office/drawing/2014/main" id="{D873FE52-90C2-46A1-A264-DE5FFF4B8035}"/>
                </a:ext>
              </a:extLst>
            </p:cNvPr>
            <p:cNvSpPr/>
            <p:nvPr/>
          </p:nvSpPr>
          <p:spPr>
            <a:xfrm>
              <a:off x="5615020" y="4296387"/>
              <a:ext cx="311935" cy="43424"/>
            </a:xfrm>
            <a:custGeom>
              <a:avLst/>
              <a:gdLst/>
              <a:ahLst/>
              <a:cxnLst/>
              <a:rect l="l" t="t" r="r" b="b"/>
              <a:pathLst>
                <a:path w="11551" h="1608" extrusionOk="0">
                  <a:moveTo>
                    <a:pt x="1" y="1"/>
                  </a:moveTo>
                  <a:lnTo>
                    <a:pt x="1" y="1608"/>
                  </a:lnTo>
                  <a:lnTo>
                    <a:pt x="11550" y="1608"/>
                  </a:lnTo>
                  <a:lnTo>
                    <a:pt x="11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2811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179529" y="487806"/>
            <a:ext cx="7704000" cy="5204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Mensaje</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2687;p52">
            <a:extLst>
              <a:ext uri="{FF2B5EF4-FFF2-40B4-BE49-F238E27FC236}">
                <a16:creationId xmlns:a16="http://schemas.microsoft.com/office/drawing/2014/main" id="{44906712-BE94-4B02-A7BB-4C8830E568B9}"/>
              </a:ext>
            </a:extLst>
          </p:cNvPr>
          <p:cNvGrpSpPr/>
          <p:nvPr/>
        </p:nvGrpSpPr>
        <p:grpSpPr>
          <a:xfrm>
            <a:off x="1028427" y="1347171"/>
            <a:ext cx="1655569" cy="2624536"/>
            <a:chOff x="4665450" y="1758375"/>
            <a:chExt cx="767975" cy="1735375"/>
          </a:xfrm>
        </p:grpSpPr>
        <p:sp>
          <p:nvSpPr>
            <p:cNvPr id="95" name="Google Shape;2688;p52">
              <a:extLst>
                <a:ext uri="{FF2B5EF4-FFF2-40B4-BE49-F238E27FC236}">
                  <a16:creationId xmlns:a16="http://schemas.microsoft.com/office/drawing/2014/main" id="{448E4104-6079-4A21-BA0C-EDCF0ED0D869}"/>
                </a:ext>
              </a:extLst>
            </p:cNvPr>
            <p:cNvSpPr/>
            <p:nvPr/>
          </p:nvSpPr>
          <p:spPr>
            <a:xfrm>
              <a:off x="4997350" y="2426925"/>
              <a:ext cx="435175" cy="1021275"/>
            </a:xfrm>
            <a:custGeom>
              <a:avLst/>
              <a:gdLst/>
              <a:ahLst/>
              <a:cxnLst/>
              <a:rect l="l" t="t" r="r" b="b"/>
              <a:pathLst>
                <a:path w="17407" h="40851" extrusionOk="0">
                  <a:moveTo>
                    <a:pt x="8704" y="0"/>
                  </a:moveTo>
                  <a:cubicBezTo>
                    <a:pt x="3893" y="0"/>
                    <a:pt x="0" y="881"/>
                    <a:pt x="0" y="1953"/>
                  </a:cubicBezTo>
                  <a:cubicBezTo>
                    <a:pt x="0" y="2048"/>
                    <a:pt x="24" y="2143"/>
                    <a:pt x="107" y="2250"/>
                  </a:cubicBezTo>
                  <a:cubicBezTo>
                    <a:pt x="36" y="2393"/>
                    <a:pt x="0" y="2548"/>
                    <a:pt x="0" y="2703"/>
                  </a:cubicBezTo>
                  <a:lnTo>
                    <a:pt x="0" y="37433"/>
                  </a:lnTo>
                  <a:cubicBezTo>
                    <a:pt x="0" y="37457"/>
                    <a:pt x="0" y="37493"/>
                    <a:pt x="12" y="37517"/>
                  </a:cubicBezTo>
                  <a:cubicBezTo>
                    <a:pt x="12" y="37564"/>
                    <a:pt x="0" y="37612"/>
                    <a:pt x="0" y="37648"/>
                  </a:cubicBezTo>
                  <a:cubicBezTo>
                    <a:pt x="0" y="39422"/>
                    <a:pt x="3893" y="40850"/>
                    <a:pt x="8704" y="40850"/>
                  </a:cubicBezTo>
                  <a:cubicBezTo>
                    <a:pt x="13514" y="40850"/>
                    <a:pt x="17407" y="39422"/>
                    <a:pt x="17407" y="37648"/>
                  </a:cubicBezTo>
                  <a:cubicBezTo>
                    <a:pt x="17407" y="37612"/>
                    <a:pt x="17407" y="37564"/>
                    <a:pt x="17395" y="37517"/>
                  </a:cubicBezTo>
                  <a:cubicBezTo>
                    <a:pt x="17395" y="37493"/>
                    <a:pt x="17407" y="37457"/>
                    <a:pt x="17407" y="37433"/>
                  </a:cubicBezTo>
                  <a:lnTo>
                    <a:pt x="17407" y="2703"/>
                  </a:lnTo>
                  <a:cubicBezTo>
                    <a:pt x="17407" y="2536"/>
                    <a:pt x="17383" y="2393"/>
                    <a:pt x="17312" y="2239"/>
                  </a:cubicBezTo>
                  <a:cubicBezTo>
                    <a:pt x="17371" y="2143"/>
                    <a:pt x="17407" y="2048"/>
                    <a:pt x="17407" y="1953"/>
                  </a:cubicBezTo>
                  <a:cubicBezTo>
                    <a:pt x="17407" y="857"/>
                    <a:pt x="13514" y="0"/>
                    <a:pt x="8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689;p52">
              <a:extLst>
                <a:ext uri="{FF2B5EF4-FFF2-40B4-BE49-F238E27FC236}">
                  <a16:creationId xmlns:a16="http://schemas.microsoft.com/office/drawing/2014/main" id="{58FFC8F3-0661-4C01-BAA6-5ECE1E6DCC80}"/>
                </a:ext>
              </a:extLst>
            </p:cNvPr>
            <p:cNvSpPr/>
            <p:nvPr/>
          </p:nvSpPr>
          <p:spPr>
            <a:xfrm>
              <a:off x="5141700" y="2161100"/>
              <a:ext cx="146475" cy="259900"/>
            </a:xfrm>
            <a:custGeom>
              <a:avLst/>
              <a:gdLst/>
              <a:ahLst/>
              <a:cxnLst/>
              <a:rect l="l" t="t" r="r" b="b"/>
              <a:pathLst>
                <a:path w="5859" h="10396" extrusionOk="0">
                  <a:moveTo>
                    <a:pt x="2930" y="1"/>
                  </a:moveTo>
                  <a:cubicBezTo>
                    <a:pt x="1310" y="1"/>
                    <a:pt x="1" y="5823"/>
                    <a:pt x="1" y="7442"/>
                  </a:cubicBezTo>
                  <a:cubicBezTo>
                    <a:pt x="1" y="9014"/>
                    <a:pt x="1215" y="10288"/>
                    <a:pt x="2751" y="10383"/>
                  </a:cubicBezTo>
                  <a:cubicBezTo>
                    <a:pt x="2810" y="10383"/>
                    <a:pt x="2870" y="10395"/>
                    <a:pt x="2930" y="10395"/>
                  </a:cubicBezTo>
                  <a:cubicBezTo>
                    <a:pt x="2989" y="10395"/>
                    <a:pt x="3049" y="10395"/>
                    <a:pt x="3108" y="10383"/>
                  </a:cubicBezTo>
                  <a:cubicBezTo>
                    <a:pt x="4644" y="10288"/>
                    <a:pt x="5858" y="9014"/>
                    <a:pt x="5858" y="7442"/>
                  </a:cubicBezTo>
                  <a:cubicBezTo>
                    <a:pt x="5858" y="5823"/>
                    <a:pt x="4549" y="1"/>
                    <a:pt x="2930" y="1"/>
                  </a:cubicBezTo>
                  <a:close/>
                </a:path>
              </a:pathLst>
            </a:custGeom>
            <a:solidFill>
              <a:srgbClr val="D3C4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90;p52">
              <a:extLst>
                <a:ext uri="{FF2B5EF4-FFF2-40B4-BE49-F238E27FC236}">
                  <a16:creationId xmlns:a16="http://schemas.microsoft.com/office/drawing/2014/main" id="{E18485EE-1F19-4C81-8453-4508E1F00DA3}"/>
                </a:ext>
              </a:extLst>
            </p:cNvPr>
            <p:cNvSpPr/>
            <p:nvPr/>
          </p:nvSpPr>
          <p:spPr>
            <a:xfrm>
              <a:off x="4997925" y="2062875"/>
              <a:ext cx="435500" cy="982300"/>
            </a:xfrm>
            <a:custGeom>
              <a:avLst/>
              <a:gdLst/>
              <a:ahLst/>
              <a:cxnLst/>
              <a:rect l="l" t="t" r="r" b="b"/>
              <a:pathLst>
                <a:path w="17420" h="39292" extrusionOk="0">
                  <a:moveTo>
                    <a:pt x="1144" y="1"/>
                  </a:moveTo>
                  <a:cubicBezTo>
                    <a:pt x="513" y="1"/>
                    <a:pt x="1" y="525"/>
                    <a:pt x="1" y="1156"/>
                  </a:cubicBezTo>
                  <a:lnTo>
                    <a:pt x="1" y="35874"/>
                  </a:lnTo>
                  <a:cubicBezTo>
                    <a:pt x="1" y="35898"/>
                    <a:pt x="1" y="35934"/>
                    <a:pt x="13" y="35958"/>
                  </a:cubicBezTo>
                  <a:cubicBezTo>
                    <a:pt x="13" y="36005"/>
                    <a:pt x="1" y="36053"/>
                    <a:pt x="1" y="36101"/>
                  </a:cubicBezTo>
                  <a:cubicBezTo>
                    <a:pt x="1" y="37863"/>
                    <a:pt x="3906" y="39291"/>
                    <a:pt x="8704" y="39291"/>
                  </a:cubicBezTo>
                  <a:cubicBezTo>
                    <a:pt x="13514" y="39291"/>
                    <a:pt x="17420" y="37863"/>
                    <a:pt x="17420" y="36101"/>
                  </a:cubicBezTo>
                  <a:cubicBezTo>
                    <a:pt x="17420" y="36053"/>
                    <a:pt x="17420" y="36005"/>
                    <a:pt x="17396" y="35958"/>
                  </a:cubicBezTo>
                  <a:cubicBezTo>
                    <a:pt x="17396" y="35934"/>
                    <a:pt x="17420" y="35898"/>
                    <a:pt x="17420" y="35874"/>
                  </a:cubicBezTo>
                  <a:lnTo>
                    <a:pt x="17420" y="1156"/>
                  </a:lnTo>
                  <a:lnTo>
                    <a:pt x="17384" y="1156"/>
                  </a:lnTo>
                  <a:cubicBezTo>
                    <a:pt x="17384" y="513"/>
                    <a:pt x="16872" y="1"/>
                    <a:pt x="1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91;p52">
              <a:extLst>
                <a:ext uri="{FF2B5EF4-FFF2-40B4-BE49-F238E27FC236}">
                  <a16:creationId xmlns:a16="http://schemas.microsoft.com/office/drawing/2014/main" id="{5308A977-E392-40F0-8E29-C10924420DCE}"/>
                </a:ext>
              </a:extLst>
            </p:cNvPr>
            <p:cNvSpPr/>
            <p:nvPr/>
          </p:nvSpPr>
          <p:spPr>
            <a:xfrm>
              <a:off x="4997350" y="2023900"/>
              <a:ext cx="435175" cy="97650"/>
            </a:xfrm>
            <a:custGeom>
              <a:avLst/>
              <a:gdLst/>
              <a:ahLst/>
              <a:cxnLst/>
              <a:rect l="l" t="t" r="r" b="b"/>
              <a:pathLst>
                <a:path w="17407" h="3906" extrusionOk="0">
                  <a:moveTo>
                    <a:pt x="8704" y="0"/>
                  </a:moveTo>
                  <a:cubicBezTo>
                    <a:pt x="3893" y="0"/>
                    <a:pt x="0" y="869"/>
                    <a:pt x="0" y="1953"/>
                  </a:cubicBezTo>
                  <a:cubicBezTo>
                    <a:pt x="0" y="3024"/>
                    <a:pt x="3893" y="3905"/>
                    <a:pt x="8704" y="3905"/>
                  </a:cubicBezTo>
                  <a:cubicBezTo>
                    <a:pt x="13514" y="3905"/>
                    <a:pt x="17407" y="3036"/>
                    <a:pt x="17407" y="1953"/>
                  </a:cubicBezTo>
                  <a:cubicBezTo>
                    <a:pt x="17407" y="869"/>
                    <a:pt x="13514" y="0"/>
                    <a:pt x="8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692;p52">
              <a:extLst>
                <a:ext uri="{FF2B5EF4-FFF2-40B4-BE49-F238E27FC236}">
                  <a16:creationId xmlns:a16="http://schemas.microsoft.com/office/drawing/2014/main" id="{276477EF-F012-4FBF-AB04-73BFFE706723}"/>
                </a:ext>
              </a:extLst>
            </p:cNvPr>
            <p:cNvSpPr/>
            <p:nvPr/>
          </p:nvSpPr>
          <p:spPr>
            <a:xfrm>
              <a:off x="5141700" y="1758375"/>
              <a:ext cx="146475" cy="259300"/>
            </a:xfrm>
            <a:custGeom>
              <a:avLst/>
              <a:gdLst/>
              <a:ahLst/>
              <a:cxnLst/>
              <a:rect l="l" t="t" r="r" b="b"/>
              <a:pathLst>
                <a:path w="5859" h="10372" extrusionOk="0">
                  <a:moveTo>
                    <a:pt x="2930" y="1"/>
                  </a:moveTo>
                  <a:cubicBezTo>
                    <a:pt x="1310" y="1"/>
                    <a:pt x="1" y="5811"/>
                    <a:pt x="1" y="7442"/>
                  </a:cubicBezTo>
                  <a:cubicBezTo>
                    <a:pt x="1" y="9061"/>
                    <a:pt x="1310" y="10371"/>
                    <a:pt x="2930" y="10371"/>
                  </a:cubicBezTo>
                  <a:cubicBezTo>
                    <a:pt x="4549" y="10371"/>
                    <a:pt x="5858" y="9061"/>
                    <a:pt x="5858" y="7442"/>
                  </a:cubicBezTo>
                  <a:cubicBezTo>
                    <a:pt x="5858" y="5811"/>
                    <a:pt x="4549" y="13"/>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93;p52">
              <a:extLst>
                <a:ext uri="{FF2B5EF4-FFF2-40B4-BE49-F238E27FC236}">
                  <a16:creationId xmlns:a16="http://schemas.microsoft.com/office/drawing/2014/main" id="{2C7796E0-5772-47C0-823F-B866CB593C48}"/>
                </a:ext>
              </a:extLst>
            </p:cNvPr>
            <p:cNvSpPr/>
            <p:nvPr/>
          </p:nvSpPr>
          <p:spPr>
            <a:xfrm>
              <a:off x="5171775" y="1863150"/>
              <a:ext cx="87225" cy="154800"/>
            </a:xfrm>
            <a:custGeom>
              <a:avLst/>
              <a:gdLst/>
              <a:ahLst/>
              <a:cxnLst/>
              <a:rect l="l" t="t" r="r" b="b"/>
              <a:pathLst>
                <a:path w="3489" h="6192" extrusionOk="0">
                  <a:moveTo>
                    <a:pt x="1738" y="1"/>
                  </a:moveTo>
                  <a:cubicBezTo>
                    <a:pt x="786" y="1"/>
                    <a:pt x="0" y="3465"/>
                    <a:pt x="0" y="4442"/>
                  </a:cubicBezTo>
                  <a:cubicBezTo>
                    <a:pt x="0" y="5406"/>
                    <a:pt x="774" y="6192"/>
                    <a:pt x="1738" y="6192"/>
                  </a:cubicBezTo>
                  <a:cubicBezTo>
                    <a:pt x="2691" y="6192"/>
                    <a:pt x="3489" y="5406"/>
                    <a:pt x="3489" y="4442"/>
                  </a:cubicBezTo>
                  <a:cubicBezTo>
                    <a:pt x="3489" y="3465"/>
                    <a:pt x="2691" y="1"/>
                    <a:pt x="1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94;p52">
              <a:extLst>
                <a:ext uri="{FF2B5EF4-FFF2-40B4-BE49-F238E27FC236}">
                  <a16:creationId xmlns:a16="http://schemas.microsoft.com/office/drawing/2014/main" id="{4CBA35A1-D641-447D-BADC-8D7C95DE53C2}"/>
                </a:ext>
              </a:extLst>
            </p:cNvPr>
            <p:cNvSpPr/>
            <p:nvPr/>
          </p:nvSpPr>
          <p:spPr>
            <a:xfrm>
              <a:off x="5214925" y="1976275"/>
              <a:ext cx="25" cy="72350"/>
            </a:xfrm>
            <a:custGeom>
              <a:avLst/>
              <a:gdLst/>
              <a:ahLst/>
              <a:cxnLst/>
              <a:rect l="l" t="t" r="r" b="b"/>
              <a:pathLst>
                <a:path w="1" h="2894" fill="none" extrusionOk="0">
                  <a:moveTo>
                    <a:pt x="1" y="0"/>
                  </a:moveTo>
                  <a:lnTo>
                    <a:pt x="1" y="2893"/>
                  </a:lnTo>
                </a:path>
              </a:pathLst>
            </a:custGeom>
            <a:noFill/>
            <a:ln w="5050" cap="rnd" cmpd="sng">
              <a:solidFill>
                <a:srgbClr val="574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95;p52">
              <a:extLst>
                <a:ext uri="{FF2B5EF4-FFF2-40B4-BE49-F238E27FC236}">
                  <a16:creationId xmlns:a16="http://schemas.microsoft.com/office/drawing/2014/main" id="{0974F13B-FFDF-42D9-BED6-C7B0DA54AF17}"/>
                </a:ext>
              </a:extLst>
            </p:cNvPr>
            <p:cNvSpPr/>
            <p:nvPr/>
          </p:nvSpPr>
          <p:spPr>
            <a:xfrm>
              <a:off x="4665750" y="2511450"/>
              <a:ext cx="435200" cy="982300"/>
            </a:xfrm>
            <a:custGeom>
              <a:avLst/>
              <a:gdLst/>
              <a:ahLst/>
              <a:cxnLst/>
              <a:rect l="l" t="t" r="r" b="b"/>
              <a:pathLst>
                <a:path w="17408" h="39292" extrusionOk="0">
                  <a:moveTo>
                    <a:pt x="1143" y="1"/>
                  </a:moveTo>
                  <a:cubicBezTo>
                    <a:pt x="501" y="1"/>
                    <a:pt x="0" y="512"/>
                    <a:pt x="0" y="1144"/>
                  </a:cubicBezTo>
                  <a:lnTo>
                    <a:pt x="0" y="35862"/>
                  </a:lnTo>
                  <a:cubicBezTo>
                    <a:pt x="0" y="35898"/>
                    <a:pt x="0" y="35922"/>
                    <a:pt x="12" y="35957"/>
                  </a:cubicBezTo>
                  <a:cubicBezTo>
                    <a:pt x="12" y="35993"/>
                    <a:pt x="0" y="36041"/>
                    <a:pt x="0" y="36088"/>
                  </a:cubicBezTo>
                  <a:cubicBezTo>
                    <a:pt x="0" y="37862"/>
                    <a:pt x="3894" y="39291"/>
                    <a:pt x="8704" y="39291"/>
                  </a:cubicBezTo>
                  <a:cubicBezTo>
                    <a:pt x="13514" y="39291"/>
                    <a:pt x="17407" y="37862"/>
                    <a:pt x="17407" y="36088"/>
                  </a:cubicBezTo>
                  <a:cubicBezTo>
                    <a:pt x="17407" y="36041"/>
                    <a:pt x="17407" y="35993"/>
                    <a:pt x="17396" y="35957"/>
                  </a:cubicBezTo>
                  <a:cubicBezTo>
                    <a:pt x="17396" y="35922"/>
                    <a:pt x="17407" y="35898"/>
                    <a:pt x="17407" y="35862"/>
                  </a:cubicBezTo>
                  <a:lnTo>
                    <a:pt x="17407" y="1144"/>
                  </a:lnTo>
                  <a:lnTo>
                    <a:pt x="17384" y="1144"/>
                  </a:lnTo>
                  <a:cubicBezTo>
                    <a:pt x="17384" y="501"/>
                    <a:pt x="16860" y="1"/>
                    <a:pt x="1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96;p52">
              <a:extLst>
                <a:ext uri="{FF2B5EF4-FFF2-40B4-BE49-F238E27FC236}">
                  <a16:creationId xmlns:a16="http://schemas.microsoft.com/office/drawing/2014/main" id="{54E62F49-CDE7-4A3A-A702-CD1CFE866A90}"/>
                </a:ext>
              </a:extLst>
            </p:cNvPr>
            <p:cNvSpPr/>
            <p:nvPr/>
          </p:nvSpPr>
          <p:spPr>
            <a:xfrm>
              <a:off x="4665450" y="2472150"/>
              <a:ext cx="435200" cy="97675"/>
            </a:xfrm>
            <a:custGeom>
              <a:avLst/>
              <a:gdLst/>
              <a:ahLst/>
              <a:cxnLst/>
              <a:rect l="l" t="t" r="r" b="b"/>
              <a:pathLst>
                <a:path w="17408" h="3907" extrusionOk="0">
                  <a:moveTo>
                    <a:pt x="8704" y="1"/>
                  </a:moveTo>
                  <a:cubicBezTo>
                    <a:pt x="3894" y="1"/>
                    <a:pt x="1" y="882"/>
                    <a:pt x="1" y="1954"/>
                  </a:cubicBezTo>
                  <a:cubicBezTo>
                    <a:pt x="1" y="3025"/>
                    <a:pt x="3894" y="3906"/>
                    <a:pt x="8704" y="3906"/>
                  </a:cubicBezTo>
                  <a:cubicBezTo>
                    <a:pt x="13514" y="3906"/>
                    <a:pt x="17408" y="3025"/>
                    <a:pt x="17408" y="1954"/>
                  </a:cubicBezTo>
                  <a:cubicBezTo>
                    <a:pt x="17408" y="882"/>
                    <a:pt x="13514" y="1"/>
                    <a:pt x="8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97;p52">
              <a:extLst>
                <a:ext uri="{FF2B5EF4-FFF2-40B4-BE49-F238E27FC236}">
                  <a16:creationId xmlns:a16="http://schemas.microsoft.com/office/drawing/2014/main" id="{FB48A97F-34A8-4510-80BA-D2AF7E2F95A5}"/>
                </a:ext>
              </a:extLst>
            </p:cNvPr>
            <p:cNvSpPr/>
            <p:nvPr/>
          </p:nvSpPr>
          <p:spPr>
            <a:xfrm>
              <a:off x="4809825" y="2206950"/>
              <a:ext cx="146450" cy="259275"/>
            </a:xfrm>
            <a:custGeom>
              <a:avLst/>
              <a:gdLst/>
              <a:ahLst/>
              <a:cxnLst/>
              <a:rect l="l" t="t" r="r" b="b"/>
              <a:pathLst>
                <a:path w="5858" h="10371" extrusionOk="0">
                  <a:moveTo>
                    <a:pt x="2929" y="0"/>
                  </a:moveTo>
                  <a:cubicBezTo>
                    <a:pt x="1310" y="0"/>
                    <a:pt x="0" y="5823"/>
                    <a:pt x="0" y="7442"/>
                  </a:cubicBezTo>
                  <a:cubicBezTo>
                    <a:pt x="0" y="9061"/>
                    <a:pt x="1310" y="10371"/>
                    <a:pt x="2929" y="10371"/>
                  </a:cubicBezTo>
                  <a:cubicBezTo>
                    <a:pt x="4548" y="10371"/>
                    <a:pt x="5858" y="9061"/>
                    <a:pt x="5858" y="7442"/>
                  </a:cubicBezTo>
                  <a:cubicBezTo>
                    <a:pt x="5858" y="5823"/>
                    <a:pt x="4536" y="0"/>
                    <a:pt x="2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98;p52">
              <a:extLst>
                <a:ext uri="{FF2B5EF4-FFF2-40B4-BE49-F238E27FC236}">
                  <a16:creationId xmlns:a16="http://schemas.microsoft.com/office/drawing/2014/main" id="{CD51F71A-34EF-41A7-BD4C-65ED6C88F70C}"/>
                </a:ext>
              </a:extLst>
            </p:cNvPr>
            <p:cNvSpPr/>
            <p:nvPr/>
          </p:nvSpPr>
          <p:spPr>
            <a:xfrm>
              <a:off x="4839575" y="2311425"/>
              <a:ext cx="86950" cy="154800"/>
            </a:xfrm>
            <a:custGeom>
              <a:avLst/>
              <a:gdLst/>
              <a:ahLst/>
              <a:cxnLst/>
              <a:rect l="l" t="t" r="r" b="b"/>
              <a:pathLst>
                <a:path w="3478" h="6192" extrusionOk="0">
                  <a:moveTo>
                    <a:pt x="1739" y="1"/>
                  </a:moveTo>
                  <a:cubicBezTo>
                    <a:pt x="787" y="1"/>
                    <a:pt x="1" y="3477"/>
                    <a:pt x="1" y="4442"/>
                  </a:cubicBezTo>
                  <a:cubicBezTo>
                    <a:pt x="1" y="5406"/>
                    <a:pt x="775" y="6192"/>
                    <a:pt x="1739" y="6192"/>
                  </a:cubicBezTo>
                  <a:cubicBezTo>
                    <a:pt x="2692" y="6192"/>
                    <a:pt x="3477" y="5406"/>
                    <a:pt x="3477" y="4442"/>
                  </a:cubicBezTo>
                  <a:cubicBezTo>
                    <a:pt x="3477" y="3489"/>
                    <a:pt x="2692" y="24"/>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99;p52">
              <a:extLst>
                <a:ext uri="{FF2B5EF4-FFF2-40B4-BE49-F238E27FC236}">
                  <a16:creationId xmlns:a16="http://schemas.microsoft.com/office/drawing/2014/main" id="{6095DE4F-7EF3-4D8A-B6C8-F5F61AF028B6}"/>
                </a:ext>
              </a:extLst>
            </p:cNvPr>
            <p:cNvSpPr/>
            <p:nvPr/>
          </p:nvSpPr>
          <p:spPr>
            <a:xfrm>
              <a:off x="4883050" y="2424525"/>
              <a:ext cx="25" cy="72375"/>
            </a:xfrm>
            <a:custGeom>
              <a:avLst/>
              <a:gdLst/>
              <a:ahLst/>
              <a:cxnLst/>
              <a:rect l="l" t="t" r="r" b="b"/>
              <a:pathLst>
                <a:path w="1" h="2895" fill="none" extrusionOk="0">
                  <a:moveTo>
                    <a:pt x="0" y="1"/>
                  </a:moveTo>
                  <a:lnTo>
                    <a:pt x="0" y="2894"/>
                  </a:lnTo>
                </a:path>
              </a:pathLst>
            </a:custGeom>
            <a:noFill/>
            <a:ln w="5050" cap="rnd" cmpd="sng">
              <a:solidFill>
                <a:srgbClr val="5745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00;p52">
              <a:extLst>
                <a:ext uri="{FF2B5EF4-FFF2-40B4-BE49-F238E27FC236}">
                  <a16:creationId xmlns:a16="http://schemas.microsoft.com/office/drawing/2014/main" id="{08F1ECF0-B274-4906-97ED-067AA72A9EDE}"/>
                </a:ext>
              </a:extLst>
            </p:cNvPr>
            <p:cNvSpPr/>
            <p:nvPr/>
          </p:nvSpPr>
          <p:spPr>
            <a:xfrm>
              <a:off x="4751775" y="2790650"/>
              <a:ext cx="262250" cy="393825"/>
            </a:xfrm>
            <a:custGeom>
              <a:avLst/>
              <a:gdLst/>
              <a:ahLst/>
              <a:cxnLst/>
              <a:rect l="l" t="t" r="r" b="b"/>
              <a:pathLst>
                <a:path w="10490" h="15753" extrusionOk="0">
                  <a:moveTo>
                    <a:pt x="7037" y="155"/>
                  </a:moveTo>
                  <a:cubicBezTo>
                    <a:pt x="7073" y="155"/>
                    <a:pt x="7097" y="179"/>
                    <a:pt x="7097" y="215"/>
                  </a:cubicBezTo>
                  <a:lnTo>
                    <a:pt x="7097" y="3668"/>
                  </a:lnTo>
                  <a:cubicBezTo>
                    <a:pt x="7097" y="3858"/>
                    <a:pt x="7263" y="4025"/>
                    <a:pt x="7454" y="4025"/>
                  </a:cubicBezTo>
                  <a:lnTo>
                    <a:pt x="10287" y="4025"/>
                  </a:lnTo>
                  <a:cubicBezTo>
                    <a:pt x="10311" y="4025"/>
                    <a:pt x="10347" y="4049"/>
                    <a:pt x="10347" y="4084"/>
                  </a:cubicBezTo>
                  <a:lnTo>
                    <a:pt x="10347" y="7668"/>
                  </a:lnTo>
                  <a:cubicBezTo>
                    <a:pt x="10347" y="7704"/>
                    <a:pt x="10311" y="7728"/>
                    <a:pt x="10287" y="7728"/>
                  </a:cubicBezTo>
                  <a:lnTo>
                    <a:pt x="7454" y="7728"/>
                  </a:lnTo>
                  <a:cubicBezTo>
                    <a:pt x="7263" y="7728"/>
                    <a:pt x="7097" y="7894"/>
                    <a:pt x="7097" y="8085"/>
                  </a:cubicBezTo>
                  <a:lnTo>
                    <a:pt x="7097" y="15538"/>
                  </a:lnTo>
                  <a:cubicBezTo>
                    <a:pt x="7097" y="15574"/>
                    <a:pt x="7073" y="15598"/>
                    <a:pt x="7037" y="15598"/>
                  </a:cubicBezTo>
                  <a:lnTo>
                    <a:pt x="3453" y="15598"/>
                  </a:lnTo>
                  <a:cubicBezTo>
                    <a:pt x="3417" y="15598"/>
                    <a:pt x="3394" y="15574"/>
                    <a:pt x="3394" y="15538"/>
                  </a:cubicBezTo>
                  <a:lnTo>
                    <a:pt x="3394" y="8085"/>
                  </a:lnTo>
                  <a:cubicBezTo>
                    <a:pt x="3394" y="7894"/>
                    <a:pt x="3227" y="7728"/>
                    <a:pt x="3036" y="7728"/>
                  </a:cubicBezTo>
                  <a:lnTo>
                    <a:pt x="203" y="7728"/>
                  </a:lnTo>
                  <a:cubicBezTo>
                    <a:pt x="179" y="7728"/>
                    <a:pt x="143" y="7692"/>
                    <a:pt x="143" y="7668"/>
                  </a:cubicBezTo>
                  <a:lnTo>
                    <a:pt x="143" y="4084"/>
                  </a:lnTo>
                  <a:cubicBezTo>
                    <a:pt x="143" y="4049"/>
                    <a:pt x="179" y="4025"/>
                    <a:pt x="203" y="4025"/>
                  </a:cubicBezTo>
                  <a:lnTo>
                    <a:pt x="3036" y="4025"/>
                  </a:lnTo>
                  <a:cubicBezTo>
                    <a:pt x="3227" y="4025"/>
                    <a:pt x="3394" y="3858"/>
                    <a:pt x="3394" y="3668"/>
                  </a:cubicBezTo>
                  <a:lnTo>
                    <a:pt x="3394" y="215"/>
                  </a:lnTo>
                  <a:cubicBezTo>
                    <a:pt x="3394" y="179"/>
                    <a:pt x="3417" y="155"/>
                    <a:pt x="3453" y="155"/>
                  </a:cubicBezTo>
                  <a:close/>
                  <a:moveTo>
                    <a:pt x="3453" y="1"/>
                  </a:moveTo>
                  <a:cubicBezTo>
                    <a:pt x="3334" y="1"/>
                    <a:pt x="3239" y="96"/>
                    <a:pt x="3239" y="215"/>
                  </a:cubicBezTo>
                  <a:lnTo>
                    <a:pt x="3239" y="3668"/>
                  </a:lnTo>
                  <a:cubicBezTo>
                    <a:pt x="3239" y="3787"/>
                    <a:pt x="3156" y="3870"/>
                    <a:pt x="3036" y="3870"/>
                  </a:cubicBezTo>
                  <a:lnTo>
                    <a:pt x="203" y="3870"/>
                  </a:lnTo>
                  <a:cubicBezTo>
                    <a:pt x="84" y="3870"/>
                    <a:pt x="0" y="3965"/>
                    <a:pt x="0" y="4084"/>
                  </a:cubicBezTo>
                  <a:lnTo>
                    <a:pt x="0" y="7668"/>
                  </a:lnTo>
                  <a:cubicBezTo>
                    <a:pt x="0" y="7787"/>
                    <a:pt x="84" y="7882"/>
                    <a:pt x="203" y="7882"/>
                  </a:cubicBezTo>
                  <a:lnTo>
                    <a:pt x="3036" y="7882"/>
                  </a:lnTo>
                  <a:cubicBezTo>
                    <a:pt x="3156" y="7882"/>
                    <a:pt x="3239" y="7966"/>
                    <a:pt x="3239" y="8085"/>
                  </a:cubicBezTo>
                  <a:lnTo>
                    <a:pt x="3239" y="15538"/>
                  </a:lnTo>
                  <a:cubicBezTo>
                    <a:pt x="3239" y="15657"/>
                    <a:pt x="3334" y="15752"/>
                    <a:pt x="3453" y="15752"/>
                  </a:cubicBezTo>
                  <a:lnTo>
                    <a:pt x="7037" y="15752"/>
                  </a:lnTo>
                  <a:cubicBezTo>
                    <a:pt x="7156" y="15752"/>
                    <a:pt x="7251" y="15657"/>
                    <a:pt x="7251" y="15538"/>
                  </a:cubicBezTo>
                  <a:lnTo>
                    <a:pt x="7251" y="8085"/>
                  </a:lnTo>
                  <a:cubicBezTo>
                    <a:pt x="7251" y="7966"/>
                    <a:pt x="7335" y="7882"/>
                    <a:pt x="7454" y="7882"/>
                  </a:cubicBezTo>
                  <a:lnTo>
                    <a:pt x="10287" y="7882"/>
                  </a:lnTo>
                  <a:cubicBezTo>
                    <a:pt x="10406" y="7882"/>
                    <a:pt x="10490" y="7787"/>
                    <a:pt x="10490" y="7668"/>
                  </a:cubicBezTo>
                  <a:lnTo>
                    <a:pt x="10490" y="4084"/>
                  </a:lnTo>
                  <a:cubicBezTo>
                    <a:pt x="10490" y="3965"/>
                    <a:pt x="10406" y="3870"/>
                    <a:pt x="10287" y="3870"/>
                  </a:cubicBezTo>
                  <a:lnTo>
                    <a:pt x="7454" y="3870"/>
                  </a:lnTo>
                  <a:cubicBezTo>
                    <a:pt x="7335" y="3870"/>
                    <a:pt x="7251" y="3787"/>
                    <a:pt x="7251" y="3668"/>
                  </a:cubicBezTo>
                  <a:lnTo>
                    <a:pt x="7251" y="215"/>
                  </a:lnTo>
                  <a:cubicBezTo>
                    <a:pt x="7251" y="96"/>
                    <a:pt x="7156" y="1"/>
                    <a:pt x="70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CuadroTexto 25">
            <a:extLst>
              <a:ext uri="{FF2B5EF4-FFF2-40B4-BE49-F238E27FC236}">
                <a16:creationId xmlns:a16="http://schemas.microsoft.com/office/drawing/2014/main" id="{244DB722-86B7-403C-ACD3-51EEC69980A7}"/>
              </a:ext>
            </a:extLst>
          </p:cNvPr>
          <p:cNvSpPr txBox="1"/>
          <p:nvPr/>
        </p:nvSpPr>
        <p:spPr>
          <a:xfrm>
            <a:off x="2868396" y="1450328"/>
            <a:ext cx="4969042" cy="2308324"/>
          </a:xfrm>
          <a:prstGeom prst="rect">
            <a:avLst/>
          </a:prstGeom>
          <a:noFill/>
        </p:spPr>
        <p:txBody>
          <a:bodyPr wrap="square">
            <a:spAutoFit/>
          </a:bodyPr>
          <a:lstStyle/>
          <a:p>
            <a:pPr algn="just"/>
            <a:r>
              <a:rPr lang="es-ES" sz="1600" dirty="0">
                <a:solidFill>
                  <a:schemeClr val="dk2"/>
                </a:solidFill>
                <a:latin typeface="Open Sans"/>
                <a:ea typeface="Open Sans"/>
                <a:cs typeface="Open Sans"/>
              </a:rPr>
              <a:t>El mensaje de "</a:t>
            </a:r>
            <a:r>
              <a:rPr lang="es-ES" sz="1600" dirty="0" err="1">
                <a:solidFill>
                  <a:schemeClr val="dk2"/>
                </a:solidFill>
                <a:latin typeface="Open Sans"/>
                <a:ea typeface="Open Sans"/>
                <a:cs typeface="Open Sans"/>
              </a:rPr>
              <a:t>Pacem</a:t>
            </a:r>
            <a:r>
              <a:rPr lang="es-ES" sz="1600" dirty="0">
                <a:solidFill>
                  <a:schemeClr val="dk2"/>
                </a:solidFill>
                <a:latin typeface="Open Sans"/>
                <a:ea typeface="Open Sans"/>
                <a:cs typeface="Open Sans"/>
              </a:rPr>
              <a:t> in Terris" es un llamado a la construcción de un mundo donde la dignidad humana, los derechos fundamentales, la justicia social y la colaboración entre las naciones sean los pilares fundamentales para alcanzar la paz duradera. La encíclica busca inspirar a todas las personas de buena voluntad, más allá de sus afiliaciones religiosas, a trabajar juntas por el bienestar común y la armonía global.</a:t>
            </a:r>
            <a:endParaRPr lang="es-EC" sz="1600" dirty="0">
              <a:solidFill>
                <a:schemeClr val="dk2"/>
              </a:solidFill>
              <a:latin typeface="Open Sans"/>
              <a:ea typeface="Open Sans"/>
              <a:cs typeface="Open Sans"/>
            </a:endParaRPr>
          </a:p>
        </p:txBody>
      </p:sp>
    </p:spTree>
    <p:extLst>
      <p:ext uri="{BB962C8B-B14F-4D97-AF65-F5344CB8AC3E}">
        <p14:creationId xmlns:p14="http://schemas.microsoft.com/office/powerpoint/2010/main" val="339728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pic>
        <p:nvPicPr>
          <p:cNvPr id="10242" name="Picture 2" descr="Spanish Thank You Sticker for iOS &amp; Android | GIPHY | Thank you aesthetic  presentation, Spanish thank you, Wallpaper powerpoint">
            <a:extLst>
              <a:ext uri="{FF2B5EF4-FFF2-40B4-BE49-F238E27FC236}">
                <a16:creationId xmlns:a16="http://schemas.microsoft.com/office/drawing/2014/main" id="{1471B5A0-3F45-4348-AE13-40E8EBB39FE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4201" y="-118662"/>
            <a:ext cx="6915532" cy="5085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90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5400" dirty="0"/>
              <a:t>¿Qué es?</a:t>
            </a:r>
            <a:endParaRPr sz="5400" dirty="0"/>
          </a:p>
        </p:txBody>
      </p:sp>
      <p:sp>
        <p:nvSpPr>
          <p:cNvPr id="1738" name="Google Shape;1738;p34"/>
          <p:cNvSpPr txBox="1">
            <a:spLocks noGrp="1"/>
          </p:cNvSpPr>
          <p:nvPr>
            <p:ph type="subTitle" idx="4"/>
          </p:nvPr>
        </p:nvSpPr>
        <p:spPr>
          <a:xfrm>
            <a:off x="1454472" y="2110615"/>
            <a:ext cx="6235056" cy="1844235"/>
          </a:xfrm>
          <a:prstGeom prst="rect">
            <a:avLst/>
          </a:prstGeom>
        </p:spPr>
        <p:txBody>
          <a:bodyPr spcFirstLastPara="1" wrap="square" lIns="91425" tIns="91425" rIns="91425" bIns="91425" anchor="ctr" anchorCtr="0">
            <a:noAutofit/>
          </a:bodyPr>
          <a:lstStyle/>
          <a:p>
            <a:pPr marL="0" indent="0" algn="just"/>
            <a:r>
              <a:rPr lang="es-ES" sz="1800" dirty="0"/>
              <a:t>La "doctrina de la iglesia" se refiere al conjunto de enseñanzas fundamentales y creencias que una iglesia o denominación religiosa sostiene y enseña a sus miembros. Estas doctrinas suelen incluir creencias sobre la naturaleza de Dios, la salvación, la moralidad, la liturgia y otros aspectos fundamentales de la fe. La doctrina de una iglesia es una guía para la interpretación de las escrituras sagradas y proporciona un marco teológico que influye en la manera en que los miembros de la iglesia entienden su fe y practican su religión.</a:t>
            </a:r>
          </a:p>
          <a:p>
            <a:pPr marL="0" lvl="0" indent="0" algn="ctr" rtl="0">
              <a:spcBef>
                <a:spcPts val="0"/>
              </a:spcBef>
              <a:spcAft>
                <a:spcPts val="0"/>
              </a:spcAft>
              <a:buNone/>
            </a:pPr>
            <a:endParaRPr dirty="0"/>
          </a:p>
        </p:txBody>
      </p:sp>
      <p:grpSp>
        <p:nvGrpSpPr>
          <p:cNvPr id="1739" name="Google Shape;1739;p34"/>
          <p:cNvGrpSpPr/>
          <p:nvPr/>
        </p:nvGrpSpPr>
        <p:grpSpPr>
          <a:xfrm>
            <a:off x="8012775" y="3954850"/>
            <a:ext cx="819305" cy="833535"/>
            <a:chOff x="1667675" y="238125"/>
            <a:chExt cx="4265075" cy="5219200"/>
          </a:xfrm>
        </p:grpSpPr>
        <p:sp>
          <p:nvSpPr>
            <p:cNvPr id="1740" name="Google Shape;1740;p34"/>
            <p:cNvSpPr/>
            <p:nvPr/>
          </p:nvSpPr>
          <p:spPr>
            <a:xfrm>
              <a:off x="1667675" y="1441775"/>
              <a:ext cx="4265075" cy="4015550"/>
            </a:xfrm>
            <a:custGeom>
              <a:avLst/>
              <a:gdLst/>
              <a:ahLst/>
              <a:cxnLst/>
              <a:rect l="l" t="t" r="r" b="b"/>
              <a:pathLst>
                <a:path w="170603" h="160622" extrusionOk="0">
                  <a:moveTo>
                    <a:pt x="85302" y="1"/>
                  </a:moveTo>
                  <a:lnTo>
                    <a:pt x="51181" y="25999"/>
                  </a:lnTo>
                  <a:lnTo>
                    <a:pt x="51181" y="67818"/>
                  </a:lnTo>
                  <a:lnTo>
                    <a:pt x="1" y="83443"/>
                  </a:lnTo>
                  <a:lnTo>
                    <a:pt x="1" y="160621"/>
                  </a:lnTo>
                  <a:lnTo>
                    <a:pt x="67719" y="160621"/>
                  </a:lnTo>
                  <a:lnTo>
                    <a:pt x="85302" y="146921"/>
                  </a:lnTo>
                  <a:lnTo>
                    <a:pt x="102884" y="160621"/>
                  </a:lnTo>
                  <a:lnTo>
                    <a:pt x="170603" y="160621"/>
                  </a:lnTo>
                  <a:lnTo>
                    <a:pt x="170603" y="83443"/>
                  </a:lnTo>
                  <a:lnTo>
                    <a:pt x="119422" y="67818"/>
                  </a:lnTo>
                  <a:lnTo>
                    <a:pt x="119422" y="25999"/>
                  </a:lnTo>
                  <a:lnTo>
                    <a:pt x="853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4"/>
            <p:cNvSpPr/>
            <p:nvPr/>
          </p:nvSpPr>
          <p:spPr>
            <a:xfrm>
              <a:off x="3360650" y="3787150"/>
              <a:ext cx="879125" cy="813900"/>
            </a:xfrm>
            <a:custGeom>
              <a:avLst/>
              <a:gdLst/>
              <a:ahLst/>
              <a:cxnLst/>
              <a:rect l="l" t="t" r="r" b="b"/>
              <a:pathLst>
                <a:path w="35165" h="32556" extrusionOk="0">
                  <a:moveTo>
                    <a:pt x="17583" y="1"/>
                  </a:moveTo>
                  <a:cubicBezTo>
                    <a:pt x="7862" y="1"/>
                    <a:pt x="0" y="7895"/>
                    <a:pt x="0" y="17615"/>
                  </a:cubicBezTo>
                  <a:lnTo>
                    <a:pt x="0" y="23454"/>
                  </a:lnTo>
                  <a:lnTo>
                    <a:pt x="17583" y="32555"/>
                  </a:lnTo>
                  <a:lnTo>
                    <a:pt x="35165" y="23454"/>
                  </a:lnTo>
                  <a:lnTo>
                    <a:pt x="35165" y="17615"/>
                  </a:lnTo>
                  <a:cubicBezTo>
                    <a:pt x="35165" y="7895"/>
                    <a:pt x="27303" y="1"/>
                    <a:pt x="17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4"/>
            <p:cNvSpPr/>
            <p:nvPr/>
          </p:nvSpPr>
          <p:spPr>
            <a:xfrm>
              <a:off x="3360650" y="4373500"/>
              <a:ext cx="879125" cy="1083825"/>
            </a:xfrm>
            <a:custGeom>
              <a:avLst/>
              <a:gdLst/>
              <a:ahLst/>
              <a:cxnLst/>
              <a:rect l="l" t="t" r="r" b="b"/>
              <a:pathLst>
                <a:path w="35165" h="43353" extrusionOk="0">
                  <a:moveTo>
                    <a:pt x="0" y="0"/>
                  </a:moveTo>
                  <a:lnTo>
                    <a:pt x="0" y="43352"/>
                  </a:lnTo>
                  <a:lnTo>
                    <a:pt x="35165" y="43352"/>
                  </a:lnTo>
                  <a:lnTo>
                    <a:pt x="35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4"/>
            <p:cNvSpPr/>
            <p:nvPr/>
          </p:nvSpPr>
          <p:spPr>
            <a:xfrm>
              <a:off x="3714575" y="2192850"/>
              <a:ext cx="171275" cy="843250"/>
            </a:xfrm>
            <a:custGeom>
              <a:avLst/>
              <a:gdLst/>
              <a:ahLst/>
              <a:cxnLst/>
              <a:rect l="l" t="t" r="r" b="b"/>
              <a:pathLst>
                <a:path w="6851" h="33730" extrusionOk="0">
                  <a:moveTo>
                    <a:pt x="3426" y="1"/>
                  </a:moveTo>
                  <a:cubicBezTo>
                    <a:pt x="1534" y="1"/>
                    <a:pt x="0" y="1534"/>
                    <a:pt x="0" y="3426"/>
                  </a:cubicBezTo>
                  <a:lnTo>
                    <a:pt x="0" y="30305"/>
                  </a:lnTo>
                  <a:cubicBezTo>
                    <a:pt x="0" y="32197"/>
                    <a:pt x="1534" y="33730"/>
                    <a:pt x="3426" y="33730"/>
                  </a:cubicBezTo>
                  <a:cubicBezTo>
                    <a:pt x="5318" y="33730"/>
                    <a:pt x="6851" y="32197"/>
                    <a:pt x="6851" y="30305"/>
                  </a:cubicBezTo>
                  <a:lnTo>
                    <a:pt x="6851" y="3426"/>
                  </a:lnTo>
                  <a:cubicBezTo>
                    <a:pt x="6851" y="1534"/>
                    <a:pt x="5318" y="1"/>
                    <a:pt x="3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4"/>
            <p:cNvSpPr/>
            <p:nvPr/>
          </p:nvSpPr>
          <p:spPr>
            <a:xfrm>
              <a:off x="3454425" y="238125"/>
              <a:ext cx="691575" cy="1268925"/>
            </a:xfrm>
            <a:custGeom>
              <a:avLst/>
              <a:gdLst/>
              <a:ahLst/>
              <a:cxnLst/>
              <a:rect l="l" t="t" r="r" b="b"/>
              <a:pathLst>
                <a:path w="27663" h="50757" extrusionOk="0">
                  <a:moveTo>
                    <a:pt x="13832" y="0"/>
                  </a:moveTo>
                  <a:cubicBezTo>
                    <a:pt x="11940" y="0"/>
                    <a:pt x="10406" y="1533"/>
                    <a:pt x="10406" y="3425"/>
                  </a:cubicBezTo>
                  <a:lnTo>
                    <a:pt x="10406" y="13766"/>
                  </a:lnTo>
                  <a:lnTo>
                    <a:pt x="3426" y="13766"/>
                  </a:lnTo>
                  <a:cubicBezTo>
                    <a:pt x="1534" y="13766"/>
                    <a:pt x="1" y="15299"/>
                    <a:pt x="1" y="17191"/>
                  </a:cubicBezTo>
                  <a:cubicBezTo>
                    <a:pt x="1" y="19083"/>
                    <a:pt x="1534" y="20616"/>
                    <a:pt x="3426" y="20616"/>
                  </a:cubicBezTo>
                  <a:lnTo>
                    <a:pt x="10406" y="20616"/>
                  </a:lnTo>
                  <a:lnTo>
                    <a:pt x="10406" y="50757"/>
                  </a:lnTo>
                  <a:lnTo>
                    <a:pt x="17257" y="50757"/>
                  </a:lnTo>
                  <a:lnTo>
                    <a:pt x="17257" y="20616"/>
                  </a:lnTo>
                  <a:lnTo>
                    <a:pt x="24237" y="20616"/>
                  </a:lnTo>
                  <a:cubicBezTo>
                    <a:pt x="26129" y="20616"/>
                    <a:pt x="27662" y="19083"/>
                    <a:pt x="27662" y="17191"/>
                  </a:cubicBezTo>
                  <a:cubicBezTo>
                    <a:pt x="27662" y="15299"/>
                    <a:pt x="26129" y="13766"/>
                    <a:pt x="24237" y="13766"/>
                  </a:cubicBezTo>
                  <a:lnTo>
                    <a:pt x="17257" y="13766"/>
                  </a:lnTo>
                  <a:lnTo>
                    <a:pt x="17257" y="3425"/>
                  </a:lnTo>
                  <a:cubicBezTo>
                    <a:pt x="17257" y="1533"/>
                    <a:pt x="15724" y="0"/>
                    <a:pt x="13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5" name="Google Shape;1745;p34"/>
          <p:cNvGrpSpPr/>
          <p:nvPr/>
        </p:nvGrpSpPr>
        <p:grpSpPr>
          <a:xfrm>
            <a:off x="263742" y="335169"/>
            <a:ext cx="531995" cy="792411"/>
            <a:chOff x="1498875" y="238125"/>
            <a:chExt cx="3904625" cy="5219200"/>
          </a:xfrm>
        </p:grpSpPr>
        <p:sp>
          <p:nvSpPr>
            <p:cNvPr id="1746" name="Google Shape;1746;p34"/>
            <p:cNvSpPr/>
            <p:nvPr/>
          </p:nvSpPr>
          <p:spPr>
            <a:xfrm>
              <a:off x="2430975" y="238125"/>
              <a:ext cx="2041225" cy="3818975"/>
            </a:xfrm>
            <a:custGeom>
              <a:avLst/>
              <a:gdLst/>
              <a:ahLst/>
              <a:cxnLst/>
              <a:rect l="l" t="t" r="r" b="b"/>
              <a:pathLst>
                <a:path w="81649" h="152759" extrusionOk="0">
                  <a:moveTo>
                    <a:pt x="29946" y="0"/>
                  </a:moveTo>
                  <a:lnTo>
                    <a:pt x="29946" y="31054"/>
                  </a:lnTo>
                  <a:lnTo>
                    <a:pt x="1" y="31054"/>
                  </a:lnTo>
                  <a:lnTo>
                    <a:pt x="1" y="52812"/>
                  </a:lnTo>
                  <a:lnTo>
                    <a:pt x="29946" y="52812"/>
                  </a:lnTo>
                  <a:lnTo>
                    <a:pt x="29946" y="152759"/>
                  </a:lnTo>
                  <a:lnTo>
                    <a:pt x="51703" y="152759"/>
                  </a:lnTo>
                  <a:lnTo>
                    <a:pt x="51703" y="52812"/>
                  </a:lnTo>
                  <a:lnTo>
                    <a:pt x="81648" y="52812"/>
                  </a:lnTo>
                  <a:lnTo>
                    <a:pt x="81648" y="31054"/>
                  </a:lnTo>
                  <a:lnTo>
                    <a:pt x="51703" y="31054"/>
                  </a:lnTo>
                  <a:lnTo>
                    <a:pt x="51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4"/>
            <p:cNvSpPr/>
            <p:nvPr/>
          </p:nvSpPr>
          <p:spPr>
            <a:xfrm>
              <a:off x="2430975" y="3824675"/>
              <a:ext cx="2041225" cy="543950"/>
            </a:xfrm>
            <a:custGeom>
              <a:avLst/>
              <a:gdLst/>
              <a:ahLst/>
              <a:cxnLst/>
              <a:rect l="l" t="t" r="r" b="b"/>
              <a:pathLst>
                <a:path w="81649" h="21758" extrusionOk="0">
                  <a:moveTo>
                    <a:pt x="1" y="0"/>
                  </a:moveTo>
                  <a:lnTo>
                    <a:pt x="1" y="21758"/>
                  </a:lnTo>
                  <a:lnTo>
                    <a:pt x="81648" y="21758"/>
                  </a:lnTo>
                  <a:lnTo>
                    <a:pt x="816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4"/>
            <p:cNvSpPr/>
            <p:nvPr/>
          </p:nvSpPr>
          <p:spPr>
            <a:xfrm>
              <a:off x="1965325" y="4368600"/>
              <a:ext cx="2972525" cy="544775"/>
            </a:xfrm>
            <a:custGeom>
              <a:avLst/>
              <a:gdLst/>
              <a:ahLst/>
              <a:cxnLst/>
              <a:rect l="l" t="t" r="r" b="b"/>
              <a:pathLst>
                <a:path w="118901" h="21791" extrusionOk="0">
                  <a:moveTo>
                    <a:pt x="1" y="1"/>
                  </a:moveTo>
                  <a:lnTo>
                    <a:pt x="1" y="21791"/>
                  </a:lnTo>
                  <a:lnTo>
                    <a:pt x="118900" y="21791"/>
                  </a:lnTo>
                  <a:lnTo>
                    <a:pt x="1189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4"/>
            <p:cNvSpPr/>
            <p:nvPr/>
          </p:nvSpPr>
          <p:spPr>
            <a:xfrm>
              <a:off x="1498875" y="4913350"/>
              <a:ext cx="3904625" cy="543975"/>
            </a:xfrm>
            <a:custGeom>
              <a:avLst/>
              <a:gdLst/>
              <a:ahLst/>
              <a:cxnLst/>
              <a:rect l="l" t="t" r="r" b="b"/>
              <a:pathLst>
                <a:path w="156185" h="21759" extrusionOk="0">
                  <a:moveTo>
                    <a:pt x="0" y="1"/>
                  </a:moveTo>
                  <a:lnTo>
                    <a:pt x="0" y="21758"/>
                  </a:lnTo>
                  <a:lnTo>
                    <a:pt x="156184" y="21758"/>
                  </a:lnTo>
                  <a:lnTo>
                    <a:pt x="156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9"/>
          <p:cNvSpPr txBox="1">
            <a:spLocks noGrp="1"/>
          </p:cNvSpPr>
          <p:nvPr>
            <p:ph type="title"/>
          </p:nvPr>
        </p:nvSpPr>
        <p:spPr>
          <a:xfrm>
            <a:off x="934800" y="1521600"/>
            <a:ext cx="36372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t>Rerum Novarum</a:t>
            </a:r>
            <a:endParaRPr sz="6600" dirty="0"/>
          </a:p>
        </p:txBody>
      </p:sp>
      <p:grpSp>
        <p:nvGrpSpPr>
          <p:cNvPr id="1905" name="Google Shape;1905;p39"/>
          <p:cNvGrpSpPr/>
          <p:nvPr/>
        </p:nvGrpSpPr>
        <p:grpSpPr>
          <a:xfrm rot="676091">
            <a:off x="5188625" y="914286"/>
            <a:ext cx="2416366" cy="3217971"/>
            <a:chOff x="3273025" y="3363350"/>
            <a:chExt cx="839100" cy="1117425"/>
          </a:xfrm>
        </p:grpSpPr>
        <p:sp>
          <p:nvSpPr>
            <p:cNvPr id="1906" name="Google Shape;1906;p39"/>
            <p:cNvSpPr/>
            <p:nvPr/>
          </p:nvSpPr>
          <p:spPr>
            <a:xfrm>
              <a:off x="3273600" y="3363350"/>
              <a:ext cx="829400" cy="92300"/>
            </a:xfrm>
            <a:custGeom>
              <a:avLst/>
              <a:gdLst/>
              <a:ahLst/>
              <a:cxnLst/>
              <a:rect l="l" t="t" r="r" b="b"/>
              <a:pathLst>
                <a:path w="33176" h="3692" extrusionOk="0">
                  <a:moveTo>
                    <a:pt x="3049" y="0"/>
                  </a:moveTo>
                  <a:cubicBezTo>
                    <a:pt x="2989" y="0"/>
                    <a:pt x="2930" y="0"/>
                    <a:pt x="2882" y="12"/>
                  </a:cubicBezTo>
                  <a:cubicBezTo>
                    <a:pt x="1882" y="72"/>
                    <a:pt x="1037" y="334"/>
                    <a:pt x="537" y="691"/>
                  </a:cubicBezTo>
                  <a:cubicBezTo>
                    <a:pt x="191" y="929"/>
                    <a:pt x="1" y="1191"/>
                    <a:pt x="1" y="1488"/>
                  </a:cubicBezTo>
                  <a:cubicBezTo>
                    <a:pt x="1" y="2131"/>
                    <a:pt x="953" y="2679"/>
                    <a:pt x="2275" y="2893"/>
                  </a:cubicBezTo>
                  <a:lnTo>
                    <a:pt x="32743" y="2893"/>
                  </a:lnTo>
                  <a:cubicBezTo>
                    <a:pt x="32747" y="2893"/>
                    <a:pt x="32751" y="2893"/>
                    <a:pt x="32755" y="2893"/>
                  </a:cubicBezTo>
                  <a:lnTo>
                    <a:pt x="32755" y="2893"/>
                  </a:lnTo>
                  <a:lnTo>
                    <a:pt x="32755" y="1465"/>
                  </a:lnTo>
                  <a:lnTo>
                    <a:pt x="32755" y="786"/>
                  </a:lnTo>
                  <a:cubicBezTo>
                    <a:pt x="32743" y="357"/>
                    <a:pt x="32386" y="0"/>
                    <a:pt x="31945" y="0"/>
                  </a:cubicBezTo>
                  <a:close/>
                  <a:moveTo>
                    <a:pt x="32755" y="2893"/>
                  </a:moveTo>
                  <a:lnTo>
                    <a:pt x="32755" y="3691"/>
                  </a:lnTo>
                  <a:cubicBezTo>
                    <a:pt x="32755" y="3266"/>
                    <a:pt x="33176" y="2900"/>
                    <a:pt x="32755" y="28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3273475" y="3380600"/>
              <a:ext cx="13550" cy="19675"/>
            </a:xfrm>
            <a:custGeom>
              <a:avLst/>
              <a:gdLst/>
              <a:ahLst/>
              <a:cxnLst/>
              <a:rect l="l" t="t" r="r" b="b"/>
              <a:pathLst>
                <a:path w="542" h="787" extrusionOk="0">
                  <a:moveTo>
                    <a:pt x="542" y="1"/>
                  </a:moveTo>
                  <a:lnTo>
                    <a:pt x="542" y="1"/>
                  </a:lnTo>
                  <a:cubicBezTo>
                    <a:pt x="272" y="100"/>
                    <a:pt x="78" y="326"/>
                    <a:pt x="22" y="606"/>
                  </a:cubicBezTo>
                  <a:lnTo>
                    <a:pt x="22" y="606"/>
                  </a:lnTo>
                  <a:cubicBezTo>
                    <a:pt x="80" y="390"/>
                    <a:pt x="270" y="188"/>
                    <a:pt x="542" y="1"/>
                  </a:cubicBezTo>
                  <a:close/>
                  <a:moveTo>
                    <a:pt x="22" y="606"/>
                  </a:moveTo>
                  <a:lnTo>
                    <a:pt x="22" y="606"/>
                  </a:lnTo>
                  <a:cubicBezTo>
                    <a:pt x="7" y="665"/>
                    <a:pt x="1" y="725"/>
                    <a:pt x="6" y="787"/>
                  </a:cubicBezTo>
                  <a:lnTo>
                    <a:pt x="6" y="775"/>
                  </a:lnTo>
                  <a:cubicBezTo>
                    <a:pt x="6" y="717"/>
                    <a:pt x="12" y="660"/>
                    <a:pt x="22" y="606"/>
                  </a:cubicBezTo>
                  <a:close/>
                </a:path>
              </a:pathLst>
            </a:custGeom>
            <a:solidFill>
              <a:srgbClr val="3E5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3306650" y="3390125"/>
              <a:ext cx="774025" cy="86350"/>
            </a:xfrm>
            <a:custGeom>
              <a:avLst/>
              <a:gdLst/>
              <a:ahLst/>
              <a:cxnLst/>
              <a:rect l="l" t="t" r="r" b="b"/>
              <a:pathLst>
                <a:path w="30961" h="3454" extrusionOk="0">
                  <a:moveTo>
                    <a:pt x="2870" y="1"/>
                  </a:moveTo>
                  <a:cubicBezTo>
                    <a:pt x="2810" y="1"/>
                    <a:pt x="2763" y="1"/>
                    <a:pt x="2703" y="13"/>
                  </a:cubicBezTo>
                  <a:cubicBezTo>
                    <a:pt x="1786" y="72"/>
                    <a:pt x="1001" y="310"/>
                    <a:pt x="501" y="644"/>
                  </a:cubicBezTo>
                  <a:cubicBezTo>
                    <a:pt x="191" y="846"/>
                    <a:pt x="1" y="1120"/>
                    <a:pt x="1" y="1382"/>
                  </a:cubicBezTo>
                  <a:cubicBezTo>
                    <a:pt x="1" y="1977"/>
                    <a:pt x="894" y="2501"/>
                    <a:pt x="2132" y="2692"/>
                  </a:cubicBezTo>
                  <a:lnTo>
                    <a:pt x="30552" y="2692"/>
                  </a:lnTo>
                  <a:cubicBezTo>
                    <a:pt x="30556" y="2692"/>
                    <a:pt x="30560" y="2692"/>
                    <a:pt x="30564" y="2692"/>
                  </a:cubicBezTo>
                  <a:lnTo>
                    <a:pt x="30564" y="2692"/>
                  </a:lnTo>
                  <a:lnTo>
                    <a:pt x="30564" y="1370"/>
                  </a:lnTo>
                  <a:lnTo>
                    <a:pt x="30564" y="751"/>
                  </a:lnTo>
                  <a:cubicBezTo>
                    <a:pt x="30564" y="334"/>
                    <a:pt x="30242" y="1"/>
                    <a:pt x="29838" y="1"/>
                  </a:cubicBezTo>
                  <a:close/>
                  <a:moveTo>
                    <a:pt x="30564" y="2692"/>
                  </a:moveTo>
                  <a:lnTo>
                    <a:pt x="30564" y="3454"/>
                  </a:lnTo>
                  <a:cubicBezTo>
                    <a:pt x="30564" y="3041"/>
                    <a:pt x="30961" y="2698"/>
                    <a:pt x="30564" y="26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3273025" y="3400550"/>
              <a:ext cx="839100" cy="1080225"/>
            </a:xfrm>
            <a:custGeom>
              <a:avLst/>
              <a:gdLst/>
              <a:ahLst/>
              <a:cxnLst/>
              <a:rect l="l" t="t" r="r" b="b"/>
              <a:pathLst>
                <a:path w="33564" h="43209" extrusionOk="0">
                  <a:moveTo>
                    <a:pt x="0" y="0"/>
                  </a:moveTo>
                  <a:lnTo>
                    <a:pt x="0" y="2215"/>
                  </a:lnTo>
                  <a:lnTo>
                    <a:pt x="0" y="41803"/>
                  </a:lnTo>
                  <a:cubicBezTo>
                    <a:pt x="0" y="42434"/>
                    <a:pt x="917" y="42970"/>
                    <a:pt x="2179" y="43184"/>
                  </a:cubicBezTo>
                  <a:cubicBezTo>
                    <a:pt x="2203" y="43184"/>
                    <a:pt x="2250" y="43208"/>
                    <a:pt x="2286" y="43208"/>
                  </a:cubicBezTo>
                  <a:lnTo>
                    <a:pt x="32766" y="43208"/>
                  </a:lnTo>
                  <a:lnTo>
                    <a:pt x="32766" y="43172"/>
                  </a:lnTo>
                  <a:cubicBezTo>
                    <a:pt x="33207" y="43172"/>
                    <a:pt x="33564" y="42803"/>
                    <a:pt x="33564" y="42375"/>
                  </a:cubicBezTo>
                  <a:lnTo>
                    <a:pt x="33564" y="42351"/>
                  </a:lnTo>
                  <a:lnTo>
                    <a:pt x="33564" y="40374"/>
                  </a:lnTo>
                  <a:lnTo>
                    <a:pt x="33564" y="2203"/>
                  </a:lnTo>
                  <a:cubicBezTo>
                    <a:pt x="33564" y="1763"/>
                    <a:pt x="33195" y="1405"/>
                    <a:pt x="32742" y="1405"/>
                  </a:cubicBezTo>
                  <a:lnTo>
                    <a:pt x="2286" y="1405"/>
                  </a:lnTo>
                  <a:cubicBezTo>
                    <a:pt x="953" y="1191"/>
                    <a:pt x="0" y="64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3558475" y="3706250"/>
              <a:ext cx="268800" cy="404225"/>
            </a:xfrm>
            <a:custGeom>
              <a:avLst/>
              <a:gdLst/>
              <a:ahLst/>
              <a:cxnLst/>
              <a:rect l="l" t="t" r="r" b="b"/>
              <a:pathLst>
                <a:path w="10752" h="16169" extrusionOk="0">
                  <a:moveTo>
                    <a:pt x="3798" y="0"/>
                  </a:moveTo>
                  <a:cubicBezTo>
                    <a:pt x="3524" y="0"/>
                    <a:pt x="3322" y="214"/>
                    <a:pt x="3322" y="488"/>
                  </a:cubicBezTo>
                  <a:lnTo>
                    <a:pt x="3322" y="3501"/>
                  </a:lnTo>
                  <a:cubicBezTo>
                    <a:pt x="3322" y="3774"/>
                    <a:pt x="3108" y="3977"/>
                    <a:pt x="2846" y="3977"/>
                  </a:cubicBezTo>
                  <a:lnTo>
                    <a:pt x="476" y="3977"/>
                  </a:lnTo>
                  <a:cubicBezTo>
                    <a:pt x="203" y="3977"/>
                    <a:pt x="0" y="4191"/>
                    <a:pt x="0" y="4453"/>
                  </a:cubicBezTo>
                  <a:lnTo>
                    <a:pt x="0" y="7608"/>
                  </a:lnTo>
                  <a:cubicBezTo>
                    <a:pt x="0" y="7882"/>
                    <a:pt x="203" y="8084"/>
                    <a:pt x="476" y="8084"/>
                  </a:cubicBezTo>
                  <a:lnTo>
                    <a:pt x="2846" y="8084"/>
                  </a:lnTo>
                  <a:cubicBezTo>
                    <a:pt x="3108" y="8084"/>
                    <a:pt x="3322" y="8299"/>
                    <a:pt x="3322" y="8561"/>
                  </a:cubicBezTo>
                  <a:lnTo>
                    <a:pt x="3322" y="15693"/>
                  </a:lnTo>
                  <a:cubicBezTo>
                    <a:pt x="3322" y="15966"/>
                    <a:pt x="3524" y="16169"/>
                    <a:pt x="3798" y="16169"/>
                  </a:cubicBezTo>
                  <a:lnTo>
                    <a:pt x="6953" y="16169"/>
                  </a:lnTo>
                  <a:cubicBezTo>
                    <a:pt x="7215" y="16169"/>
                    <a:pt x="7430" y="15966"/>
                    <a:pt x="7430" y="15693"/>
                  </a:cubicBezTo>
                  <a:lnTo>
                    <a:pt x="7430" y="8561"/>
                  </a:lnTo>
                  <a:cubicBezTo>
                    <a:pt x="7430" y="8299"/>
                    <a:pt x="7632" y="8084"/>
                    <a:pt x="7906" y="8084"/>
                  </a:cubicBezTo>
                  <a:lnTo>
                    <a:pt x="10275" y="8084"/>
                  </a:lnTo>
                  <a:cubicBezTo>
                    <a:pt x="10537" y="8084"/>
                    <a:pt x="10752" y="7882"/>
                    <a:pt x="10752" y="7608"/>
                  </a:cubicBezTo>
                  <a:lnTo>
                    <a:pt x="10752" y="4453"/>
                  </a:lnTo>
                  <a:cubicBezTo>
                    <a:pt x="10752" y="4203"/>
                    <a:pt x="10525" y="3977"/>
                    <a:pt x="10275" y="3977"/>
                  </a:cubicBezTo>
                  <a:lnTo>
                    <a:pt x="7906" y="3977"/>
                  </a:lnTo>
                  <a:cubicBezTo>
                    <a:pt x="7632" y="3977"/>
                    <a:pt x="7430" y="3774"/>
                    <a:pt x="7430" y="3501"/>
                  </a:cubicBezTo>
                  <a:lnTo>
                    <a:pt x="7430" y="488"/>
                  </a:lnTo>
                  <a:cubicBezTo>
                    <a:pt x="7430" y="214"/>
                    <a:pt x="7215" y="0"/>
                    <a:pt x="6953" y="0"/>
                  </a:cubicBezTo>
                  <a:close/>
                </a:path>
              </a:pathLst>
            </a:custGeom>
            <a:solidFill>
              <a:srgbClr val="37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3541800" y="3689575"/>
              <a:ext cx="302150" cy="437575"/>
            </a:xfrm>
            <a:custGeom>
              <a:avLst/>
              <a:gdLst/>
              <a:ahLst/>
              <a:cxnLst/>
              <a:rect l="l" t="t" r="r" b="b"/>
              <a:pathLst>
                <a:path w="12086" h="17503" extrusionOk="0">
                  <a:moveTo>
                    <a:pt x="4465" y="0"/>
                  </a:moveTo>
                  <a:cubicBezTo>
                    <a:pt x="3822" y="0"/>
                    <a:pt x="3322" y="524"/>
                    <a:pt x="3322" y="1143"/>
                  </a:cubicBezTo>
                  <a:lnTo>
                    <a:pt x="3322" y="3977"/>
                  </a:lnTo>
                  <a:lnTo>
                    <a:pt x="1143" y="3977"/>
                  </a:lnTo>
                  <a:cubicBezTo>
                    <a:pt x="501" y="3977"/>
                    <a:pt x="0" y="4501"/>
                    <a:pt x="0" y="5120"/>
                  </a:cubicBezTo>
                  <a:lnTo>
                    <a:pt x="0" y="8275"/>
                  </a:lnTo>
                  <a:cubicBezTo>
                    <a:pt x="0" y="8918"/>
                    <a:pt x="512" y="9430"/>
                    <a:pt x="1143" y="9430"/>
                  </a:cubicBezTo>
                  <a:lnTo>
                    <a:pt x="3322" y="9430"/>
                  </a:lnTo>
                  <a:lnTo>
                    <a:pt x="3322" y="16360"/>
                  </a:lnTo>
                  <a:cubicBezTo>
                    <a:pt x="3322" y="17002"/>
                    <a:pt x="3834" y="17503"/>
                    <a:pt x="4465" y="17503"/>
                  </a:cubicBezTo>
                  <a:lnTo>
                    <a:pt x="7620" y="17503"/>
                  </a:lnTo>
                  <a:cubicBezTo>
                    <a:pt x="8263" y="17503"/>
                    <a:pt x="8763" y="16991"/>
                    <a:pt x="8763" y="16360"/>
                  </a:cubicBezTo>
                  <a:lnTo>
                    <a:pt x="8763" y="9430"/>
                  </a:lnTo>
                  <a:lnTo>
                    <a:pt x="10942" y="9430"/>
                  </a:lnTo>
                  <a:cubicBezTo>
                    <a:pt x="11573" y="9430"/>
                    <a:pt x="12085" y="8906"/>
                    <a:pt x="12085" y="8275"/>
                  </a:cubicBezTo>
                  <a:lnTo>
                    <a:pt x="12085" y="5120"/>
                  </a:lnTo>
                  <a:cubicBezTo>
                    <a:pt x="12085" y="4477"/>
                    <a:pt x="11561" y="3977"/>
                    <a:pt x="10942" y="3977"/>
                  </a:cubicBezTo>
                  <a:lnTo>
                    <a:pt x="8763" y="3977"/>
                  </a:lnTo>
                  <a:lnTo>
                    <a:pt x="8763" y="1143"/>
                  </a:lnTo>
                  <a:cubicBezTo>
                    <a:pt x="8763" y="512"/>
                    <a:pt x="8240" y="0"/>
                    <a:pt x="7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3562625" y="3710400"/>
              <a:ext cx="260475" cy="395925"/>
            </a:xfrm>
            <a:custGeom>
              <a:avLst/>
              <a:gdLst/>
              <a:ahLst/>
              <a:cxnLst/>
              <a:rect l="l" t="t" r="r" b="b"/>
              <a:pathLst>
                <a:path w="10419" h="15837" extrusionOk="0">
                  <a:moveTo>
                    <a:pt x="3632" y="1"/>
                  </a:moveTo>
                  <a:cubicBezTo>
                    <a:pt x="3454" y="1"/>
                    <a:pt x="3323" y="156"/>
                    <a:pt x="3323" y="322"/>
                  </a:cubicBezTo>
                  <a:lnTo>
                    <a:pt x="3323" y="3335"/>
                  </a:lnTo>
                  <a:cubicBezTo>
                    <a:pt x="3323" y="3680"/>
                    <a:pt x="3037" y="3977"/>
                    <a:pt x="2680" y="3977"/>
                  </a:cubicBezTo>
                  <a:lnTo>
                    <a:pt x="310" y="3977"/>
                  </a:lnTo>
                  <a:cubicBezTo>
                    <a:pt x="132" y="3977"/>
                    <a:pt x="1" y="4132"/>
                    <a:pt x="1" y="4287"/>
                  </a:cubicBezTo>
                  <a:lnTo>
                    <a:pt x="1" y="7442"/>
                  </a:lnTo>
                  <a:cubicBezTo>
                    <a:pt x="1" y="7621"/>
                    <a:pt x="144" y="7764"/>
                    <a:pt x="310" y="7764"/>
                  </a:cubicBezTo>
                  <a:lnTo>
                    <a:pt x="2680" y="7764"/>
                  </a:lnTo>
                  <a:cubicBezTo>
                    <a:pt x="3025" y="7764"/>
                    <a:pt x="3323" y="8037"/>
                    <a:pt x="3323" y="8395"/>
                  </a:cubicBezTo>
                  <a:lnTo>
                    <a:pt x="3323" y="15527"/>
                  </a:lnTo>
                  <a:cubicBezTo>
                    <a:pt x="3323" y="15705"/>
                    <a:pt x="3466" y="15836"/>
                    <a:pt x="3632" y="15836"/>
                  </a:cubicBezTo>
                  <a:lnTo>
                    <a:pt x="6787" y="15836"/>
                  </a:lnTo>
                  <a:cubicBezTo>
                    <a:pt x="6966" y="15836"/>
                    <a:pt x="7097" y="15693"/>
                    <a:pt x="7097" y="15527"/>
                  </a:cubicBezTo>
                  <a:lnTo>
                    <a:pt x="7097" y="8395"/>
                  </a:lnTo>
                  <a:cubicBezTo>
                    <a:pt x="7097" y="8061"/>
                    <a:pt x="7383" y="7764"/>
                    <a:pt x="7740" y="7764"/>
                  </a:cubicBezTo>
                  <a:lnTo>
                    <a:pt x="10109" y="7764"/>
                  </a:lnTo>
                  <a:cubicBezTo>
                    <a:pt x="10288" y="7764"/>
                    <a:pt x="10419" y="7609"/>
                    <a:pt x="10419" y="7442"/>
                  </a:cubicBezTo>
                  <a:lnTo>
                    <a:pt x="10419" y="4287"/>
                  </a:lnTo>
                  <a:cubicBezTo>
                    <a:pt x="10419" y="4132"/>
                    <a:pt x="10288" y="3977"/>
                    <a:pt x="10109" y="3977"/>
                  </a:cubicBezTo>
                  <a:lnTo>
                    <a:pt x="7740" y="3977"/>
                  </a:lnTo>
                  <a:cubicBezTo>
                    <a:pt x="7395" y="3977"/>
                    <a:pt x="7097" y="3692"/>
                    <a:pt x="7097" y="3335"/>
                  </a:cubicBezTo>
                  <a:lnTo>
                    <a:pt x="7097" y="322"/>
                  </a:lnTo>
                  <a:cubicBezTo>
                    <a:pt x="7097" y="144"/>
                    <a:pt x="6954" y="1"/>
                    <a:pt x="6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3386725" y="3373750"/>
              <a:ext cx="155700" cy="45875"/>
            </a:xfrm>
            <a:custGeom>
              <a:avLst/>
              <a:gdLst/>
              <a:ahLst/>
              <a:cxnLst/>
              <a:rect l="l" t="t" r="r" b="b"/>
              <a:pathLst>
                <a:path w="6228" h="1835" extrusionOk="0">
                  <a:moveTo>
                    <a:pt x="0" y="1"/>
                  </a:moveTo>
                  <a:lnTo>
                    <a:pt x="0" y="1834"/>
                  </a:lnTo>
                  <a:lnTo>
                    <a:pt x="6227" y="1834"/>
                  </a:lnTo>
                  <a:lnTo>
                    <a:pt x="62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64439" y="3890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¿Qué es?</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561183" y="3292155"/>
            <a:ext cx="1209675" cy="1467854"/>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3187023" y="1207739"/>
            <a:ext cx="4275200" cy="2893100"/>
          </a:xfrm>
          <a:prstGeom prst="rect">
            <a:avLst/>
          </a:prstGeom>
          <a:noFill/>
        </p:spPr>
        <p:txBody>
          <a:bodyPr wrap="square">
            <a:spAutoFit/>
          </a:bodyPr>
          <a:lstStyle/>
          <a:p>
            <a:pPr algn="just"/>
            <a:r>
              <a:rPr lang="es-EC" dirty="0" err="1">
                <a:solidFill>
                  <a:schemeClr val="dk2"/>
                </a:solidFill>
                <a:latin typeface="Open Sans"/>
                <a:ea typeface="Open Sans"/>
                <a:cs typeface="Open Sans"/>
                <a:sym typeface="Open Sans"/>
              </a:rPr>
              <a:t>Rerum</a:t>
            </a:r>
            <a:r>
              <a:rPr lang="es-EC" dirty="0">
                <a:solidFill>
                  <a:schemeClr val="dk2"/>
                </a:solidFill>
                <a:latin typeface="Open Sans"/>
                <a:ea typeface="Open Sans"/>
                <a:cs typeface="Open Sans"/>
                <a:sym typeface="Open Sans"/>
              </a:rPr>
              <a:t> </a:t>
            </a:r>
            <a:r>
              <a:rPr lang="es-EC" dirty="0" err="1">
                <a:solidFill>
                  <a:schemeClr val="dk2"/>
                </a:solidFill>
                <a:latin typeface="Open Sans"/>
                <a:ea typeface="Open Sans"/>
                <a:cs typeface="Open Sans"/>
                <a:sym typeface="Open Sans"/>
              </a:rPr>
              <a:t>novarum</a:t>
            </a:r>
            <a:r>
              <a:rPr lang="es-EC" dirty="0">
                <a:solidFill>
                  <a:schemeClr val="dk2"/>
                </a:solidFill>
                <a:latin typeface="Open Sans"/>
                <a:ea typeface="Open Sans"/>
                <a:cs typeface="Open Sans"/>
                <a:sym typeface="Open Sans"/>
              </a:rPr>
              <a:t> es la trigésimo octava encíclica del papa León XIII y la primera encíclica social de la Iglesia católica. Fue publicada por el papa viernes 15 de mayo de 1891 con el título "De </a:t>
            </a:r>
            <a:r>
              <a:rPr lang="es-EC" dirty="0" err="1">
                <a:solidFill>
                  <a:schemeClr val="dk2"/>
                </a:solidFill>
                <a:latin typeface="Open Sans"/>
                <a:ea typeface="Open Sans"/>
                <a:cs typeface="Open Sans"/>
                <a:sym typeface="Open Sans"/>
              </a:rPr>
              <a:t>Conditione</a:t>
            </a:r>
            <a:r>
              <a:rPr lang="es-EC" dirty="0">
                <a:solidFill>
                  <a:schemeClr val="dk2"/>
                </a:solidFill>
                <a:latin typeface="Open Sans"/>
                <a:ea typeface="Open Sans"/>
                <a:cs typeface="Open Sans"/>
                <a:sym typeface="Open Sans"/>
              </a:rPr>
              <a:t> </a:t>
            </a:r>
            <a:r>
              <a:rPr lang="es-EC" dirty="0" err="1">
                <a:solidFill>
                  <a:schemeClr val="dk2"/>
                </a:solidFill>
                <a:latin typeface="Open Sans"/>
                <a:ea typeface="Open Sans"/>
                <a:cs typeface="Open Sans"/>
                <a:sym typeface="Open Sans"/>
              </a:rPr>
              <a:t>Opificum</a:t>
            </a:r>
            <a:r>
              <a:rPr lang="es-EC" dirty="0">
                <a:solidFill>
                  <a:schemeClr val="dk2"/>
                </a:solidFill>
                <a:latin typeface="Open Sans"/>
                <a:ea typeface="Open Sans"/>
                <a:cs typeface="Open Sans"/>
                <a:sym typeface="Open Sans"/>
              </a:rPr>
              <a:t>",aunque se la denomina por sus dos primeras palabras. Fue una carta abierta dirigida a todos los obispos y catedráticos, que versaba sobre las condiciones de las clases trabajadoras. En ella, el papa dejaba patente su apoyo al derecho laboral de «formar uniones o sindicatos», pero también se reafirmaba en su apoyo al derecho de la propiedad privada. </a:t>
            </a:r>
          </a:p>
        </p:txBody>
      </p:sp>
      <p:pic>
        <p:nvPicPr>
          <p:cNvPr id="1026" name="Picture 2" descr="Mensaje del Celam en el 131 aniversario de la Rerum Novarum - Vatican News">
            <a:extLst>
              <a:ext uri="{FF2B5EF4-FFF2-40B4-BE49-F238E27FC236}">
                <a16:creationId xmlns:a16="http://schemas.microsoft.com/office/drawing/2014/main" id="{B3F88BE2-290F-4AA9-B817-98C6032BE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39" y="1372454"/>
            <a:ext cx="2658543" cy="222405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Enseñanza</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12353" y="1713173"/>
            <a:ext cx="6450102" cy="2246769"/>
          </a:xfrm>
          <a:prstGeom prst="rect">
            <a:avLst/>
          </a:prstGeom>
          <a:noFill/>
        </p:spPr>
        <p:txBody>
          <a:bodyPr wrap="square">
            <a:spAutoFit/>
          </a:bodyPr>
          <a:lstStyle/>
          <a:p>
            <a:pPr algn="just"/>
            <a:r>
              <a:rPr lang="es-ES" dirty="0">
                <a:solidFill>
                  <a:schemeClr val="dk2"/>
                </a:solidFill>
                <a:latin typeface="Open Sans"/>
                <a:ea typeface="Open Sans"/>
                <a:cs typeface="Open Sans"/>
              </a:rPr>
              <a:t>"</a:t>
            </a:r>
            <a:r>
              <a:rPr lang="es-ES" dirty="0" err="1">
                <a:solidFill>
                  <a:schemeClr val="dk2"/>
                </a:solidFill>
                <a:latin typeface="Open Sans"/>
                <a:ea typeface="Open Sans"/>
                <a:cs typeface="Open Sans"/>
              </a:rPr>
              <a:t>Rerum</a:t>
            </a:r>
            <a:r>
              <a:rPr lang="es-ES" dirty="0">
                <a:solidFill>
                  <a:schemeClr val="dk2"/>
                </a:solidFill>
                <a:latin typeface="Open Sans"/>
                <a:ea typeface="Open Sans"/>
                <a:cs typeface="Open Sans"/>
              </a:rPr>
              <a:t> </a:t>
            </a:r>
            <a:r>
              <a:rPr lang="es-ES" dirty="0" err="1">
                <a:solidFill>
                  <a:schemeClr val="dk2"/>
                </a:solidFill>
                <a:latin typeface="Open Sans"/>
                <a:ea typeface="Open Sans"/>
                <a:cs typeface="Open Sans"/>
              </a:rPr>
              <a:t>Novarum</a:t>
            </a:r>
            <a:r>
              <a:rPr lang="es-ES" dirty="0">
                <a:solidFill>
                  <a:schemeClr val="dk2"/>
                </a:solidFill>
                <a:latin typeface="Open Sans"/>
                <a:ea typeface="Open Sans"/>
                <a:cs typeface="Open Sans"/>
              </a:rPr>
              <a:t>," una encíclica de 1891 del Papa León XIII, es un hito en la enseñanza social católica. Aborda la justicia social, los derechos laborales y la relación entre trabajo y capital. Destaca la dignidad del trabajo, abogando por condiciones laborales justas. Defiende el derecho a la propiedad privada con responsabilidad social. Promueve la solidaridad entre clases y la subsidiaridad para abordar problemas localmente. Aborda las condiciones laborales, el salario justo y el derecho a sindicarse, fomentando la colaboración entre empleadores y empleados. Reconoce la necesidad de intervención estatal, pero advierte contra la concentración excesiva de poder. Su influencia persiste en la doctrina social católica.</a:t>
            </a:r>
            <a:endParaRPr lang="es-EC" dirty="0">
              <a:solidFill>
                <a:schemeClr val="dk2"/>
              </a:solidFill>
              <a:latin typeface="Open Sans"/>
              <a:ea typeface="Open Sans"/>
              <a:cs typeface="Open Sans"/>
              <a:sym typeface="Open Sans"/>
            </a:endParaRPr>
          </a:p>
        </p:txBody>
      </p:sp>
      <p:grpSp>
        <p:nvGrpSpPr>
          <p:cNvPr id="31" name="Google Shape;2343;p51">
            <a:extLst>
              <a:ext uri="{FF2B5EF4-FFF2-40B4-BE49-F238E27FC236}">
                <a16:creationId xmlns:a16="http://schemas.microsoft.com/office/drawing/2014/main" id="{8EB803C9-8BE9-46EB-94FA-5DF74FC670BB}"/>
              </a:ext>
            </a:extLst>
          </p:cNvPr>
          <p:cNvGrpSpPr/>
          <p:nvPr/>
        </p:nvGrpSpPr>
        <p:grpSpPr>
          <a:xfrm>
            <a:off x="1779939" y="474010"/>
            <a:ext cx="860661" cy="800777"/>
            <a:chOff x="2348631" y="1485922"/>
            <a:chExt cx="340830" cy="417038"/>
          </a:xfrm>
        </p:grpSpPr>
        <p:sp>
          <p:nvSpPr>
            <p:cNvPr id="32" name="Google Shape;2344;p51">
              <a:extLst>
                <a:ext uri="{FF2B5EF4-FFF2-40B4-BE49-F238E27FC236}">
                  <a16:creationId xmlns:a16="http://schemas.microsoft.com/office/drawing/2014/main" id="{44BAA247-EA18-4B6F-8E96-B64CDC8A91DE}"/>
                </a:ext>
              </a:extLst>
            </p:cNvPr>
            <p:cNvSpPr/>
            <p:nvPr/>
          </p:nvSpPr>
          <p:spPr>
            <a:xfrm>
              <a:off x="2348631" y="1581736"/>
              <a:ext cx="340830" cy="320900"/>
            </a:xfrm>
            <a:custGeom>
              <a:avLst/>
              <a:gdLst/>
              <a:ahLst/>
              <a:cxnLst/>
              <a:rect l="l" t="t" r="r" b="b"/>
              <a:pathLst>
                <a:path w="12621" h="11883" extrusionOk="0">
                  <a:moveTo>
                    <a:pt x="6311" y="0"/>
                  </a:moveTo>
                  <a:lnTo>
                    <a:pt x="3798" y="1929"/>
                  </a:lnTo>
                  <a:lnTo>
                    <a:pt x="3798" y="5025"/>
                  </a:lnTo>
                  <a:lnTo>
                    <a:pt x="0" y="6168"/>
                  </a:lnTo>
                  <a:lnTo>
                    <a:pt x="0" y="11883"/>
                  </a:lnTo>
                  <a:lnTo>
                    <a:pt x="5013" y="11883"/>
                  </a:lnTo>
                  <a:lnTo>
                    <a:pt x="6311" y="10871"/>
                  </a:lnTo>
                  <a:lnTo>
                    <a:pt x="7620" y="11883"/>
                  </a:lnTo>
                  <a:lnTo>
                    <a:pt x="12621" y="11883"/>
                  </a:lnTo>
                  <a:lnTo>
                    <a:pt x="12621" y="6168"/>
                  </a:lnTo>
                  <a:lnTo>
                    <a:pt x="8835" y="5025"/>
                  </a:lnTo>
                  <a:lnTo>
                    <a:pt x="8835" y="1929"/>
                  </a:lnTo>
                  <a:lnTo>
                    <a:pt x="6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45;p51">
              <a:extLst>
                <a:ext uri="{FF2B5EF4-FFF2-40B4-BE49-F238E27FC236}">
                  <a16:creationId xmlns:a16="http://schemas.microsoft.com/office/drawing/2014/main" id="{F6D6799D-9728-4C16-930B-A45B68FE8A3B}"/>
                </a:ext>
              </a:extLst>
            </p:cNvPr>
            <p:cNvSpPr/>
            <p:nvPr/>
          </p:nvSpPr>
          <p:spPr>
            <a:xfrm>
              <a:off x="2484304" y="1769502"/>
              <a:ext cx="70132" cy="64650"/>
            </a:xfrm>
            <a:custGeom>
              <a:avLst/>
              <a:gdLst/>
              <a:ahLst/>
              <a:cxnLst/>
              <a:rect l="l" t="t" r="r" b="b"/>
              <a:pathLst>
                <a:path w="2597" h="2394" extrusionOk="0">
                  <a:moveTo>
                    <a:pt x="1299" y="1"/>
                  </a:moveTo>
                  <a:cubicBezTo>
                    <a:pt x="584" y="1"/>
                    <a:pt x="1" y="584"/>
                    <a:pt x="1" y="1298"/>
                  </a:cubicBezTo>
                  <a:lnTo>
                    <a:pt x="1" y="1727"/>
                  </a:lnTo>
                  <a:lnTo>
                    <a:pt x="1299" y="2394"/>
                  </a:lnTo>
                  <a:lnTo>
                    <a:pt x="2596" y="1727"/>
                  </a:lnTo>
                  <a:lnTo>
                    <a:pt x="2596" y="1298"/>
                  </a:lnTo>
                  <a:cubicBezTo>
                    <a:pt x="2596" y="584"/>
                    <a:pt x="2013" y="1"/>
                    <a:pt x="12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46;p51">
              <a:extLst>
                <a:ext uri="{FF2B5EF4-FFF2-40B4-BE49-F238E27FC236}">
                  <a16:creationId xmlns:a16="http://schemas.microsoft.com/office/drawing/2014/main" id="{3C4A91FF-F4CE-467D-8980-FF4D45772BEC}"/>
                </a:ext>
              </a:extLst>
            </p:cNvPr>
            <p:cNvSpPr/>
            <p:nvPr/>
          </p:nvSpPr>
          <p:spPr>
            <a:xfrm>
              <a:off x="2483980" y="1816113"/>
              <a:ext cx="70456" cy="86848"/>
            </a:xfrm>
            <a:custGeom>
              <a:avLst/>
              <a:gdLst/>
              <a:ahLst/>
              <a:cxnLst/>
              <a:rect l="l" t="t" r="r" b="b"/>
              <a:pathLst>
                <a:path w="2609" h="3216" extrusionOk="0">
                  <a:moveTo>
                    <a:pt x="1" y="1"/>
                  </a:moveTo>
                  <a:lnTo>
                    <a:pt x="1" y="3216"/>
                  </a:lnTo>
                  <a:lnTo>
                    <a:pt x="2608" y="3216"/>
                  </a:lnTo>
                  <a:lnTo>
                    <a:pt x="2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47;p51">
              <a:extLst>
                <a:ext uri="{FF2B5EF4-FFF2-40B4-BE49-F238E27FC236}">
                  <a16:creationId xmlns:a16="http://schemas.microsoft.com/office/drawing/2014/main" id="{45F822DA-E381-40CE-9EA5-EE7DEFEA7A69}"/>
                </a:ext>
              </a:extLst>
            </p:cNvPr>
            <p:cNvSpPr/>
            <p:nvPr/>
          </p:nvSpPr>
          <p:spPr>
            <a:xfrm>
              <a:off x="2512281" y="1641849"/>
              <a:ext cx="13530" cy="67567"/>
            </a:xfrm>
            <a:custGeom>
              <a:avLst/>
              <a:gdLst/>
              <a:ahLst/>
              <a:cxnLst/>
              <a:rect l="l" t="t" r="r" b="b"/>
              <a:pathLst>
                <a:path w="501" h="2502" extrusionOk="0">
                  <a:moveTo>
                    <a:pt x="251" y="1"/>
                  </a:moveTo>
                  <a:cubicBezTo>
                    <a:pt x="120" y="1"/>
                    <a:pt x="1" y="120"/>
                    <a:pt x="1" y="251"/>
                  </a:cubicBezTo>
                  <a:lnTo>
                    <a:pt x="1" y="2239"/>
                  </a:lnTo>
                  <a:cubicBezTo>
                    <a:pt x="1" y="2382"/>
                    <a:pt x="120" y="2501"/>
                    <a:pt x="251" y="2501"/>
                  </a:cubicBezTo>
                  <a:cubicBezTo>
                    <a:pt x="382" y="2501"/>
                    <a:pt x="501" y="2382"/>
                    <a:pt x="501" y="2239"/>
                  </a:cubicBezTo>
                  <a:lnTo>
                    <a:pt x="501" y="251"/>
                  </a:lnTo>
                  <a:cubicBezTo>
                    <a:pt x="501" y="120"/>
                    <a:pt x="382" y="1"/>
                    <a:pt x="251" y="1"/>
                  </a:cubicBezTo>
                  <a:close/>
                </a:path>
              </a:pathLst>
            </a:custGeom>
            <a:solidFill>
              <a:srgbClr val="FFE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48;p51">
              <a:extLst>
                <a:ext uri="{FF2B5EF4-FFF2-40B4-BE49-F238E27FC236}">
                  <a16:creationId xmlns:a16="http://schemas.microsoft.com/office/drawing/2014/main" id="{F5EA6ADB-274E-4C1E-A869-6A5929A738FF}"/>
                </a:ext>
              </a:extLst>
            </p:cNvPr>
            <p:cNvSpPr/>
            <p:nvPr/>
          </p:nvSpPr>
          <p:spPr>
            <a:xfrm>
              <a:off x="2491379" y="1485922"/>
              <a:ext cx="55333" cy="100972"/>
            </a:xfrm>
            <a:custGeom>
              <a:avLst/>
              <a:gdLst/>
              <a:ahLst/>
              <a:cxnLst/>
              <a:rect l="l" t="t" r="r" b="b"/>
              <a:pathLst>
                <a:path w="2049" h="3739" extrusionOk="0">
                  <a:moveTo>
                    <a:pt x="1025" y="0"/>
                  </a:moveTo>
                  <a:cubicBezTo>
                    <a:pt x="894" y="0"/>
                    <a:pt x="775" y="119"/>
                    <a:pt x="775" y="250"/>
                  </a:cubicBezTo>
                  <a:lnTo>
                    <a:pt x="775" y="1012"/>
                  </a:lnTo>
                  <a:lnTo>
                    <a:pt x="251" y="1012"/>
                  </a:lnTo>
                  <a:cubicBezTo>
                    <a:pt x="120" y="1012"/>
                    <a:pt x="1" y="1131"/>
                    <a:pt x="1" y="1262"/>
                  </a:cubicBezTo>
                  <a:cubicBezTo>
                    <a:pt x="1" y="1393"/>
                    <a:pt x="120" y="1512"/>
                    <a:pt x="251" y="1512"/>
                  </a:cubicBezTo>
                  <a:lnTo>
                    <a:pt x="775" y="1512"/>
                  </a:lnTo>
                  <a:lnTo>
                    <a:pt x="775" y="3739"/>
                  </a:lnTo>
                  <a:lnTo>
                    <a:pt x="1275" y="3739"/>
                  </a:lnTo>
                  <a:lnTo>
                    <a:pt x="1275" y="1512"/>
                  </a:lnTo>
                  <a:lnTo>
                    <a:pt x="1799" y="1512"/>
                  </a:lnTo>
                  <a:cubicBezTo>
                    <a:pt x="1930" y="1512"/>
                    <a:pt x="2049" y="1393"/>
                    <a:pt x="2049" y="1262"/>
                  </a:cubicBezTo>
                  <a:cubicBezTo>
                    <a:pt x="2049" y="1131"/>
                    <a:pt x="1930" y="1012"/>
                    <a:pt x="1799" y="1012"/>
                  </a:cubicBezTo>
                  <a:lnTo>
                    <a:pt x="1275" y="1012"/>
                  </a:lnTo>
                  <a:lnTo>
                    <a:pt x="1275" y="250"/>
                  </a:lnTo>
                  <a:cubicBezTo>
                    <a:pt x="1275" y="119"/>
                    <a:pt x="1156"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521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85541" y="4740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Conclusiones</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1212353" y="1713173"/>
            <a:ext cx="6450102" cy="2308324"/>
          </a:xfrm>
          <a:prstGeom prst="rect">
            <a:avLst/>
          </a:prstGeom>
          <a:noFill/>
        </p:spPr>
        <p:txBody>
          <a:bodyPr wrap="square">
            <a:spAutoFit/>
          </a:bodyPr>
          <a:lstStyle/>
          <a:p>
            <a:pPr algn="ctr"/>
            <a:r>
              <a:rPr lang="es-ES" sz="1600" dirty="0">
                <a:solidFill>
                  <a:schemeClr val="dk2"/>
                </a:solidFill>
                <a:latin typeface="Open Sans"/>
                <a:ea typeface="Open Sans"/>
                <a:cs typeface="Open Sans"/>
                <a:sym typeface="Open Sans"/>
              </a:rPr>
              <a:t>Algunas conclusiones clave de "</a:t>
            </a:r>
            <a:r>
              <a:rPr lang="es-ES" sz="1600" dirty="0" err="1">
                <a:solidFill>
                  <a:schemeClr val="dk2"/>
                </a:solidFill>
                <a:latin typeface="Open Sans"/>
                <a:ea typeface="Open Sans"/>
                <a:cs typeface="Open Sans"/>
                <a:sym typeface="Open Sans"/>
              </a:rPr>
              <a:t>Rerum</a:t>
            </a:r>
            <a:r>
              <a:rPr lang="es-ES" sz="1600" dirty="0">
                <a:solidFill>
                  <a:schemeClr val="dk2"/>
                </a:solidFill>
                <a:latin typeface="Open Sans"/>
                <a:ea typeface="Open Sans"/>
                <a:cs typeface="Open Sans"/>
                <a:sym typeface="Open Sans"/>
              </a:rPr>
              <a:t> </a:t>
            </a:r>
            <a:r>
              <a:rPr lang="es-ES" sz="1600" dirty="0" err="1">
                <a:solidFill>
                  <a:schemeClr val="dk2"/>
                </a:solidFill>
                <a:latin typeface="Open Sans"/>
                <a:ea typeface="Open Sans"/>
                <a:cs typeface="Open Sans"/>
                <a:sym typeface="Open Sans"/>
              </a:rPr>
              <a:t>Novarum</a:t>
            </a:r>
            <a:r>
              <a:rPr lang="es-ES" sz="1600" dirty="0">
                <a:solidFill>
                  <a:schemeClr val="dk2"/>
                </a:solidFill>
                <a:latin typeface="Open Sans"/>
                <a:ea typeface="Open Sans"/>
                <a:cs typeface="Open Sans"/>
                <a:sym typeface="Open Sans"/>
              </a:rPr>
              <a:t>" incluyen:</a:t>
            </a:r>
          </a:p>
          <a:p>
            <a:pPr algn="ctr"/>
            <a:endParaRPr lang="es-ES" sz="1600"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sz="1600" dirty="0">
                <a:solidFill>
                  <a:schemeClr val="dk2"/>
                </a:solidFill>
                <a:latin typeface="Open Sans"/>
                <a:ea typeface="Open Sans"/>
                <a:cs typeface="Open Sans"/>
                <a:sym typeface="Open Sans"/>
              </a:rPr>
              <a:t>Dignidad del Trabajo </a:t>
            </a:r>
          </a:p>
          <a:p>
            <a:pPr algn="just"/>
            <a:endParaRPr lang="es-ES" sz="1600"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sz="1600" dirty="0">
                <a:solidFill>
                  <a:schemeClr val="dk2"/>
                </a:solidFill>
                <a:latin typeface="Open Sans"/>
                <a:ea typeface="Open Sans"/>
                <a:cs typeface="Open Sans"/>
                <a:sym typeface="Open Sans"/>
              </a:rPr>
              <a:t>Propiedad y Responsabilidad Social</a:t>
            </a:r>
          </a:p>
          <a:p>
            <a:pPr algn="just"/>
            <a:endParaRPr lang="es-ES" sz="1600"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sz="1600" dirty="0">
                <a:solidFill>
                  <a:schemeClr val="dk2"/>
                </a:solidFill>
                <a:latin typeface="Open Sans"/>
                <a:ea typeface="Open Sans"/>
                <a:cs typeface="Open Sans"/>
                <a:sym typeface="Open Sans"/>
              </a:rPr>
              <a:t>Papel del Estado y Subsidiariedad:</a:t>
            </a:r>
          </a:p>
          <a:p>
            <a:pPr algn="just"/>
            <a:endParaRPr lang="es-ES" sz="1600" dirty="0">
              <a:solidFill>
                <a:schemeClr val="dk2"/>
              </a:solidFill>
              <a:latin typeface="Open Sans"/>
              <a:ea typeface="Open Sans"/>
              <a:cs typeface="Open Sans"/>
              <a:sym typeface="Open Sans"/>
            </a:endParaRPr>
          </a:p>
          <a:p>
            <a:pPr marL="285750" indent="-285750" algn="just">
              <a:buFont typeface="Arial" panose="020B0604020202020204" pitchFamily="34" charset="0"/>
              <a:buChar char="•"/>
            </a:pPr>
            <a:r>
              <a:rPr lang="es-ES" sz="1600" dirty="0">
                <a:solidFill>
                  <a:schemeClr val="dk2"/>
                </a:solidFill>
                <a:latin typeface="Open Sans"/>
                <a:ea typeface="Open Sans"/>
                <a:cs typeface="Open Sans"/>
                <a:sym typeface="Open Sans"/>
              </a:rPr>
              <a:t>Colaboración entre Capital y Trabajo:</a:t>
            </a:r>
            <a:endParaRPr lang="es-EC" sz="1600" dirty="0">
              <a:solidFill>
                <a:schemeClr val="dk2"/>
              </a:solidFill>
              <a:latin typeface="Open Sans"/>
              <a:ea typeface="Open Sans"/>
              <a:cs typeface="Open Sans"/>
              <a:sym typeface="Open Sans"/>
            </a:endParaRPr>
          </a:p>
        </p:txBody>
      </p:sp>
      <p:grpSp>
        <p:nvGrpSpPr>
          <p:cNvPr id="18" name="Google Shape;2333;p51">
            <a:extLst>
              <a:ext uri="{FF2B5EF4-FFF2-40B4-BE49-F238E27FC236}">
                <a16:creationId xmlns:a16="http://schemas.microsoft.com/office/drawing/2014/main" id="{CCE35FBD-DCFA-4994-B2BA-C8E193C974DA}"/>
              </a:ext>
            </a:extLst>
          </p:cNvPr>
          <p:cNvGrpSpPr/>
          <p:nvPr/>
        </p:nvGrpSpPr>
        <p:grpSpPr>
          <a:xfrm>
            <a:off x="1844776" y="474010"/>
            <a:ext cx="758822" cy="653790"/>
            <a:chOff x="713991" y="3922125"/>
            <a:chExt cx="417362" cy="415121"/>
          </a:xfrm>
        </p:grpSpPr>
        <p:sp>
          <p:nvSpPr>
            <p:cNvPr id="19" name="Google Shape;2334;p51">
              <a:extLst>
                <a:ext uri="{FF2B5EF4-FFF2-40B4-BE49-F238E27FC236}">
                  <a16:creationId xmlns:a16="http://schemas.microsoft.com/office/drawing/2014/main" id="{2B0C7C3E-9091-4A26-AA87-14966D68C513}"/>
                </a:ext>
              </a:extLst>
            </p:cNvPr>
            <p:cNvSpPr/>
            <p:nvPr/>
          </p:nvSpPr>
          <p:spPr>
            <a:xfrm>
              <a:off x="1035512" y="3977107"/>
              <a:ext cx="78477" cy="119956"/>
            </a:xfrm>
            <a:custGeom>
              <a:avLst/>
              <a:gdLst/>
              <a:ahLst/>
              <a:cxnLst/>
              <a:rect l="l" t="t" r="r" b="b"/>
              <a:pathLst>
                <a:path w="2906" h="4442" extrusionOk="0">
                  <a:moveTo>
                    <a:pt x="1465" y="1"/>
                  </a:moveTo>
                  <a:cubicBezTo>
                    <a:pt x="596" y="382"/>
                    <a:pt x="0" y="1239"/>
                    <a:pt x="0" y="2227"/>
                  </a:cubicBezTo>
                  <a:cubicBezTo>
                    <a:pt x="0" y="3203"/>
                    <a:pt x="596" y="4073"/>
                    <a:pt x="1441" y="4442"/>
                  </a:cubicBezTo>
                  <a:cubicBezTo>
                    <a:pt x="2298" y="4073"/>
                    <a:pt x="2893" y="3215"/>
                    <a:pt x="2893" y="2227"/>
                  </a:cubicBezTo>
                  <a:cubicBezTo>
                    <a:pt x="2905" y="1239"/>
                    <a:pt x="2310" y="382"/>
                    <a:pt x="1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35;p51">
              <a:extLst>
                <a:ext uri="{FF2B5EF4-FFF2-40B4-BE49-F238E27FC236}">
                  <a16:creationId xmlns:a16="http://schemas.microsoft.com/office/drawing/2014/main" id="{629F2578-D62E-40F9-94DD-36CF25556B8A}"/>
                </a:ext>
              </a:extLst>
            </p:cNvPr>
            <p:cNvSpPr/>
            <p:nvPr/>
          </p:nvSpPr>
          <p:spPr>
            <a:xfrm>
              <a:off x="731328" y="3977107"/>
              <a:ext cx="77855" cy="119956"/>
            </a:xfrm>
            <a:custGeom>
              <a:avLst/>
              <a:gdLst/>
              <a:ahLst/>
              <a:cxnLst/>
              <a:rect l="l" t="t" r="r" b="b"/>
              <a:pathLst>
                <a:path w="2883" h="4442" extrusionOk="0">
                  <a:moveTo>
                    <a:pt x="1442" y="1"/>
                  </a:moveTo>
                  <a:cubicBezTo>
                    <a:pt x="596" y="382"/>
                    <a:pt x="1" y="1227"/>
                    <a:pt x="1" y="2227"/>
                  </a:cubicBezTo>
                  <a:cubicBezTo>
                    <a:pt x="1" y="3203"/>
                    <a:pt x="596" y="4073"/>
                    <a:pt x="1442" y="4442"/>
                  </a:cubicBezTo>
                  <a:cubicBezTo>
                    <a:pt x="2287" y="4073"/>
                    <a:pt x="2882" y="3215"/>
                    <a:pt x="2882" y="2227"/>
                  </a:cubicBezTo>
                  <a:cubicBezTo>
                    <a:pt x="2882" y="1239"/>
                    <a:pt x="2287" y="382"/>
                    <a:pt x="1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36;p51">
              <a:extLst>
                <a:ext uri="{FF2B5EF4-FFF2-40B4-BE49-F238E27FC236}">
                  <a16:creationId xmlns:a16="http://schemas.microsoft.com/office/drawing/2014/main" id="{682565C4-0C49-4035-A113-F386816E3BE5}"/>
                </a:ext>
              </a:extLst>
            </p:cNvPr>
            <p:cNvSpPr/>
            <p:nvPr/>
          </p:nvSpPr>
          <p:spPr>
            <a:xfrm>
              <a:off x="883744" y="3922125"/>
              <a:ext cx="77828" cy="119956"/>
            </a:xfrm>
            <a:custGeom>
              <a:avLst/>
              <a:gdLst/>
              <a:ahLst/>
              <a:cxnLst/>
              <a:rect l="l" t="t" r="r" b="b"/>
              <a:pathLst>
                <a:path w="2882" h="4442" extrusionOk="0">
                  <a:moveTo>
                    <a:pt x="1441" y="1"/>
                  </a:moveTo>
                  <a:cubicBezTo>
                    <a:pt x="596" y="370"/>
                    <a:pt x="1" y="1227"/>
                    <a:pt x="1" y="2215"/>
                  </a:cubicBezTo>
                  <a:cubicBezTo>
                    <a:pt x="1" y="3203"/>
                    <a:pt x="596" y="4061"/>
                    <a:pt x="1441" y="4442"/>
                  </a:cubicBezTo>
                  <a:cubicBezTo>
                    <a:pt x="2287" y="4061"/>
                    <a:pt x="2882" y="3215"/>
                    <a:pt x="2882" y="2215"/>
                  </a:cubicBezTo>
                  <a:cubicBezTo>
                    <a:pt x="2882" y="1227"/>
                    <a:pt x="2287" y="370"/>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37;p51">
              <a:extLst>
                <a:ext uri="{FF2B5EF4-FFF2-40B4-BE49-F238E27FC236}">
                  <a16:creationId xmlns:a16="http://schemas.microsoft.com/office/drawing/2014/main" id="{7B42E022-7B0F-450C-B0E8-D0EDA326490F}"/>
                </a:ext>
              </a:extLst>
            </p:cNvPr>
            <p:cNvSpPr/>
            <p:nvPr/>
          </p:nvSpPr>
          <p:spPr>
            <a:xfrm>
              <a:off x="915907" y="3984182"/>
              <a:ext cx="13530" cy="96813"/>
            </a:xfrm>
            <a:custGeom>
              <a:avLst/>
              <a:gdLst/>
              <a:ahLst/>
              <a:cxnLst/>
              <a:rect l="l" t="t" r="r" b="b"/>
              <a:pathLst>
                <a:path w="501" h="3585" extrusionOk="0">
                  <a:moveTo>
                    <a:pt x="250" y="1"/>
                  </a:moveTo>
                  <a:cubicBezTo>
                    <a:pt x="95" y="1"/>
                    <a:pt x="0" y="108"/>
                    <a:pt x="0" y="251"/>
                  </a:cubicBezTo>
                  <a:lnTo>
                    <a:pt x="0" y="3584"/>
                  </a:lnTo>
                  <a:lnTo>
                    <a:pt x="500" y="3584"/>
                  </a:lnTo>
                  <a:lnTo>
                    <a:pt x="500" y="251"/>
                  </a:lnTo>
                  <a:cubicBezTo>
                    <a:pt x="500" y="120"/>
                    <a:pt x="381"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38;p51">
              <a:extLst>
                <a:ext uri="{FF2B5EF4-FFF2-40B4-BE49-F238E27FC236}">
                  <a16:creationId xmlns:a16="http://schemas.microsoft.com/office/drawing/2014/main" id="{A764ED26-59DA-4EBF-996B-471370D210FB}"/>
                </a:ext>
              </a:extLst>
            </p:cNvPr>
            <p:cNvSpPr/>
            <p:nvPr/>
          </p:nvSpPr>
          <p:spPr>
            <a:xfrm>
              <a:off x="1067973" y="4039488"/>
              <a:ext cx="13854" cy="96813"/>
            </a:xfrm>
            <a:custGeom>
              <a:avLst/>
              <a:gdLst/>
              <a:ahLst/>
              <a:cxnLst/>
              <a:rect l="l" t="t" r="r" b="b"/>
              <a:pathLst>
                <a:path w="513" h="3585" extrusionOk="0">
                  <a:moveTo>
                    <a:pt x="263" y="0"/>
                  </a:moveTo>
                  <a:cubicBezTo>
                    <a:pt x="108" y="0"/>
                    <a:pt x="1" y="120"/>
                    <a:pt x="1" y="251"/>
                  </a:cubicBezTo>
                  <a:lnTo>
                    <a:pt x="1" y="3584"/>
                  </a:lnTo>
                  <a:lnTo>
                    <a:pt x="513" y="3584"/>
                  </a:lnTo>
                  <a:lnTo>
                    <a:pt x="513" y="251"/>
                  </a:lnTo>
                  <a:cubicBezTo>
                    <a:pt x="513" y="120"/>
                    <a:pt x="394" y="0"/>
                    <a:pt x="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39;p51">
              <a:extLst>
                <a:ext uri="{FF2B5EF4-FFF2-40B4-BE49-F238E27FC236}">
                  <a16:creationId xmlns:a16="http://schemas.microsoft.com/office/drawing/2014/main" id="{4096DBE4-2403-4FF2-B03C-F201658A53C1}"/>
                </a:ext>
              </a:extLst>
            </p:cNvPr>
            <p:cNvSpPr/>
            <p:nvPr/>
          </p:nvSpPr>
          <p:spPr>
            <a:xfrm>
              <a:off x="763491" y="4039488"/>
              <a:ext cx="13530" cy="96813"/>
            </a:xfrm>
            <a:custGeom>
              <a:avLst/>
              <a:gdLst/>
              <a:ahLst/>
              <a:cxnLst/>
              <a:rect l="l" t="t" r="r" b="b"/>
              <a:pathLst>
                <a:path w="501" h="3585" extrusionOk="0">
                  <a:moveTo>
                    <a:pt x="251" y="0"/>
                  </a:moveTo>
                  <a:cubicBezTo>
                    <a:pt x="108" y="0"/>
                    <a:pt x="1" y="120"/>
                    <a:pt x="1" y="251"/>
                  </a:cubicBezTo>
                  <a:lnTo>
                    <a:pt x="1" y="3584"/>
                  </a:lnTo>
                  <a:lnTo>
                    <a:pt x="501" y="3584"/>
                  </a:lnTo>
                  <a:lnTo>
                    <a:pt x="501" y="251"/>
                  </a:lnTo>
                  <a:cubicBezTo>
                    <a:pt x="501" y="120"/>
                    <a:pt x="40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0;p51">
              <a:extLst>
                <a:ext uri="{FF2B5EF4-FFF2-40B4-BE49-F238E27FC236}">
                  <a16:creationId xmlns:a16="http://schemas.microsoft.com/office/drawing/2014/main" id="{19EAEBA7-782D-4473-9012-1CFB7349EAF0}"/>
                </a:ext>
              </a:extLst>
            </p:cNvPr>
            <p:cNvSpPr/>
            <p:nvPr/>
          </p:nvSpPr>
          <p:spPr>
            <a:xfrm>
              <a:off x="866380" y="4062307"/>
              <a:ext cx="112557" cy="274938"/>
            </a:xfrm>
            <a:custGeom>
              <a:avLst/>
              <a:gdLst/>
              <a:ahLst/>
              <a:cxnLst/>
              <a:rect l="l" t="t" r="r" b="b"/>
              <a:pathLst>
                <a:path w="4168" h="10181" extrusionOk="0">
                  <a:moveTo>
                    <a:pt x="548" y="1"/>
                  </a:moveTo>
                  <a:cubicBezTo>
                    <a:pt x="251" y="1"/>
                    <a:pt x="1" y="263"/>
                    <a:pt x="1" y="560"/>
                  </a:cubicBezTo>
                  <a:lnTo>
                    <a:pt x="1" y="10181"/>
                  </a:lnTo>
                  <a:lnTo>
                    <a:pt x="4168" y="10181"/>
                  </a:lnTo>
                  <a:lnTo>
                    <a:pt x="4168" y="560"/>
                  </a:lnTo>
                  <a:cubicBezTo>
                    <a:pt x="4168" y="239"/>
                    <a:pt x="3918" y="1"/>
                    <a:pt x="3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1;p51">
              <a:extLst>
                <a:ext uri="{FF2B5EF4-FFF2-40B4-BE49-F238E27FC236}">
                  <a16:creationId xmlns:a16="http://schemas.microsoft.com/office/drawing/2014/main" id="{01FE69F1-95FC-4FBB-A023-2DFACEB712DF}"/>
                </a:ext>
              </a:extLst>
            </p:cNvPr>
            <p:cNvSpPr/>
            <p:nvPr/>
          </p:nvSpPr>
          <p:spPr>
            <a:xfrm>
              <a:off x="1018148" y="4117938"/>
              <a:ext cx="113205" cy="219308"/>
            </a:xfrm>
            <a:custGeom>
              <a:avLst/>
              <a:gdLst/>
              <a:ahLst/>
              <a:cxnLst/>
              <a:rect l="l" t="t" r="r" b="b"/>
              <a:pathLst>
                <a:path w="4192" h="8121" extrusionOk="0">
                  <a:moveTo>
                    <a:pt x="560" y="1"/>
                  </a:moveTo>
                  <a:cubicBezTo>
                    <a:pt x="262" y="1"/>
                    <a:pt x="0" y="251"/>
                    <a:pt x="0" y="548"/>
                  </a:cubicBezTo>
                  <a:lnTo>
                    <a:pt x="0" y="8121"/>
                  </a:lnTo>
                  <a:lnTo>
                    <a:pt x="4168" y="8121"/>
                  </a:lnTo>
                  <a:lnTo>
                    <a:pt x="4168" y="548"/>
                  </a:lnTo>
                  <a:cubicBezTo>
                    <a:pt x="4191" y="239"/>
                    <a:pt x="3929" y="1"/>
                    <a:pt x="3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2;p51">
              <a:extLst>
                <a:ext uri="{FF2B5EF4-FFF2-40B4-BE49-F238E27FC236}">
                  <a16:creationId xmlns:a16="http://schemas.microsoft.com/office/drawing/2014/main" id="{CB615EDA-48DF-41D8-A69C-7BB8941CF829}"/>
                </a:ext>
              </a:extLst>
            </p:cNvPr>
            <p:cNvSpPr/>
            <p:nvPr/>
          </p:nvSpPr>
          <p:spPr>
            <a:xfrm>
              <a:off x="713991" y="4117938"/>
              <a:ext cx="112557" cy="219308"/>
            </a:xfrm>
            <a:custGeom>
              <a:avLst/>
              <a:gdLst/>
              <a:ahLst/>
              <a:cxnLst/>
              <a:rect l="l" t="t" r="r" b="b"/>
              <a:pathLst>
                <a:path w="4168" h="8121" extrusionOk="0">
                  <a:moveTo>
                    <a:pt x="548" y="1"/>
                  </a:moveTo>
                  <a:cubicBezTo>
                    <a:pt x="250" y="1"/>
                    <a:pt x="0" y="251"/>
                    <a:pt x="0" y="548"/>
                  </a:cubicBezTo>
                  <a:lnTo>
                    <a:pt x="0" y="8121"/>
                  </a:lnTo>
                  <a:lnTo>
                    <a:pt x="4167" y="8121"/>
                  </a:lnTo>
                  <a:lnTo>
                    <a:pt x="4167" y="548"/>
                  </a:lnTo>
                  <a:cubicBezTo>
                    <a:pt x="4167" y="239"/>
                    <a:pt x="3917" y="1"/>
                    <a:pt x="36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253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179529" y="487806"/>
            <a:ext cx="7704000" cy="5204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Mensaje</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670903" y="3673893"/>
            <a:ext cx="1033633" cy="1105178"/>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3664192" y="1328386"/>
            <a:ext cx="3886192" cy="3139321"/>
          </a:xfrm>
          <a:prstGeom prst="rect">
            <a:avLst/>
          </a:prstGeom>
          <a:noFill/>
        </p:spPr>
        <p:txBody>
          <a:bodyPr wrap="square">
            <a:spAutoFit/>
          </a:bodyPr>
          <a:lstStyle/>
          <a:p>
            <a:pPr algn="just"/>
            <a:r>
              <a:rPr lang="es-ES" sz="1800" dirty="0">
                <a:solidFill>
                  <a:schemeClr val="dk2"/>
                </a:solidFill>
                <a:latin typeface="Open Sans"/>
                <a:ea typeface="Open Sans"/>
                <a:cs typeface="Open Sans"/>
                <a:sym typeface="Open Sans"/>
              </a:rPr>
              <a:t>Nos trata de enseñar la imposibilidad de superar totalmente las desigualdades sociales. Si bien reconoce el derecho a la propiedad privada, subraya el deber de ayudar a los demás en sus necesidades, e insiste en la importancia de establecer asociaciones de trabajadores para su defensa y promoción humana.</a:t>
            </a:r>
            <a:endParaRPr lang="es-EC" sz="1800" dirty="0">
              <a:solidFill>
                <a:schemeClr val="dk2"/>
              </a:solidFill>
              <a:latin typeface="Open Sans"/>
              <a:ea typeface="Open Sans"/>
              <a:cs typeface="Open Sans"/>
              <a:sym typeface="Open Sans"/>
            </a:endParaRPr>
          </a:p>
        </p:txBody>
      </p:sp>
      <p:grpSp>
        <p:nvGrpSpPr>
          <p:cNvPr id="39" name="Google Shape;2726;p52">
            <a:extLst>
              <a:ext uri="{FF2B5EF4-FFF2-40B4-BE49-F238E27FC236}">
                <a16:creationId xmlns:a16="http://schemas.microsoft.com/office/drawing/2014/main" id="{B9618F4D-6A02-407A-8B2F-DE3D7595F944}"/>
              </a:ext>
            </a:extLst>
          </p:cNvPr>
          <p:cNvGrpSpPr/>
          <p:nvPr/>
        </p:nvGrpSpPr>
        <p:grpSpPr>
          <a:xfrm>
            <a:off x="653946" y="1745287"/>
            <a:ext cx="2648327" cy="2073183"/>
            <a:chOff x="2511900" y="1579800"/>
            <a:chExt cx="2381275" cy="1801125"/>
          </a:xfrm>
        </p:grpSpPr>
        <p:sp>
          <p:nvSpPr>
            <p:cNvPr id="40" name="Google Shape;2727;p52">
              <a:extLst>
                <a:ext uri="{FF2B5EF4-FFF2-40B4-BE49-F238E27FC236}">
                  <a16:creationId xmlns:a16="http://schemas.microsoft.com/office/drawing/2014/main" id="{BD16122D-55A3-49ED-84BF-1F8F35D48B09}"/>
                </a:ext>
              </a:extLst>
            </p:cNvPr>
            <p:cNvSpPr/>
            <p:nvPr/>
          </p:nvSpPr>
          <p:spPr>
            <a:xfrm>
              <a:off x="4008225" y="3031150"/>
              <a:ext cx="134575" cy="93500"/>
            </a:xfrm>
            <a:custGeom>
              <a:avLst/>
              <a:gdLst/>
              <a:ahLst/>
              <a:cxnLst/>
              <a:rect l="l" t="t" r="r" b="b"/>
              <a:pathLst>
                <a:path w="5383" h="3740" extrusionOk="0">
                  <a:moveTo>
                    <a:pt x="5049" y="1"/>
                  </a:moveTo>
                  <a:lnTo>
                    <a:pt x="1" y="3739"/>
                  </a:lnTo>
                  <a:lnTo>
                    <a:pt x="5382" y="3406"/>
                  </a:lnTo>
                  <a:lnTo>
                    <a:pt x="5049" y="1"/>
                  </a:lnTo>
                  <a:close/>
                </a:path>
              </a:pathLst>
            </a:custGeom>
            <a:solidFill>
              <a:srgbClr val="A83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28;p52">
              <a:extLst>
                <a:ext uri="{FF2B5EF4-FFF2-40B4-BE49-F238E27FC236}">
                  <a16:creationId xmlns:a16="http://schemas.microsoft.com/office/drawing/2014/main" id="{3A2F56BC-5F41-445E-A4EF-5F3CCF3BEE9A}"/>
                </a:ext>
              </a:extLst>
            </p:cNvPr>
            <p:cNvSpPr/>
            <p:nvPr/>
          </p:nvSpPr>
          <p:spPr>
            <a:xfrm>
              <a:off x="2511900" y="2386425"/>
              <a:ext cx="2381275" cy="994500"/>
            </a:xfrm>
            <a:custGeom>
              <a:avLst/>
              <a:gdLst/>
              <a:ahLst/>
              <a:cxnLst/>
              <a:rect l="l" t="t" r="r" b="b"/>
              <a:pathLst>
                <a:path w="95251" h="39780" extrusionOk="0">
                  <a:moveTo>
                    <a:pt x="168" y="1"/>
                  </a:moveTo>
                  <a:lnTo>
                    <a:pt x="1" y="1215"/>
                  </a:lnTo>
                  <a:lnTo>
                    <a:pt x="28469" y="39780"/>
                  </a:lnTo>
                  <a:lnTo>
                    <a:pt x="64592" y="28397"/>
                  </a:lnTo>
                  <a:lnTo>
                    <a:pt x="64676" y="28362"/>
                  </a:lnTo>
                  <a:cubicBezTo>
                    <a:pt x="64798" y="28862"/>
                    <a:pt x="65104" y="29239"/>
                    <a:pt x="65715" y="29239"/>
                  </a:cubicBezTo>
                  <a:cubicBezTo>
                    <a:pt x="65816" y="29239"/>
                    <a:pt x="65926" y="29229"/>
                    <a:pt x="66045" y="29207"/>
                  </a:cubicBezTo>
                  <a:cubicBezTo>
                    <a:pt x="67140" y="29016"/>
                    <a:pt x="67414" y="28219"/>
                    <a:pt x="67438" y="27457"/>
                  </a:cubicBezTo>
                  <a:lnTo>
                    <a:pt x="94846" y="18313"/>
                  </a:lnTo>
                  <a:lnTo>
                    <a:pt x="95251" y="16991"/>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29;p52">
              <a:extLst>
                <a:ext uri="{FF2B5EF4-FFF2-40B4-BE49-F238E27FC236}">
                  <a16:creationId xmlns:a16="http://schemas.microsoft.com/office/drawing/2014/main" id="{1BF69FAE-0288-441B-AC7A-51E32433352B}"/>
                </a:ext>
              </a:extLst>
            </p:cNvPr>
            <p:cNvSpPr/>
            <p:nvPr/>
          </p:nvSpPr>
          <p:spPr>
            <a:xfrm>
              <a:off x="2516075" y="1989650"/>
              <a:ext cx="2377100" cy="1354375"/>
            </a:xfrm>
            <a:custGeom>
              <a:avLst/>
              <a:gdLst/>
              <a:ahLst/>
              <a:cxnLst/>
              <a:rect l="l" t="t" r="r" b="b"/>
              <a:pathLst>
                <a:path w="95084" h="54175" extrusionOk="0">
                  <a:moveTo>
                    <a:pt x="63770" y="1"/>
                  </a:moveTo>
                  <a:lnTo>
                    <a:pt x="37743" y="11062"/>
                  </a:lnTo>
                  <a:lnTo>
                    <a:pt x="1" y="15872"/>
                  </a:lnTo>
                  <a:lnTo>
                    <a:pt x="28540" y="54174"/>
                  </a:lnTo>
                  <a:lnTo>
                    <a:pt x="65628" y="42792"/>
                  </a:lnTo>
                  <a:lnTo>
                    <a:pt x="95084" y="32862"/>
                  </a:lnTo>
                  <a:lnTo>
                    <a:pt x="637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30;p52">
              <a:extLst>
                <a:ext uri="{FF2B5EF4-FFF2-40B4-BE49-F238E27FC236}">
                  <a16:creationId xmlns:a16="http://schemas.microsoft.com/office/drawing/2014/main" id="{D4BDCAD6-E905-45FD-B7E1-CDDF52893DBA}"/>
                </a:ext>
              </a:extLst>
            </p:cNvPr>
            <p:cNvSpPr/>
            <p:nvPr/>
          </p:nvSpPr>
          <p:spPr>
            <a:xfrm>
              <a:off x="2559825" y="2241975"/>
              <a:ext cx="1589225" cy="1019000"/>
            </a:xfrm>
            <a:custGeom>
              <a:avLst/>
              <a:gdLst/>
              <a:ahLst/>
              <a:cxnLst/>
              <a:rect l="l" t="t" r="r" b="b"/>
              <a:pathLst>
                <a:path w="63569" h="40760" extrusionOk="0">
                  <a:moveTo>
                    <a:pt x="29830" y="0"/>
                  </a:moveTo>
                  <a:cubicBezTo>
                    <a:pt x="21056" y="0"/>
                    <a:pt x="4405" y="535"/>
                    <a:pt x="1" y="4445"/>
                  </a:cubicBezTo>
                  <a:lnTo>
                    <a:pt x="27254" y="40759"/>
                  </a:lnTo>
                  <a:cubicBezTo>
                    <a:pt x="27254" y="40759"/>
                    <a:pt x="41879" y="31769"/>
                    <a:pt x="58775" y="31769"/>
                  </a:cubicBezTo>
                  <a:cubicBezTo>
                    <a:pt x="60357" y="31769"/>
                    <a:pt x="61957" y="31848"/>
                    <a:pt x="63568" y="32020"/>
                  </a:cubicBezTo>
                  <a:lnTo>
                    <a:pt x="35315" y="76"/>
                  </a:lnTo>
                  <a:cubicBezTo>
                    <a:pt x="35315" y="76"/>
                    <a:pt x="33129" y="0"/>
                    <a:pt x="2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1;p52">
              <a:extLst>
                <a:ext uri="{FF2B5EF4-FFF2-40B4-BE49-F238E27FC236}">
                  <a16:creationId xmlns:a16="http://schemas.microsoft.com/office/drawing/2014/main" id="{FDC2AAD2-CC71-40AD-9005-2FDFFF6FC95D}"/>
                </a:ext>
              </a:extLst>
            </p:cNvPr>
            <p:cNvSpPr/>
            <p:nvPr/>
          </p:nvSpPr>
          <p:spPr>
            <a:xfrm>
              <a:off x="3442675" y="1781300"/>
              <a:ext cx="1437700" cy="1260900"/>
            </a:xfrm>
            <a:custGeom>
              <a:avLst/>
              <a:gdLst/>
              <a:ahLst/>
              <a:cxnLst/>
              <a:rect l="l" t="t" r="r" b="b"/>
              <a:pathLst>
                <a:path w="57508" h="50436" extrusionOk="0">
                  <a:moveTo>
                    <a:pt x="25897" y="1"/>
                  </a:moveTo>
                  <a:cubicBezTo>
                    <a:pt x="25897" y="1"/>
                    <a:pt x="9419" y="18158"/>
                    <a:pt x="1" y="18503"/>
                  </a:cubicBezTo>
                  <a:lnTo>
                    <a:pt x="28254" y="50435"/>
                  </a:lnTo>
                  <a:cubicBezTo>
                    <a:pt x="28254" y="50435"/>
                    <a:pt x="38506" y="48173"/>
                    <a:pt x="44566" y="43137"/>
                  </a:cubicBezTo>
                  <a:cubicBezTo>
                    <a:pt x="51876" y="37041"/>
                    <a:pt x="57508" y="29933"/>
                    <a:pt x="57508" y="29933"/>
                  </a:cubicBezTo>
                  <a:cubicBezTo>
                    <a:pt x="57508" y="29933"/>
                    <a:pt x="33636" y="11431"/>
                    <a:pt x="25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32;p52">
              <a:extLst>
                <a:ext uri="{FF2B5EF4-FFF2-40B4-BE49-F238E27FC236}">
                  <a16:creationId xmlns:a16="http://schemas.microsoft.com/office/drawing/2014/main" id="{429DA014-57B4-4784-94B2-BB6EB863D122}"/>
                </a:ext>
              </a:extLst>
            </p:cNvPr>
            <p:cNvSpPr/>
            <p:nvPr/>
          </p:nvSpPr>
          <p:spPr>
            <a:xfrm>
              <a:off x="3442675" y="1579800"/>
              <a:ext cx="1093325" cy="1463000"/>
            </a:xfrm>
            <a:custGeom>
              <a:avLst/>
              <a:gdLst/>
              <a:ahLst/>
              <a:cxnLst/>
              <a:rect l="l" t="t" r="r" b="b"/>
              <a:pathLst>
                <a:path w="43733" h="58520" extrusionOk="0">
                  <a:moveTo>
                    <a:pt x="13300" y="0"/>
                  </a:moveTo>
                  <a:lnTo>
                    <a:pt x="1" y="26563"/>
                  </a:lnTo>
                  <a:lnTo>
                    <a:pt x="28266" y="58519"/>
                  </a:lnTo>
                  <a:cubicBezTo>
                    <a:pt x="33314" y="57507"/>
                    <a:pt x="43732" y="33635"/>
                    <a:pt x="43732" y="33635"/>
                  </a:cubicBezTo>
                  <a:lnTo>
                    <a:pt x="13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33;p52">
              <a:extLst>
                <a:ext uri="{FF2B5EF4-FFF2-40B4-BE49-F238E27FC236}">
                  <a16:creationId xmlns:a16="http://schemas.microsoft.com/office/drawing/2014/main" id="{DC69219D-E04F-4AE6-B128-DE9A0A91E9AD}"/>
                </a:ext>
              </a:extLst>
            </p:cNvPr>
            <p:cNvSpPr/>
            <p:nvPr/>
          </p:nvSpPr>
          <p:spPr>
            <a:xfrm>
              <a:off x="3257825" y="1699450"/>
              <a:ext cx="891225" cy="1343350"/>
            </a:xfrm>
            <a:custGeom>
              <a:avLst/>
              <a:gdLst/>
              <a:ahLst/>
              <a:cxnLst/>
              <a:rect l="l" t="t" r="r" b="b"/>
              <a:pathLst>
                <a:path w="35649" h="53734" extrusionOk="0">
                  <a:moveTo>
                    <a:pt x="1" y="0"/>
                  </a:moveTo>
                  <a:lnTo>
                    <a:pt x="7395" y="21777"/>
                  </a:lnTo>
                  <a:lnTo>
                    <a:pt x="35648" y="53733"/>
                  </a:lnTo>
                  <a:cubicBezTo>
                    <a:pt x="35648" y="53733"/>
                    <a:pt x="31957" y="32623"/>
                    <a:pt x="27576" y="24884"/>
                  </a:cubicBezTo>
                  <a:cubicBezTo>
                    <a:pt x="23206" y="17145"/>
                    <a:pt x="2"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34;p52">
              <a:extLst>
                <a:ext uri="{FF2B5EF4-FFF2-40B4-BE49-F238E27FC236}">
                  <a16:creationId xmlns:a16="http://schemas.microsoft.com/office/drawing/2014/main" id="{C76D4B46-73C7-4DD0-91E1-994AA7D94FAA}"/>
                </a:ext>
              </a:extLst>
            </p:cNvPr>
            <p:cNvSpPr/>
            <p:nvPr/>
          </p:nvSpPr>
          <p:spPr>
            <a:xfrm>
              <a:off x="2677700" y="2072050"/>
              <a:ext cx="1471350" cy="970750"/>
            </a:xfrm>
            <a:custGeom>
              <a:avLst/>
              <a:gdLst/>
              <a:ahLst/>
              <a:cxnLst/>
              <a:rect l="l" t="t" r="r" b="b"/>
              <a:pathLst>
                <a:path w="58854" h="38830" extrusionOk="0">
                  <a:moveTo>
                    <a:pt x="11002" y="0"/>
                  </a:moveTo>
                  <a:cubicBezTo>
                    <a:pt x="4583" y="0"/>
                    <a:pt x="1" y="1825"/>
                    <a:pt x="1" y="1825"/>
                  </a:cubicBezTo>
                  <a:lnTo>
                    <a:pt x="24956" y="38317"/>
                  </a:lnTo>
                  <a:cubicBezTo>
                    <a:pt x="24956" y="38317"/>
                    <a:pt x="27564" y="35114"/>
                    <a:pt x="38672" y="34448"/>
                  </a:cubicBezTo>
                  <a:cubicBezTo>
                    <a:pt x="39360" y="34406"/>
                    <a:pt x="40039" y="34387"/>
                    <a:pt x="40709" y="34387"/>
                  </a:cubicBezTo>
                  <a:cubicBezTo>
                    <a:pt x="50859" y="34387"/>
                    <a:pt x="58853" y="38829"/>
                    <a:pt x="58853" y="38829"/>
                  </a:cubicBezTo>
                  <a:lnTo>
                    <a:pt x="30945" y="7218"/>
                  </a:lnTo>
                  <a:cubicBezTo>
                    <a:pt x="24151" y="1500"/>
                    <a:pt x="16821" y="0"/>
                    <a:pt x="110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35;p52">
              <a:extLst>
                <a:ext uri="{FF2B5EF4-FFF2-40B4-BE49-F238E27FC236}">
                  <a16:creationId xmlns:a16="http://schemas.microsoft.com/office/drawing/2014/main" id="{9BE8A2FE-BA2A-47A4-80F2-E15BC358D34D}"/>
                </a:ext>
              </a:extLst>
            </p:cNvPr>
            <p:cNvSpPr/>
            <p:nvPr/>
          </p:nvSpPr>
          <p:spPr>
            <a:xfrm>
              <a:off x="3669800" y="2016750"/>
              <a:ext cx="395000" cy="630750"/>
            </a:xfrm>
            <a:custGeom>
              <a:avLst/>
              <a:gdLst/>
              <a:ahLst/>
              <a:cxnLst/>
              <a:rect l="l" t="t" r="r" b="b"/>
              <a:pathLst>
                <a:path w="15800" h="25230" extrusionOk="0">
                  <a:moveTo>
                    <a:pt x="0" y="0"/>
                  </a:moveTo>
                  <a:cubicBezTo>
                    <a:pt x="0" y="1"/>
                    <a:pt x="6382" y="8740"/>
                    <a:pt x="6382" y="13454"/>
                  </a:cubicBezTo>
                  <a:cubicBezTo>
                    <a:pt x="6382" y="13454"/>
                    <a:pt x="13109" y="17491"/>
                    <a:pt x="15800" y="25230"/>
                  </a:cubicBezTo>
                  <a:cubicBezTo>
                    <a:pt x="15800" y="25230"/>
                    <a:pt x="12442" y="5394"/>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6901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9"/>
          <p:cNvSpPr txBox="1">
            <a:spLocks noGrp="1"/>
          </p:cNvSpPr>
          <p:nvPr>
            <p:ph type="title"/>
          </p:nvPr>
        </p:nvSpPr>
        <p:spPr>
          <a:xfrm>
            <a:off x="934800" y="1521600"/>
            <a:ext cx="36372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C" sz="6600" dirty="0"/>
              <a:t>Mater et Magistra</a:t>
            </a:r>
            <a:endParaRPr sz="6600" dirty="0"/>
          </a:p>
        </p:txBody>
      </p:sp>
      <p:grpSp>
        <p:nvGrpSpPr>
          <p:cNvPr id="1905" name="Google Shape;1905;p39"/>
          <p:cNvGrpSpPr/>
          <p:nvPr/>
        </p:nvGrpSpPr>
        <p:grpSpPr>
          <a:xfrm rot="676091">
            <a:off x="5188625" y="914286"/>
            <a:ext cx="2416366" cy="3217971"/>
            <a:chOff x="3273025" y="3363350"/>
            <a:chExt cx="839100" cy="1117425"/>
          </a:xfrm>
        </p:grpSpPr>
        <p:sp>
          <p:nvSpPr>
            <p:cNvPr id="1906" name="Google Shape;1906;p39"/>
            <p:cNvSpPr/>
            <p:nvPr/>
          </p:nvSpPr>
          <p:spPr>
            <a:xfrm>
              <a:off x="3273600" y="3363350"/>
              <a:ext cx="829400" cy="92300"/>
            </a:xfrm>
            <a:custGeom>
              <a:avLst/>
              <a:gdLst/>
              <a:ahLst/>
              <a:cxnLst/>
              <a:rect l="l" t="t" r="r" b="b"/>
              <a:pathLst>
                <a:path w="33176" h="3692" extrusionOk="0">
                  <a:moveTo>
                    <a:pt x="3049" y="0"/>
                  </a:moveTo>
                  <a:cubicBezTo>
                    <a:pt x="2989" y="0"/>
                    <a:pt x="2930" y="0"/>
                    <a:pt x="2882" y="12"/>
                  </a:cubicBezTo>
                  <a:cubicBezTo>
                    <a:pt x="1882" y="72"/>
                    <a:pt x="1037" y="334"/>
                    <a:pt x="537" y="691"/>
                  </a:cubicBezTo>
                  <a:cubicBezTo>
                    <a:pt x="191" y="929"/>
                    <a:pt x="1" y="1191"/>
                    <a:pt x="1" y="1488"/>
                  </a:cubicBezTo>
                  <a:cubicBezTo>
                    <a:pt x="1" y="2131"/>
                    <a:pt x="953" y="2679"/>
                    <a:pt x="2275" y="2893"/>
                  </a:cubicBezTo>
                  <a:lnTo>
                    <a:pt x="32743" y="2893"/>
                  </a:lnTo>
                  <a:cubicBezTo>
                    <a:pt x="32747" y="2893"/>
                    <a:pt x="32751" y="2893"/>
                    <a:pt x="32755" y="2893"/>
                  </a:cubicBezTo>
                  <a:lnTo>
                    <a:pt x="32755" y="2893"/>
                  </a:lnTo>
                  <a:lnTo>
                    <a:pt x="32755" y="1465"/>
                  </a:lnTo>
                  <a:lnTo>
                    <a:pt x="32755" y="786"/>
                  </a:lnTo>
                  <a:cubicBezTo>
                    <a:pt x="32743" y="357"/>
                    <a:pt x="32386" y="0"/>
                    <a:pt x="31945" y="0"/>
                  </a:cubicBezTo>
                  <a:close/>
                  <a:moveTo>
                    <a:pt x="32755" y="2893"/>
                  </a:moveTo>
                  <a:lnTo>
                    <a:pt x="32755" y="3691"/>
                  </a:lnTo>
                  <a:cubicBezTo>
                    <a:pt x="32755" y="3266"/>
                    <a:pt x="33176" y="2900"/>
                    <a:pt x="32755" y="28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9"/>
            <p:cNvSpPr/>
            <p:nvPr/>
          </p:nvSpPr>
          <p:spPr>
            <a:xfrm>
              <a:off x="3273475" y="3380600"/>
              <a:ext cx="13550" cy="19675"/>
            </a:xfrm>
            <a:custGeom>
              <a:avLst/>
              <a:gdLst/>
              <a:ahLst/>
              <a:cxnLst/>
              <a:rect l="l" t="t" r="r" b="b"/>
              <a:pathLst>
                <a:path w="542" h="787" extrusionOk="0">
                  <a:moveTo>
                    <a:pt x="542" y="1"/>
                  </a:moveTo>
                  <a:lnTo>
                    <a:pt x="542" y="1"/>
                  </a:lnTo>
                  <a:cubicBezTo>
                    <a:pt x="272" y="100"/>
                    <a:pt x="78" y="326"/>
                    <a:pt x="22" y="606"/>
                  </a:cubicBezTo>
                  <a:lnTo>
                    <a:pt x="22" y="606"/>
                  </a:lnTo>
                  <a:cubicBezTo>
                    <a:pt x="80" y="390"/>
                    <a:pt x="270" y="188"/>
                    <a:pt x="542" y="1"/>
                  </a:cubicBezTo>
                  <a:close/>
                  <a:moveTo>
                    <a:pt x="22" y="606"/>
                  </a:moveTo>
                  <a:lnTo>
                    <a:pt x="22" y="606"/>
                  </a:lnTo>
                  <a:cubicBezTo>
                    <a:pt x="7" y="665"/>
                    <a:pt x="1" y="725"/>
                    <a:pt x="6" y="787"/>
                  </a:cubicBezTo>
                  <a:lnTo>
                    <a:pt x="6" y="775"/>
                  </a:lnTo>
                  <a:cubicBezTo>
                    <a:pt x="6" y="717"/>
                    <a:pt x="12" y="660"/>
                    <a:pt x="22" y="606"/>
                  </a:cubicBezTo>
                  <a:close/>
                </a:path>
              </a:pathLst>
            </a:custGeom>
            <a:solidFill>
              <a:srgbClr val="3E5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9"/>
            <p:cNvSpPr/>
            <p:nvPr/>
          </p:nvSpPr>
          <p:spPr>
            <a:xfrm>
              <a:off x="3306650" y="3390125"/>
              <a:ext cx="774025" cy="86350"/>
            </a:xfrm>
            <a:custGeom>
              <a:avLst/>
              <a:gdLst/>
              <a:ahLst/>
              <a:cxnLst/>
              <a:rect l="l" t="t" r="r" b="b"/>
              <a:pathLst>
                <a:path w="30961" h="3454" extrusionOk="0">
                  <a:moveTo>
                    <a:pt x="2870" y="1"/>
                  </a:moveTo>
                  <a:cubicBezTo>
                    <a:pt x="2810" y="1"/>
                    <a:pt x="2763" y="1"/>
                    <a:pt x="2703" y="13"/>
                  </a:cubicBezTo>
                  <a:cubicBezTo>
                    <a:pt x="1786" y="72"/>
                    <a:pt x="1001" y="310"/>
                    <a:pt x="501" y="644"/>
                  </a:cubicBezTo>
                  <a:cubicBezTo>
                    <a:pt x="191" y="846"/>
                    <a:pt x="1" y="1120"/>
                    <a:pt x="1" y="1382"/>
                  </a:cubicBezTo>
                  <a:cubicBezTo>
                    <a:pt x="1" y="1977"/>
                    <a:pt x="894" y="2501"/>
                    <a:pt x="2132" y="2692"/>
                  </a:cubicBezTo>
                  <a:lnTo>
                    <a:pt x="30552" y="2692"/>
                  </a:lnTo>
                  <a:cubicBezTo>
                    <a:pt x="30556" y="2692"/>
                    <a:pt x="30560" y="2692"/>
                    <a:pt x="30564" y="2692"/>
                  </a:cubicBezTo>
                  <a:lnTo>
                    <a:pt x="30564" y="2692"/>
                  </a:lnTo>
                  <a:lnTo>
                    <a:pt x="30564" y="1370"/>
                  </a:lnTo>
                  <a:lnTo>
                    <a:pt x="30564" y="751"/>
                  </a:lnTo>
                  <a:cubicBezTo>
                    <a:pt x="30564" y="334"/>
                    <a:pt x="30242" y="1"/>
                    <a:pt x="29838" y="1"/>
                  </a:cubicBezTo>
                  <a:close/>
                  <a:moveTo>
                    <a:pt x="30564" y="2692"/>
                  </a:moveTo>
                  <a:lnTo>
                    <a:pt x="30564" y="3454"/>
                  </a:lnTo>
                  <a:cubicBezTo>
                    <a:pt x="30564" y="3041"/>
                    <a:pt x="30961" y="2698"/>
                    <a:pt x="30564" y="269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9"/>
            <p:cNvSpPr/>
            <p:nvPr/>
          </p:nvSpPr>
          <p:spPr>
            <a:xfrm>
              <a:off x="3273025" y="3400550"/>
              <a:ext cx="839100" cy="1080225"/>
            </a:xfrm>
            <a:custGeom>
              <a:avLst/>
              <a:gdLst/>
              <a:ahLst/>
              <a:cxnLst/>
              <a:rect l="l" t="t" r="r" b="b"/>
              <a:pathLst>
                <a:path w="33564" h="43209" extrusionOk="0">
                  <a:moveTo>
                    <a:pt x="0" y="0"/>
                  </a:moveTo>
                  <a:lnTo>
                    <a:pt x="0" y="2215"/>
                  </a:lnTo>
                  <a:lnTo>
                    <a:pt x="0" y="41803"/>
                  </a:lnTo>
                  <a:cubicBezTo>
                    <a:pt x="0" y="42434"/>
                    <a:pt x="917" y="42970"/>
                    <a:pt x="2179" y="43184"/>
                  </a:cubicBezTo>
                  <a:cubicBezTo>
                    <a:pt x="2203" y="43184"/>
                    <a:pt x="2250" y="43208"/>
                    <a:pt x="2286" y="43208"/>
                  </a:cubicBezTo>
                  <a:lnTo>
                    <a:pt x="32766" y="43208"/>
                  </a:lnTo>
                  <a:lnTo>
                    <a:pt x="32766" y="43172"/>
                  </a:lnTo>
                  <a:cubicBezTo>
                    <a:pt x="33207" y="43172"/>
                    <a:pt x="33564" y="42803"/>
                    <a:pt x="33564" y="42375"/>
                  </a:cubicBezTo>
                  <a:lnTo>
                    <a:pt x="33564" y="42351"/>
                  </a:lnTo>
                  <a:lnTo>
                    <a:pt x="33564" y="40374"/>
                  </a:lnTo>
                  <a:lnTo>
                    <a:pt x="33564" y="2203"/>
                  </a:lnTo>
                  <a:cubicBezTo>
                    <a:pt x="33564" y="1763"/>
                    <a:pt x="33195" y="1405"/>
                    <a:pt x="32742" y="1405"/>
                  </a:cubicBezTo>
                  <a:lnTo>
                    <a:pt x="2286" y="1405"/>
                  </a:lnTo>
                  <a:cubicBezTo>
                    <a:pt x="953" y="1191"/>
                    <a:pt x="0" y="64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9"/>
            <p:cNvSpPr/>
            <p:nvPr/>
          </p:nvSpPr>
          <p:spPr>
            <a:xfrm>
              <a:off x="3558475" y="3706250"/>
              <a:ext cx="268800" cy="404225"/>
            </a:xfrm>
            <a:custGeom>
              <a:avLst/>
              <a:gdLst/>
              <a:ahLst/>
              <a:cxnLst/>
              <a:rect l="l" t="t" r="r" b="b"/>
              <a:pathLst>
                <a:path w="10752" h="16169" extrusionOk="0">
                  <a:moveTo>
                    <a:pt x="3798" y="0"/>
                  </a:moveTo>
                  <a:cubicBezTo>
                    <a:pt x="3524" y="0"/>
                    <a:pt x="3322" y="214"/>
                    <a:pt x="3322" y="488"/>
                  </a:cubicBezTo>
                  <a:lnTo>
                    <a:pt x="3322" y="3501"/>
                  </a:lnTo>
                  <a:cubicBezTo>
                    <a:pt x="3322" y="3774"/>
                    <a:pt x="3108" y="3977"/>
                    <a:pt x="2846" y="3977"/>
                  </a:cubicBezTo>
                  <a:lnTo>
                    <a:pt x="476" y="3977"/>
                  </a:lnTo>
                  <a:cubicBezTo>
                    <a:pt x="203" y="3977"/>
                    <a:pt x="0" y="4191"/>
                    <a:pt x="0" y="4453"/>
                  </a:cubicBezTo>
                  <a:lnTo>
                    <a:pt x="0" y="7608"/>
                  </a:lnTo>
                  <a:cubicBezTo>
                    <a:pt x="0" y="7882"/>
                    <a:pt x="203" y="8084"/>
                    <a:pt x="476" y="8084"/>
                  </a:cubicBezTo>
                  <a:lnTo>
                    <a:pt x="2846" y="8084"/>
                  </a:lnTo>
                  <a:cubicBezTo>
                    <a:pt x="3108" y="8084"/>
                    <a:pt x="3322" y="8299"/>
                    <a:pt x="3322" y="8561"/>
                  </a:cubicBezTo>
                  <a:lnTo>
                    <a:pt x="3322" y="15693"/>
                  </a:lnTo>
                  <a:cubicBezTo>
                    <a:pt x="3322" y="15966"/>
                    <a:pt x="3524" y="16169"/>
                    <a:pt x="3798" y="16169"/>
                  </a:cubicBezTo>
                  <a:lnTo>
                    <a:pt x="6953" y="16169"/>
                  </a:lnTo>
                  <a:cubicBezTo>
                    <a:pt x="7215" y="16169"/>
                    <a:pt x="7430" y="15966"/>
                    <a:pt x="7430" y="15693"/>
                  </a:cubicBezTo>
                  <a:lnTo>
                    <a:pt x="7430" y="8561"/>
                  </a:lnTo>
                  <a:cubicBezTo>
                    <a:pt x="7430" y="8299"/>
                    <a:pt x="7632" y="8084"/>
                    <a:pt x="7906" y="8084"/>
                  </a:cubicBezTo>
                  <a:lnTo>
                    <a:pt x="10275" y="8084"/>
                  </a:lnTo>
                  <a:cubicBezTo>
                    <a:pt x="10537" y="8084"/>
                    <a:pt x="10752" y="7882"/>
                    <a:pt x="10752" y="7608"/>
                  </a:cubicBezTo>
                  <a:lnTo>
                    <a:pt x="10752" y="4453"/>
                  </a:lnTo>
                  <a:cubicBezTo>
                    <a:pt x="10752" y="4203"/>
                    <a:pt x="10525" y="3977"/>
                    <a:pt x="10275" y="3977"/>
                  </a:cubicBezTo>
                  <a:lnTo>
                    <a:pt x="7906" y="3977"/>
                  </a:lnTo>
                  <a:cubicBezTo>
                    <a:pt x="7632" y="3977"/>
                    <a:pt x="7430" y="3774"/>
                    <a:pt x="7430" y="3501"/>
                  </a:cubicBezTo>
                  <a:lnTo>
                    <a:pt x="7430" y="488"/>
                  </a:lnTo>
                  <a:cubicBezTo>
                    <a:pt x="7430" y="214"/>
                    <a:pt x="7215" y="0"/>
                    <a:pt x="6953" y="0"/>
                  </a:cubicBezTo>
                  <a:close/>
                </a:path>
              </a:pathLst>
            </a:custGeom>
            <a:solidFill>
              <a:srgbClr val="37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9"/>
            <p:cNvSpPr/>
            <p:nvPr/>
          </p:nvSpPr>
          <p:spPr>
            <a:xfrm>
              <a:off x="3541800" y="3689575"/>
              <a:ext cx="302150" cy="437575"/>
            </a:xfrm>
            <a:custGeom>
              <a:avLst/>
              <a:gdLst/>
              <a:ahLst/>
              <a:cxnLst/>
              <a:rect l="l" t="t" r="r" b="b"/>
              <a:pathLst>
                <a:path w="12086" h="17503" extrusionOk="0">
                  <a:moveTo>
                    <a:pt x="4465" y="0"/>
                  </a:moveTo>
                  <a:cubicBezTo>
                    <a:pt x="3822" y="0"/>
                    <a:pt x="3322" y="524"/>
                    <a:pt x="3322" y="1143"/>
                  </a:cubicBezTo>
                  <a:lnTo>
                    <a:pt x="3322" y="3977"/>
                  </a:lnTo>
                  <a:lnTo>
                    <a:pt x="1143" y="3977"/>
                  </a:lnTo>
                  <a:cubicBezTo>
                    <a:pt x="501" y="3977"/>
                    <a:pt x="0" y="4501"/>
                    <a:pt x="0" y="5120"/>
                  </a:cubicBezTo>
                  <a:lnTo>
                    <a:pt x="0" y="8275"/>
                  </a:lnTo>
                  <a:cubicBezTo>
                    <a:pt x="0" y="8918"/>
                    <a:pt x="512" y="9430"/>
                    <a:pt x="1143" y="9430"/>
                  </a:cubicBezTo>
                  <a:lnTo>
                    <a:pt x="3322" y="9430"/>
                  </a:lnTo>
                  <a:lnTo>
                    <a:pt x="3322" y="16360"/>
                  </a:lnTo>
                  <a:cubicBezTo>
                    <a:pt x="3322" y="17002"/>
                    <a:pt x="3834" y="17503"/>
                    <a:pt x="4465" y="17503"/>
                  </a:cubicBezTo>
                  <a:lnTo>
                    <a:pt x="7620" y="17503"/>
                  </a:lnTo>
                  <a:cubicBezTo>
                    <a:pt x="8263" y="17503"/>
                    <a:pt x="8763" y="16991"/>
                    <a:pt x="8763" y="16360"/>
                  </a:cubicBezTo>
                  <a:lnTo>
                    <a:pt x="8763" y="9430"/>
                  </a:lnTo>
                  <a:lnTo>
                    <a:pt x="10942" y="9430"/>
                  </a:lnTo>
                  <a:cubicBezTo>
                    <a:pt x="11573" y="9430"/>
                    <a:pt x="12085" y="8906"/>
                    <a:pt x="12085" y="8275"/>
                  </a:cubicBezTo>
                  <a:lnTo>
                    <a:pt x="12085" y="5120"/>
                  </a:lnTo>
                  <a:cubicBezTo>
                    <a:pt x="12085" y="4477"/>
                    <a:pt x="11561" y="3977"/>
                    <a:pt x="10942" y="3977"/>
                  </a:cubicBezTo>
                  <a:lnTo>
                    <a:pt x="8763" y="3977"/>
                  </a:lnTo>
                  <a:lnTo>
                    <a:pt x="8763" y="1143"/>
                  </a:lnTo>
                  <a:cubicBezTo>
                    <a:pt x="8763" y="512"/>
                    <a:pt x="8240" y="0"/>
                    <a:pt x="7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9"/>
            <p:cNvSpPr/>
            <p:nvPr/>
          </p:nvSpPr>
          <p:spPr>
            <a:xfrm>
              <a:off x="3562625" y="3710400"/>
              <a:ext cx="260475" cy="395925"/>
            </a:xfrm>
            <a:custGeom>
              <a:avLst/>
              <a:gdLst/>
              <a:ahLst/>
              <a:cxnLst/>
              <a:rect l="l" t="t" r="r" b="b"/>
              <a:pathLst>
                <a:path w="10419" h="15837" extrusionOk="0">
                  <a:moveTo>
                    <a:pt x="3632" y="1"/>
                  </a:moveTo>
                  <a:cubicBezTo>
                    <a:pt x="3454" y="1"/>
                    <a:pt x="3323" y="156"/>
                    <a:pt x="3323" y="322"/>
                  </a:cubicBezTo>
                  <a:lnTo>
                    <a:pt x="3323" y="3335"/>
                  </a:lnTo>
                  <a:cubicBezTo>
                    <a:pt x="3323" y="3680"/>
                    <a:pt x="3037" y="3977"/>
                    <a:pt x="2680" y="3977"/>
                  </a:cubicBezTo>
                  <a:lnTo>
                    <a:pt x="310" y="3977"/>
                  </a:lnTo>
                  <a:cubicBezTo>
                    <a:pt x="132" y="3977"/>
                    <a:pt x="1" y="4132"/>
                    <a:pt x="1" y="4287"/>
                  </a:cubicBezTo>
                  <a:lnTo>
                    <a:pt x="1" y="7442"/>
                  </a:lnTo>
                  <a:cubicBezTo>
                    <a:pt x="1" y="7621"/>
                    <a:pt x="144" y="7764"/>
                    <a:pt x="310" y="7764"/>
                  </a:cubicBezTo>
                  <a:lnTo>
                    <a:pt x="2680" y="7764"/>
                  </a:lnTo>
                  <a:cubicBezTo>
                    <a:pt x="3025" y="7764"/>
                    <a:pt x="3323" y="8037"/>
                    <a:pt x="3323" y="8395"/>
                  </a:cubicBezTo>
                  <a:lnTo>
                    <a:pt x="3323" y="15527"/>
                  </a:lnTo>
                  <a:cubicBezTo>
                    <a:pt x="3323" y="15705"/>
                    <a:pt x="3466" y="15836"/>
                    <a:pt x="3632" y="15836"/>
                  </a:cubicBezTo>
                  <a:lnTo>
                    <a:pt x="6787" y="15836"/>
                  </a:lnTo>
                  <a:cubicBezTo>
                    <a:pt x="6966" y="15836"/>
                    <a:pt x="7097" y="15693"/>
                    <a:pt x="7097" y="15527"/>
                  </a:cubicBezTo>
                  <a:lnTo>
                    <a:pt x="7097" y="8395"/>
                  </a:lnTo>
                  <a:cubicBezTo>
                    <a:pt x="7097" y="8061"/>
                    <a:pt x="7383" y="7764"/>
                    <a:pt x="7740" y="7764"/>
                  </a:cubicBezTo>
                  <a:lnTo>
                    <a:pt x="10109" y="7764"/>
                  </a:lnTo>
                  <a:cubicBezTo>
                    <a:pt x="10288" y="7764"/>
                    <a:pt x="10419" y="7609"/>
                    <a:pt x="10419" y="7442"/>
                  </a:cubicBezTo>
                  <a:lnTo>
                    <a:pt x="10419" y="4287"/>
                  </a:lnTo>
                  <a:cubicBezTo>
                    <a:pt x="10419" y="4132"/>
                    <a:pt x="10288" y="3977"/>
                    <a:pt x="10109" y="3977"/>
                  </a:cubicBezTo>
                  <a:lnTo>
                    <a:pt x="7740" y="3977"/>
                  </a:lnTo>
                  <a:cubicBezTo>
                    <a:pt x="7395" y="3977"/>
                    <a:pt x="7097" y="3692"/>
                    <a:pt x="7097" y="3335"/>
                  </a:cubicBezTo>
                  <a:lnTo>
                    <a:pt x="7097" y="322"/>
                  </a:lnTo>
                  <a:cubicBezTo>
                    <a:pt x="7097" y="144"/>
                    <a:pt x="6954" y="1"/>
                    <a:pt x="6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9"/>
            <p:cNvSpPr/>
            <p:nvPr/>
          </p:nvSpPr>
          <p:spPr>
            <a:xfrm>
              <a:off x="3386725" y="3373750"/>
              <a:ext cx="155700" cy="45875"/>
            </a:xfrm>
            <a:custGeom>
              <a:avLst/>
              <a:gdLst/>
              <a:ahLst/>
              <a:cxnLst/>
              <a:rect l="l" t="t" r="r" b="b"/>
              <a:pathLst>
                <a:path w="6228" h="1835" extrusionOk="0">
                  <a:moveTo>
                    <a:pt x="0" y="1"/>
                  </a:moveTo>
                  <a:lnTo>
                    <a:pt x="0" y="1834"/>
                  </a:lnTo>
                  <a:lnTo>
                    <a:pt x="6227" y="1834"/>
                  </a:lnTo>
                  <a:lnTo>
                    <a:pt x="62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3742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69" name="Google Shape;1636;p30">
            <a:extLst>
              <a:ext uri="{FF2B5EF4-FFF2-40B4-BE49-F238E27FC236}">
                <a16:creationId xmlns:a16="http://schemas.microsoft.com/office/drawing/2014/main" id="{74A7AD3B-4BB8-43FA-8726-125EB4398D7B}"/>
              </a:ext>
            </a:extLst>
          </p:cNvPr>
          <p:cNvSpPr txBox="1">
            <a:spLocks noGrp="1"/>
          </p:cNvSpPr>
          <p:nvPr>
            <p:ph type="title"/>
          </p:nvPr>
        </p:nvSpPr>
        <p:spPr>
          <a:xfrm>
            <a:off x="464439" y="3890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sz="3600" dirty="0"/>
              <a:t>¿Qué es?</a:t>
            </a:r>
            <a:endParaRPr sz="3600" dirty="0"/>
          </a:p>
        </p:txBody>
      </p:sp>
      <p:grpSp>
        <p:nvGrpSpPr>
          <p:cNvPr id="70" name="Google Shape;1641;p30">
            <a:extLst>
              <a:ext uri="{FF2B5EF4-FFF2-40B4-BE49-F238E27FC236}">
                <a16:creationId xmlns:a16="http://schemas.microsoft.com/office/drawing/2014/main" id="{F288186B-EFEC-448A-B9CB-9D2359B05D15}"/>
              </a:ext>
            </a:extLst>
          </p:cNvPr>
          <p:cNvGrpSpPr/>
          <p:nvPr/>
        </p:nvGrpSpPr>
        <p:grpSpPr>
          <a:xfrm rot="1182720">
            <a:off x="7561183" y="3292155"/>
            <a:ext cx="1209675" cy="1467854"/>
            <a:chOff x="1051600" y="1312200"/>
            <a:chExt cx="823950" cy="1089750"/>
          </a:xfrm>
        </p:grpSpPr>
        <p:sp>
          <p:nvSpPr>
            <p:cNvPr id="71" name="Google Shape;1642;p30">
              <a:extLst>
                <a:ext uri="{FF2B5EF4-FFF2-40B4-BE49-F238E27FC236}">
                  <a16:creationId xmlns:a16="http://schemas.microsoft.com/office/drawing/2014/main" id="{2D23006C-3E60-4386-A127-A1C82D19CB62}"/>
                </a:ext>
              </a:extLst>
            </p:cNvPr>
            <p:cNvSpPr/>
            <p:nvPr/>
          </p:nvSpPr>
          <p:spPr>
            <a:xfrm>
              <a:off x="1051600" y="1349100"/>
              <a:ext cx="823950" cy="1005300"/>
            </a:xfrm>
            <a:custGeom>
              <a:avLst/>
              <a:gdLst/>
              <a:ahLst/>
              <a:cxnLst/>
              <a:rect l="l" t="t" r="r" b="b"/>
              <a:pathLst>
                <a:path w="32958" h="40212" extrusionOk="0">
                  <a:moveTo>
                    <a:pt x="4120" y="1"/>
                  </a:moveTo>
                  <a:lnTo>
                    <a:pt x="84" y="36077"/>
                  </a:lnTo>
                  <a:cubicBezTo>
                    <a:pt x="1" y="36791"/>
                    <a:pt x="513" y="37422"/>
                    <a:pt x="1227" y="37505"/>
                  </a:cubicBezTo>
                  <a:lnTo>
                    <a:pt x="28195" y="40208"/>
                  </a:lnTo>
                  <a:cubicBezTo>
                    <a:pt x="28218" y="40210"/>
                    <a:pt x="28241" y="40212"/>
                    <a:pt x="28263" y="40212"/>
                  </a:cubicBezTo>
                  <a:cubicBezTo>
                    <a:pt x="28579" y="40212"/>
                    <a:pt x="28840" y="39983"/>
                    <a:pt x="28873" y="39660"/>
                  </a:cubicBezTo>
                  <a:lnTo>
                    <a:pt x="32933" y="3525"/>
                  </a:lnTo>
                  <a:cubicBezTo>
                    <a:pt x="32957" y="3180"/>
                    <a:pt x="32719" y="2882"/>
                    <a:pt x="32386" y="2834"/>
                  </a:cubicBezTo>
                  <a:lnTo>
                    <a:pt x="4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43;p30">
              <a:extLst>
                <a:ext uri="{FF2B5EF4-FFF2-40B4-BE49-F238E27FC236}">
                  <a16:creationId xmlns:a16="http://schemas.microsoft.com/office/drawing/2014/main" id="{4E3171E0-AB96-4679-9994-3F12416E4745}"/>
                </a:ext>
              </a:extLst>
            </p:cNvPr>
            <p:cNvSpPr/>
            <p:nvPr/>
          </p:nvSpPr>
          <p:spPr>
            <a:xfrm>
              <a:off x="1065000" y="1334825"/>
              <a:ext cx="797150" cy="1009375"/>
            </a:xfrm>
            <a:custGeom>
              <a:avLst/>
              <a:gdLst/>
              <a:ahLst/>
              <a:cxnLst/>
              <a:rect l="l" t="t" r="r" b="b"/>
              <a:pathLst>
                <a:path w="31886" h="40375" extrusionOk="0">
                  <a:moveTo>
                    <a:pt x="4144" y="0"/>
                  </a:moveTo>
                  <a:lnTo>
                    <a:pt x="60" y="36386"/>
                  </a:lnTo>
                  <a:cubicBezTo>
                    <a:pt x="1" y="36921"/>
                    <a:pt x="382" y="37398"/>
                    <a:pt x="917" y="37457"/>
                  </a:cubicBezTo>
                  <a:lnTo>
                    <a:pt x="27695" y="40374"/>
                  </a:lnTo>
                  <a:lnTo>
                    <a:pt x="31886" y="3024"/>
                  </a:lnTo>
                  <a:lnTo>
                    <a:pt x="4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44;p30">
              <a:extLst>
                <a:ext uri="{FF2B5EF4-FFF2-40B4-BE49-F238E27FC236}">
                  <a16:creationId xmlns:a16="http://schemas.microsoft.com/office/drawing/2014/main" id="{911F8E89-155D-4541-B9F4-4D20F6722E74}"/>
                </a:ext>
              </a:extLst>
            </p:cNvPr>
            <p:cNvSpPr/>
            <p:nvPr/>
          </p:nvSpPr>
          <p:spPr>
            <a:xfrm>
              <a:off x="1752875" y="1410425"/>
              <a:ext cx="104800" cy="934650"/>
            </a:xfrm>
            <a:custGeom>
              <a:avLst/>
              <a:gdLst/>
              <a:ahLst/>
              <a:cxnLst/>
              <a:rect l="l" t="t" r="r" b="b"/>
              <a:pathLst>
                <a:path w="4192" h="37386" fill="none" extrusionOk="0">
                  <a:moveTo>
                    <a:pt x="4192" y="0"/>
                  </a:moveTo>
                  <a:lnTo>
                    <a:pt x="1" y="37386"/>
                  </a:lnTo>
                </a:path>
              </a:pathLst>
            </a:custGeom>
            <a:solidFill>
              <a:schemeClr val="lt1"/>
            </a:solidFill>
            <a:ln w="2975" cap="flat" cmpd="sng">
              <a:solidFill>
                <a:srgbClr val="D6DBDE"/>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45;p30">
              <a:extLst>
                <a:ext uri="{FF2B5EF4-FFF2-40B4-BE49-F238E27FC236}">
                  <a16:creationId xmlns:a16="http://schemas.microsoft.com/office/drawing/2014/main" id="{6FC48F71-4C3D-4D2E-BB27-6977F19FDE33}"/>
                </a:ext>
              </a:extLst>
            </p:cNvPr>
            <p:cNvSpPr/>
            <p:nvPr/>
          </p:nvSpPr>
          <p:spPr>
            <a:xfrm>
              <a:off x="1743650" y="1408925"/>
              <a:ext cx="104800" cy="934675"/>
            </a:xfrm>
            <a:custGeom>
              <a:avLst/>
              <a:gdLst/>
              <a:ahLst/>
              <a:cxnLst/>
              <a:rect l="l" t="t" r="r" b="b"/>
              <a:pathLst>
                <a:path w="4192" h="37387" fill="none" extrusionOk="0">
                  <a:moveTo>
                    <a:pt x="4192" y="1"/>
                  </a:moveTo>
                  <a:lnTo>
                    <a:pt x="1" y="37386"/>
                  </a:lnTo>
                </a:path>
              </a:pathLst>
            </a:custGeom>
            <a:noFill/>
            <a:ln w="29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46;p30">
              <a:extLst>
                <a:ext uri="{FF2B5EF4-FFF2-40B4-BE49-F238E27FC236}">
                  <a16:creationId xmlns:a16="http://schemas.microsoft.com/office/drawing/2014/main" id="{51078E52-C5BB-463C-B6CC-DEBCA724FE46}"/>
                </a:ext>
              </a:extLst>
            </p:cNvPr>
            <p:cNvSpPr/>
            <p:nvPr/>
          </p:nvSpPr>
          <p:spPr>
            <a:xfrm>
              <a:off x="1176625" y="2116450"/>
              <a:ext cx="104500" cy="285500"/>
            </a:xfrm>
            <a:custGeom>
              <a:avLst/>
              <a:gdLst/>
              <a:ahLst/>
              <a:cxnLst/>
              <a:rect l="l" t="t" r="r" b="b"/>
              <a:pathLst>
                <a:path w="4180" h="11420" extrusionOk="0">
                  <a:moveTo>
                    <a:pt x="1346" y="1"/>
                  </a:moveTo>
                  <a:lnTo>
                    <a:pt x="0" y="11074"/>
                  </a:lnTo>
                  <a:lnTo>
                    <a:pt x="1572" y="9764"/>
                  </a:lnTo>
                  <a:lnTo>
                    <a:pt x="2822" y="11419"/>
                  </a:lnTo>
                  <a:lnTo>
                    <a:pt x="4180" y="358"/>
                  </a:lnTo>
                  <a:lnTo>
                    <a:pt x="1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47;p30">
              <a:extLst>
                <a:ext uri="{FF2B5EF4-FFF2-40B4-BE49-F238E27FC236}">
                  <a16:creationId xmlns:a16="http://schemas.microsoft.com/office/drawing/2014/main" id="{3B592C73-7575-4242-B09E-6D5C1243144E}"/>
                </a:ext>
              </a:extLst>
            </p:cNvPr>
            <p:cNvSpPr/>
            <p:nvPr/>
          </p:nvSpPr>
          <p:spPr>
            <a:xfrm>
              <a:off x="1053100" y="1312200"/>
              <a:ext cx="786125" cy="1009125"/>
            </a:xfrm>
            <a:custGeom>
              <a:avLst/>
              <a:gdLst/>
              <a:ahLst/>
              <a:cxnLst/>
              <a:rect l="l" t="t" r="r" b="b"/>
              <a:pathLst>
                <a:path w="31445" h="40365" extrusionOk="0">
                  <a:moveTo>
                    <a:pt x="4191" y="0"/>
                  </a:moveTo>
                  <a:lnTo>
                    <a:pt x="0" y="37374"/>
                  </a:lnTo>
                  <a:lnTo>
                    <a:pt x="26682" y="40362"/>
                  </a:lnTo>
                  <a:cubicBezTo>
                    <a:pt x="26697" y="40364"/>
                    <a:pt x="26712" y="40364"/>
                    <a:pt x="26727" y="40364"/>
                  </a:cubicBezTo>
                  <a:cubicBezTo>
                    <a:pt x="27033" y="40364"/>
                    <a:pt x="27326" y="40133"/>
                    <a:pt x="27349" y="39815"/>
                  </a:cubicBezTo>
                  <a:lnTo>
                    <a:pt x="31409" y="3667"/>
                  </a:lnTo>
                  <a:cubicBezTo>
                    <a:pt x="31445" y="3334"/>
                    <a:pt x="31207" y="3036"/>
                    <a:pt x="30861" y="2989"/>
                  </a:cubicBezTo>
                  <a:lnTo>
                    <a:pt x="41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48;p30">
              <a:extLst>
                <a:ext uri="{FF2B5EF4-FFF2-40B4-BE49-F238E27FC236}">
                  <a16:creationId xmlns:a16="http://schemas.microsoft.com/office/drawing/2014/main" id="{9BC85FED-A06E-4483-AD51-A62AEB828250}"/>
                </a:ext>
              </a:extLst>
            </p:cNvPr>
            <p:cNvSpPr/>
            <p:nvPr/>
          </p:nvSpPr>
          <p:spPr>
            <a:xfrm>
              <a:off x="1084050" y="1315475"/>
              <a:ext cx="123250" cy="936150"/>
            </a:xfrm>
            <a:custGeom>
              <a:avLst/>
              <a:gdLst/>
              <a:ahLst/>
              <a:cxnLst/>
              <a:rect l="l" t="t" r="r" b="b"/>
              <a:pathLst>
                <a:path w="4930" h="37446" extrusionOk="0">
                  <a:moveTo>
                    <a:pt x="4192" y="0"/>
                  </a:moveTo>
                  <a:lnTo>
                    <a:pt x="1" y="37362"/>
                  </a:lnTo>
                  <a:lnTo>
                    <a:pt x="739" y="37445"/>
                  </a:lnTo>
                  <a:lnTo>
                    <a:pt x="4930" y="84"/>
                  </a:lnTo>
                  <a:lnTo>
                    <a:pt x="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CuadroTexto 78">
            <a:extLst>
              <a:ext uri="{FF2B5EF4-FFF2-40B4-BE49-F238E27FC236}">
                <a16:creationId xmlns:a16="http://schemas.microsoft.com/office/drawing/2014/main" id="{D65FECE0-4BEF-4621-A3C4-04E080BE88C3}"/>
              </a:ext>
            </a:extLst>
          </p:cNvPr>
          <p:cNvSpPr txBox="1"/>
          <p:nvPr/>
        </p:nvSpPr>
        <p:spPr>
          <a:xfrm>
            <a:off x="3187023" y="1207739"/>
            <a:ext cx="4275200" cy="3108543"/>
          </a:xfrm>
          <a:prstGeom prst="rect">
            <a:avLst/>
          </a:prstGeom>
          <a:noFill/>
        </p:spPr>
        <p:txBody>
          <a:bodyPr wrap="square">
            <a:spAutoFit/>
          </a:bodyPr>
          <a:lstStyle/>
          <a:p>
            <a:pPr algn="just"/>
            <a:r>
              <a:rPr lang="es-ES" dirty="0">
                <a:solidFill>
                  <a:schemeClr val="dk2"/>
                </a:solidFill>
                <a:latin typeface="Open Sans"/>
                <a:ea typeface="Open Sans"/>
                <a:cs typeface="Open Sans"/>
                <a:sym typeface="Open Sans"/>
              </a:rPr>
              <a:t>"Mater et Magistra" es una encíclica escrita por el Papa Juan XXIII y publicada el 15 de mayo de 1961. El título en latín se traduce como "Madre y Maestra". Esta encíclica aborda cuestiones sociales y económicas desde una perspectiva cristiana, proporcionando orientación moral y ética sobre cómo abordar los desafíos de la sociedad contemporánea. Se centra en la importancia de la dignidad humana, la solidaridad y la responsabilidad hacia los demás. También critica las desigualdades económicas y aboga por una distribución más justa de los recursos para abordar las necesidades básicas de todos los individuos.</a:t>
            </a:r>
            <a:endParaRPr lang="es-EC" dirty="0">
              <a:solidFill>
                <a:schemeClr val="dk2"/>
              </a:solidFill>
              <a:latin typeface="Open Sans"/>
              <a:ea typeface="Open Sans"/>
              <a:cs typeface="Open Sans"/>
              <a:sym typeface="Open Sans"/>
            </a:endParaRPr>
          </a:p>
        </p:txBody>
      </p:sp>
      <p:pic>
        <p:nvPicPr>
          <p:cNvPr id="2050" name="Picture 2" descr="enciclica mater et magistra - comisión nacional - Buy Used books about  religion on todocoleccion">
            <a:extLst>
              <a:ext uri="{FF2B5EF4-FFF2-40B4-BE49-F238E27FC236}">
                <a16:creationId xmlns:a16="http://schemas.microsoft.com/office/drawing/2014/main" id="{514D86A3-7E0F-4FAA-98F0-D35C8B6366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76" t="4542" r="5668" b="3568"/>
          <a:stretch/>
        </p:blipFill>
        <p:spPr bwMode="auto">
          <a:xfrm>
            <a:off x="698015" y="1430931"/>
            <a:ext cx="2331371" cy="2666419"/>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15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Non Canonical Gospels Thesis by Slidesgo">
  <a:themeElements>
    <a:clrScheme name="Simple Light">
      <a:dk1>
        <a:srgbClr val="DFC99B"/>
      </a:dk1>
      <a:lt1>
        <a:srgbClr val="E9DDCA"/>
      </a:lt1>
      <a:dk2>
        <a:srgbClr val="786C5D"/>
      </a:dk2>
      <a:lt2>
        <a:srgbClr val="A97352"/>
      </a:lt2>
      <a:accent1>
        <a:srgbClr val="545F41"/>
      </a:accent1>
      <a:accent2>
        <a:srgbClr val="B3A624"/>
      </a:accent2>
      <a:accent3>
        <a:srgbClr val="DCB576"/>
      </a:accent3>
      <a:accent4>
        <a:srgbClr val="953D26"/>
      </a:accent4>
      <a:accent5>
        <a:srgbClr val="6B3C13"/>
      </a:accent5>
      <a:accent6>
        <a:srgbClr val="FFF4E6"/>
      </a:accent6>
      <a:hlink>
        <a:srgbClr val="786C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1157</Words>
  <Application>Microsoft Office PowerPoint</Application>
  <PresentationFormat>Presentación en pantalla (16:9)</PresentationFormat>
  <Paragraphs>67</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Quintessential</vt:lpstr>
      <vt:lpstr>Open Sans</vt:lpstr>
      <vt:lpstr>Arial</vt:lpstr>
      <vt:lpstr>Non Canonical Gospels Thesis by Slidesgo</vt:lpstr>
      <vt:lpstr>Doctrina Social de la Iglesia </vt:lpstr>
      <vt:lpstr>¿Qué es?</vt:lpstr>
      <vt:lpstr>Rerum Novarum</vt:lpstr>
      <vt:lpstr>¿Qué es?</vt:lpstr>
      <vt:lpstr>Enseñanza</vt:lpstr>
      <vt:lpstr>Conclusiones</vt:lpstr>
      <vt:lpstr>Mensaje</vt:lpstr>
      <vt:lpstr>Mater et Magistra</vt:lpstr>
      <vt:lpstr>¿Qué es?</vt:lpstr>
      <vt:lpstr>Enseñanza</vt:lpstr>
      <vt:lpstr>Conclusiones</vt:lpstr>
      <vt:lpstr>Mensaje</vt:lpstr>
      <vt:lpstr>Pacem in terris dar</vt:lpstr>
      <vt:lpstr>¿Qué es?</vt:lpstr>
      <vt:lpstr>Enseñanza</vt:lpstr>
      <vt:lpstr>Conclusiones</vt:lpstr>
      <vt:lpstr>Mensaje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Canonical Gospel Thesis</dc:title>
  <dc:creator>YENNY MORENO S</dc:creator>
  <cp:lastModifiedBy>YENNY MORENO S</cp:lastModifiedBy>
  <cp:revision>16</cp:revision>
  <dcterms:modified xsi:type="dcterms:W3CDTF">2024-01-11T00:30:22Z</dcterms:modified>
</cp:coreProperties>
</file>