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JHONATAN DAVID ALANOCA BLANCO</dc:creator>
  <cp:keywords>DAFL_DHxHQA,BAE82QBRLqE</cp:keywords>
  <dc:title>Verde Oscuro Verde Claro Blanco Corporativo Geométrico Empresa Presentación de Negocios Presentación Empresarial</dc:title>
  <dcterms:created xsi:type="dcterms:W3CDTF">2023-05-04T03:22:31Z</dcterms:created>
  <dcterms:modified xsi:type="dcterms:W3CDTF">2023-05-04T03:22:31Z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2023-05-04T00:00:00Z</vt:filetime>
  </property>
</Properties>
</file>