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Lima" userId="S::leandro@mlpro.com.br::d04d9b18-04e7-4586-81f0-aebc1b00b8bb" providerId="AD" clId="Web-{6E5B23AB-92CD-489C-A0EC-F53F0B001D0D}"/>
    <pc:docChg chg="modSld">
      <pc:chgData name="Leandro Lima" userId="S::leandro@mlpro.com.br::d04d9b18-04e7-4586-81f0-aebc1b00b8bb" providerId="AD" clId="Web-{6E5B23AB-92CD-489C-A0EC-F53F0B001D0D}" dt="2018-04-11T21:15:30.499" v="42"/>
      <pc:docMkLst>
        <pc:docMk/>
      </pc:docMkLst>
    </pc:docChg>
  </pc:docChgLst>
  <pc:docChgLst>
    <pc:chgData name="Luciane Moreira" userId="cc4f660e-def1-48de-ad57-4fd00240c9c5" providerId="ADAL" clId="{A277F98B-A16C-41FA-8003-8244E34C73E6}"/>
    <pc:docChg chg="undo addSld delSld modSld">
      <pc:chgData name="Luciane Moreira" userId="cc4f660e-def1-48de-ad57-4fd00240c9c5" providerId="ADAL" clId="{A277F98B-A16C-41FA-8003-8244E34C73E6}" dt="2018-04-13T20:12:38.859" v="475" actId="1076"/>
      <pc:docMkLst>
        <pc:docMk/>
      </pc:docMkLst>
      <pc:sldChg chg="modSp del">
        <pc:chgData name="Luciane Moreira" userId="cc4f660e-def1-48de-ad57-4fd00240c9c5" providerId="ADAL" clId="{A277F98B-A16C-41FA-8003-8244E34C73E6}" dt="2018-04-12T17:52:03.775" v="208" actId="2696"/>
        <pc:sldMkLst>
          <pc:docMk/>
          <pc:sldMk cId="3855908210" sldId="256"/>
        </pc:sldMkLst>
        <pc:spChg chg="mod">
          <ac:chgData name="Luciane Moreira" userId="cc4f660e-def1-48de-ad57-4fd00240c9c5" providerId="ADAL" clId="{A277F98B-A16C-41FA-8003-8244E34C73E6}" dt="2018-04-12T16:38:09.333" v="110" actId="1076"/>
          <ac:spMkLst>
            <pc:docMk/>
            <pc:sldMk cId="3855908210" sldId="256"/>
            <ac:spMk id="4" creationId="{EBD997B9-7512-491E-94BC-A373256B19DE}"/>
          </ac:spMkLst>
        </pc:spChg>
        <pc:spChg chg="mod">
          <ac:chgData name="Luciane Moreira" userId="cc4f660e-def1-48de-ad57-4fd00240c9c5" providerId="ADAL" clId="{A277F98B-A16C-41FA-8003-8244E34C73E6}" dt="2018-04-12T16:27:04.524" v="54" actId="1076"/>
          <ac:spMkLst>
            <pc:docMk/>
            <pc:sldMk cId="3855908210" sldId="256"/>
            <ac:spMk id="13" creationId="{295C2CD1-FC13-442A-A621-68747801E8F2}"/>
          </ac:spMkLst>
        </pc:spChg>
        <pc:spChg chg="mod">
          <ac:chgData name="Luciane Moreira" userId="cc4f660e-def1-48de-ad57-4fd00240c9c5" providerId="ADAL" clId="{A277F98B-A16C-41FA-8003-8244E34C73E6}" dt="2018-04-12T16:38:30.950" v="114" actId="1076"/>
          <ac:spMkLst>
            <pc:docMk/>
            <pc:sldMk cId="3855908210" sldId="256"/>
            <ac:spMk id="14" creationId="{479CF12B-7B7A-4E10-A2E7-D727DCFF5F5E}"/>
          </ac:spMkLst>
        </pc:spChg>
        <pc:spChg chg="mod">
          <ac:chgData name="Luciane Moreira" userId="cc4f660e-def1-48de-ad57-4fd00240c9c5" providerId="ADAL" clId="{A277F98B-A16C-41FA-8003-8244E34C73E6}" dt="2018-04-12T16:37:17.955" v="99" actId="1076"/>
          <ac:spMkLst>
            <pc:docMk/>
            <pc:sldMk cId="3855908210" sldId="256"/>
            <ac:spMk id="16" creationId="{7CBD93A2-7F8C-4AF8-B711-44D4D0F89086}"/>
          </ac:spMkLst>
        </pc:spChg>
        <pc:spChg chg="mod">
          <ac:chgData name="Luciane Moreira" userId="cc4f660e-def1-48de-ad57-4fd00240c9c5" providerId="ADAL" clId="{A277F98B-A16C-41FA-8003-8244E34C73E6}" dt="2018-04-12T16:39:05.825" v="117" actId="1076"/>
          <ac:spMkLst>
            <pc:docMk/>
            <pc:sldMk cId="3855908210" sldId="256"/>
            <ac:spMk id="54" creationId="{65CCF8AD-84B6-4075-A6C2-3BB51D3ED1FE}"/>
          </ac:spMkLst>
        </pc:spChg>
        <pc:spChg chg="mod">
          <ac:chgData name="Luciane Moreira" userId="cc4f660e-def1-48de-ad57-4fd00240c9c5" providerId="ADAL" clId="{A277F98B-A16C-41FA-8003-8244E34C73E6}" dt="2018-04-12T16:26:58.240" v="53" actId="1076"/>
          <ac:spMkLst>
            <pc:docMk/>
            <pc:sldMk cId="3855908210" sldId="256"/>
            <ac:spMk id="55" creationId="{DF56CEBC-04A3-4F04-BB29-023CDD82C098}"/>
          </ac:spMkLst>
        </pc:spChg>
        <pc:spChg chg="mod">
          <ac:chgData name="Luciane Moreira" userId="cc4f660e-def1-48de-ad57-4fd00240c9c5" providerId="ADAL" clId="{A277F98B-A16C-41FA-8003-8244E34C73E6}" dt="2018-04-12T17:47:36.710" v="198" actId="1076"/>
          <ac:spMkLst>
            <pc:docMk/>
            <pc:sldMk cId="3855908210" sldId="256"/>
            <ac:spMk id="56" creationId="{9926E5FA-C552-4936-A085-018C31530B48}"/>
          </ac:spMkLst>
        </pc:spChg>
        <pc:spChg chg="mod">
          <ac:chgData name="Luciane Moreira" userId="cc4f660e-def1-48de-ad57-4fd00240c9c5" providerId="ADAL" clId="{A277F98B-A16C-41FA-8003-8244E34C73E6}" dt="2018-04-12T16:59:50.817" v="126" actId="1076"/>
          <ac:spMkLst>
            <pc:docMk/>
            <pc:sldMk cId="3855908210" sldId="256"/>
            <ac:spMk id="57" creationId="{39DDB79C-245F-40D0-9B10-2D90BA627742}"/>
          </ac:spMkLst>
        </pc:spChg>
        <pc:spChg chg="mod">
          <ac:chgData name="Luciane Moreira" userId="cc4f660e-def1-48de-ad57-4fd00240c9c5" providerId="ADAL" clId="{A277F98B-A16C-41FA-8003-8244E34C73E6}" dt="2018-04-12T17:48:21.191" v="205" actId="1076"/>
          <ac:spMkLst>
            <pc:docMk/>
            <pc:sldMk cId="3855908210" sldId="256"/>
            <ac:spMk id="58" creationId="{FEDFACA6-572A-47FB-9F70-CDE488380D7C}"/>
          </ac:spMkLst>
        </pc:spChg>
        <pc:picChg chg="mod">
          <ac:chgData name="Luciane Moreira" userId="cc4f660e-def1-48de-ad57-4fd00240c9c5" providerId="ADAL" clId="{A277F98B-A16C-41FA-8003-8244E34C73E6}" dt="2018-04-12T16:37:30.576" v="104" actId="1076"/>
          <ac:picMkLst>
            <pc:docMk/>
            <pc:sldMk cId="3855908210" sldId="256"/>
            <ac:picMk id="3" creationId="{038EAF0A-FF6E-4921-AE37-F8E8D16EAD95}"/>
          </ac:picMkLst>
        </pc:picChg>
        <pc:picChg chg="mod">
          <ac:chgData name="Luciane Moreira" userId="cc4f660e-def1-48de-ad57-4fd00240c9c5" providerId="ADAL" clId="{A277F98B-A16C-41FA-8003-8244E34C73E6}" dt="2018-04-12T16:42:21.057" v="124" actId="1076"/>
          <ac:picMkLst>
            <pc:docMk/>
            <pc:sldMk cId="3855908210" sldId="256"/>
            <ac:picMk id="15" creationId="{796B63E0-CC6E-431B-B0E4-62420B56835B}"/>
          </ac:picMkLst>
        </pc:picChg>
        <pc:picChg chg="mod">
          <ac:chgData name="Luciane Moreira" userId="cc4f660e-def1-48de-ad57-4fd00240c9c5" providerId="ADAL" clId="{A277F98B-A16C-41FA-8003-8244E34C73E6}" dt="2018-04-12T17:48:05.312" v="201" actId="1076"/>
          <ac:picMkLst>
            <pc:docMk/>
            <pc:sldMk cId="3855908210" sldId="256"/>
            <ac:picMk id="19" creationId="{1CC1196C-CE08-4EF3-A0BA-A065C757F35C}"/>
          </ac:picMkLst>
        </pc:picChg>
        <pc:picChg chg="mod">
          <ac:chgData name="Luciane Moreira" userId="cc4f660e-def1-48de-ad57-4fd00240c9c5" providerId="ADAL" clId="{A277F98B-A16C-41FA-8003-8244E34C73E6}" dt="2018-04-12T17:48:17.178" v="204" actId="1076"/>
          <ac:picMkLst>
            <pc:docMk/>
            <pc:sldMk cId="3855908210" sldId="256"/>
            <ac:picMk id="21" creationId="{F83CD0CD-D965-445E-9E3A-FE1F262B7F4E}"/>
          </ac:picMkLst>
        </pc:picChg>
        <pc:picChg chg="mod">
          <ac:chgData name="Luciane Moreira" userId="cc4f660e-def1-48de-ad57-4fd00240c9c5" providerId="ADAL" clId="{A277F98B-A16C-41FA-8003-8244E34C73E6}" dt="2018-04-12T16:39:46.055" v="120" actId="1076"/>
          <ac:picMkLst>
            <pc:docMk/>
            <pc:sldMk cId="3855908210" sldId="256"/>
            <ac:picMk id="23" creationId="{382A94FF-1D49-4D61-BC57-65628923454C}"/>
          </ac:picMkLst>
        </pc:picChg>
        <pc:picChg chg="mod">
          <ac:chgData name="Luciane Moreira" userId="cc4f660e-def1-48de-ad57-4fd00240c9c5" providerId="ADAL" clId="{A277F98B-A16C-41FA-8003-8244E34C73E6}" dt="2018-04-12T17:49:20.041" v="207" actId="1076"/>
          <ac:picMkLst>
            <pc:docMk/>
            <pc:sldMk cId="3855908210" sldId="256"/>
            <ac:picMk id="25" creationId="{247AD68F-5EE5-4A3B-9718-5E8FB1F52768}"/>
          </ac:picMkLst>
        </pc:picChg>
        <pc:picChg chg="mod">
          <ac:chgData name="Luciane Moreira" userId="cc4f660e-def1-48de-ad57-4fd00240c9c5" providerId="ADAL" clId="{A277F98B-A16C-41FA-8003-8244E34C73E6}" dt="2018-04-12T16:37:09.375" v="97" actId="1076"/>
          <ac:picMkLst>
            <pc:docMk/>
            <pc:sldMk cId="3855908210" sldId="256"/>
            <ac:picMk id="27" creationId="{93602A60-763A-4D8B-B078-D3511C4FEEBE}"/>
          </ac:picMkLst>
        </pc:picChg>
        <pc:picChg chg="mod">
          <ac:chgData name="Luciane Moreira" userId="cc4f660e-def1-48de-ad57-4fd00240c9c5" providerId="ADAL" clId="{A277F98B-A16C-41FA-8003-8244E34C73E6}" dt="2018-04-12T16:24:45.175" v="38" actId="1076"/>
          <ac:picMkLst>
            <pc:docMk/>
            <pc:sldMk cId="3855908210" sldId="256"/>
            <ac:picMk id="29" creationId="{3FD2CE53-39F1-4E4D-8F94-2B9853D8CC70}"/>
          </ac:picMkLst>
        </pc:picChg>
        <pc:picChg chg="mod">
          <ac:chgData name="Luciane Moreira" userId="cc4f660e-def1-48de-ad57-4fd00240c9c5" providerId="ADAL" clId="{A277F98B-A16C-41FA-8003-8244E34C73E6}" dt="2018-04-12T17:47:50.160" v="199" actId="1076"/>
          <ac:picMkLst>
            <pc:docMk/>
            <pc:sldMk cId="3855908210" sldId="256"/>
            <ac:picMk id="37" creationId="{88B5AFB4-2E05-49EB-8331-73D9197D81D6}"/>
          </ac:picMkLst>
        </pc:picChg>
        <pc:cxnChg chg="mod">
          <ac:chgData name="Luciane Moreira" userId="cc4f660e-def1-48de-ad57-4fd00240c9c5" providerId="ADAL" clId="{A277F98B-A16C-41FA-8003-8244E34C73E6}" dt="2018-04-12T16:24:45.175" v="38" actId="1076"/>
          <ac:cxnSpMkLst>
            <pc:docMk/>
            <pc:sldMk cId="3855908210" sldId="256"/>
            <ac:cxnSpMk id="26" creationId="{48A8279F-0340-4AC9-A2A5-A45B84A60CBD}"/>
          </ac:cxnSpMkLst>
        </pc:cxnChg>
        <pc:cxnChg chg="mod">
          <ac:chgData name="Luciane Moreira" userId="cc4f660e-def1-48de-ad57-4fd00240c9c5" providerId="ADAL" clId="{A277F98B-A16C-41FA-8003-8244E34C73E6}" dt="2018-04-12T17:47:58.904" v="200" actId="1076"/>
          <ac:cxnSpMkLst>
            <pc:docMk/>
            <pc:sldMk cId="3855908210" sldId="256"/>
            <ac:cxnSpMk id="28" creationId="{9B6CB6AB-70E7-4552-897B-EE728AAF25DE}"/>
          </ac:cxnSpMkLst>
        </pc:cxnChg>
        <pc:cxnChg chg="mod">
          <ac:chgData name="Luciane Moreira" userId="cc4f660e-def1-48de-ad57-4fd00240c9c5" providerId="ADAL" clId="{A277F98B-A16C-41FA-8003-8244E34C73E6}" dt="2018-04-12T16:39:00.456" v="116" actId="1076"/>
          <ac:cxnSpMkLst>
            <pc:docMk/>
            <pc:sldMk cId="3855908210" sldId="256"/>
            <ac:cxnSpMk id="30" creationId="{1BE7B88D-2C8B-484B-BFF9-72828C3C1FE2}"/>
          </ac:cxnSpMkLst>
        </pc:cxnChg>
        <pc:cxnChg chg="mod">
          <ac:chgData name="Luciane Moreira" userId="cc4f660e-def1-48de-ad57-4fd00240c9c5" providerId="ADAL" clId="{A277F98B-A16C-41FA-8003-8244E34C73E6}" dt="2018-04-12T16:37:14.901" v="98" actId="1076"/>
          <ac:cxnSpMkLst>
            <pc:docMk/>
            <pc:sldMk cId="3855908210" sldId="256"/>
            <ac:cxnSpMk id="31" creationId="{875E77FB-B42E-486B-BF2E-3491E815DB0A}"/>
          </ac:cxnSpMkLst>
        </pc:cxnChg>
        <pc:cxnChg chg="mod">
          <ac:chgData name="Luciane Moreira" userId="cc4f660e-def1-48de-ad57-4fd00240c9c5" providerId="ADAL" clId="{A277F98B-A16C-41FA-8003-8244E34C73E6}" dt="2018-04-12T17:48:09.034" v="202" actId="1076"/>
          <ac:cxnSpMkLst>
            <pc:docMk/>
            <pc:sldMk cId="3855908210" sldId="256"/>
            <ac:cxnSpMk id="32" creationId="{6E2AB2B7-2840-4E0E-BC18-915290200768}"/>
          </ac:cxnSpMkLst>
        </pc:cxnChg>
        <pc:cxnChg chg="mod">
          <ac:chgData name="Luciane Moreira" userId="cc4f660e-def1-48de-ad57-4fd00240c9c5" providerId="ADAL" clId="{A277F98B-A16C-41FA-8003-8244E34C73E6}" dt="2018-04-12T16:37:35.189" v="105" actId="14100"/>
          <ac:cxnSpMkLst>
            <pc:docMk/>
            <pc:sldMk cId="3855908210" sldId="256"/>
            <ac:cxnSpMk id="33" creationId="{99FD324A-EE0A-4DED-A9C1-0BA88C421370}"/>
          </ac:cxnSpMkLst>
        </pc:cxnChg>
        <pc:cxnChg chg="mod">
          <ac:chgData name="Luciane Moreira" userId="cc4f660e-def1-48de-ad57-4fd00240c9c5" providerId="ADAL" clId="{A277F98B-A16C-41FA-8003-8244E34C73E6}" dt="2018-04-12T17:48:58.430" v="206" actId="1076"/>
          <ac:cxnSpMkLst>
            <pc:docMk/>
            <pc:sldMk cId="3855908210" sldId="256"/>
            <ac:cxnSpMk id="34" creationId="{C51FB4D8-8A7F-4818-A205-7DB2F94DD894}"/>
          </ac:cxnSpMkLst>
        </pc:cxnChg>
        <pc:cxnChg chg="mod">
          <ac:chgData name="Luciane Moreira" userId="cc4f660e-def1-48de-ad57-4fd00240c9c5" providerId="ADAL" clId="{A277F98B-A16C-41FA-8003-8244E34C73E6}" dt="2018-04-12T16:42:00.648" v="121" actId="1076"/>
          <ac:cxnSpMkLst>
            <pc:docMk/>
            <pc:sldMk cId="3855908210" sldId="256"/>
            <ac:cxnSpMk id="35" creationId="{46E240A8-D01B-4F45-BF6B-CD556E080621}"/>
          </ac:cxnSpMkLst>
        </pc:cxnChg>
        <pc:cxnChg chg="mod">
          <ac:chgData name="Luciane Moreira" userId="cc4f660e-def1-48de-ad57-4fd00240c9c5" providerId="ADAL" clId="{A277F98B-A16C-41FA-8003-8244E34C73E6}" dt="2018-04-12T16:24:39.704" v="37" actId="1076"/>
          <ac:cxnSpMkLst>
            <pc:docMk/>
            <pc:sldMk cId="3855908210" sldId="256"/>
            <ac:cxnSpMk id="36" creationId="{20D4357D-C916-4B76-B330-CBECF0640465}"/>
          </ac:cxnSpMkLst>
        </pc:cxnChg>
        <pc:cxnChg chg="mod">
          <ac:chgData name="Luciane Moreira" userId="cc4f660e-def1-48de-ad57-4fd00240c9c5" providerId="ADAL" clId="{A277F98B-A16C-41FA-8003-8244E34C73E6}" dt="2018-04-12T16:42:08.609" v="123" actId="14100"/>
          <ac:cxnSpMkLst>
            <pc:docMk/>
            <pc:sldMk cId="3855908210" sldId="256"/>
            <ac:cxnSpMk id="38" creationId="{DE7468F2-86A6-4133-8C9C-AE6D0AD481F1}"/>
          </ac:cxnSpMkLst>
        </pc:cxnChg>
        <pc:cxnChg chg="mod">
          <ac:chgData name="Luciane Moreira" userId="cc4f660e-def1-48de-ad57-4fd00240c9c5" providerId="ADAL" clId="{A277F98B-A16C-41FA-8003-8244E34C73E6}" dt="2018-04-12T17:48:13.897" v="203" actId="1076"/>
          <ac:cxnSpMkLst>
            <pc:docMk/>
            <pc:sldMk cId="3855908210" sldId="256"/>
            <ac:cxnSpMk id="44" creationId="{FAFEFD3F-C5C0-42D8-A1F1-F7389AAAF5C6}"/>
          </ac:cxnSpMkLst>
        </pc:cxnChg>
      </pc:sldChg>
      <pc:sldChg chg="addSp modSp add">
        <pc:chgData name="Luciane Moreira" userId="cc4f660e-def1-48de-ad57-4fd00240c9c5" providerId="ADAL" clId="{A277F98B-A16C-41FA-8003-8244E34C73E6}" dt="2018-04-13T19:26:25.048" v="278" actId="1076"/>
        <pc:sldMkLst>
          <pc:docMk/>
          <pc:sldMk cId="2361971897" sldId="257"/>
        </pc:sldMkLst>
        <pc:spChg chg="mod">
          <ac:chgData name="Luciane Moreira" userId="cc4f660e-def1-48de-ad57-4fd00240c9c5" providerId="ADAL" clId="{A277F98B-A16C-41FA-8003-8244E34C73E6}" dt="2018-04-12T18:25:42.233" v="264" actId="1076"/>
          <ac:spMkLst>
            <pc:docMk/>
            <pc:sldMk cId="2361971897" sldId="257"/>
            <ac:spMk id="4" creationId="{EBD997B9-7512-491E-94BC-A373256B19DE}"/>
          </ac:spMkLst>
        </pc:spChg>
        <pc:spChg chg="mod">
          <ac:chgData name="Luciane Moreira" userId="cc4f660e-def1-48de-ad57-4fd00240c9c5" providerId="ADAL" clId="{A277F98B-A16C-41FA-8003-8244E34C73E6}" dt="2018-04-12T18:09:13.217" v="241" actId="1076"/>
          <ac:spMkLst>
            <pc:docMk/>
            <pc:sldMk cId="2361971897" sldId="257"/>
            <ac:spMk id="13" creationId="{295C2CD1-FC13-442A-A621-68747801E8F2}"/>
          </ac:spMkLst>
        </pc:spChg>
        <pc:spChg chg="mod">
          <ac:chgData name="Luciane Moreira" userId="cc4f660e-def1-48de-ad57-4fd00240c9c5" providerId="ADAL" clId="{A277F98B-A16C-41FA-8003-8244E34C73E6}" dt="2018-04-12T18:24:48.524" v="256" actId="1076"/>
          <ac:spMkLst>
            <pc:docMk/>
            <pc:sldMk cId="2361971897" sldId="257"/>
            <ac:spMk id="14" creationId="{479CF12B-7B7A-4E10-A2E7-D727DCFF5F5E}"/>
          </ac:spMkLst>
        </pc:spChg>
        <pc:spChg chg="mod">
          <ac:chgData name="Luciane Moreira" userId="cc4f660e-def1-48de-ad57-4fd00240c9c5" providerId="ADAL" clId="{A277F98B-A16C-41FA-8003-8244E34C73E6}" dt="2018-04-12T17:14:15.677" v="150" actId="1076"/>
          <ac:spMkLst>
            <pc:docMk/>
            <pc:sldMk cId="2361971897" sldId="257"/>
            <ac:spMk id="16" creationId="{7CBD93A2-7F8C-4AF8-B711-44D4D0F89086}"/>
          </ac:spMkLst>
        </pc:spChg>
        <pc:spChg chg="mod">
          <ac:chgData name="Luciane Moreira" userId="cc4f660e-def1-48de-ad57-4fd00240c9c5" providerId="ADAL" clId="{A277F98B-A16C-41FA-8003-8244E34C73E6}" dt="2018-04-12T18:25:19.212" v="262" actId="1076"/>
          <ac:spMkLst>
            <pc:docMk/>
            <pc:sldMk cId="2361971897" sldId="257"/>
            <ac:spMk id="54" creationId="{65CCF8AD-84B6-4075-A6C2-3BB51D3ED1FE}"/>
          </ac:spMkLst>
        </pc:spChg>
        <pc:spChg chg="mod">
          <ac:chgData name="Luciane Moreira" userId="cc4f660e-def1-48de-ad57-4fd00240c9c5" providerId="ADAL" clId="{A277F98B-A16C-41FA-8003-8244E34C73E6}" dt="2018-04-12T18:10:39.579" v="252" actId="1076"/>
          <ac:spMkLst>
            <pc:docMk/>
            <pc:sldMk cId="2361971897" sldId="257"/>
            <ac:spMk id="55" creationId="{DF56CEBC-04A3-4F04-BB29-023CDD82C098}"/>
          </ac:spMkLst>
        </pc:spChg>
        <pc:spChg chg="mod">
          <ac:chgData name="Luciane Moreira" userId="cc4f660e-def1-48de-ad57-4fd00240c9c5" providerId="ADAL" clId="{A277F98B-A16C-41FA-8003-8244E34C73E6}" dt="2018-04-12T18:10:21.465" v="250" actId="1076"/>
          <ac:spMkLst>
            <pc:docMk/>
            <pc:sldMk cId="2361971897" sldId="257"/>
            <ac:spMk id="56" creationId="{9926E5FA-C552-4936-A085-018C31530B48}"/>
          </ac:spMkLst>
        </pc:spChg>
        <pc:spChg chg="mod">
          <ac:chgData name="Luciane Moreira" userId="cc4f660e-def1-48de-ad57-4fd00240c9c5" providerId="ADAL" clId="{A277F98B-A16C-41FA-8003-8244E34C73E6}" dt="2018-04-13T19:26:25.048" v="278" actId="1076"/>
          <ac:spMkLst>
            <pc:docMk/>
            <pc:sldMk cId="2361971897" sldId="257"/>
            <ac:spMk id="57" creationId="{39DDB79C-245F-40D0-9B10-2D90BA627742}"/>
          </ac:spMkLst>
        </pc:spChg>
        <pc:spChg chg="mod">
          <ac:chgData name="Luciane Moreira" userId="cc4f660e-def1-48de-ad57-4fd00240c9c5" providerId="ADAL" clId="{A277F98B-A16C-41FA-8003-8244E34C73E6}" dt="2018-04-12T18:10:16.219" v="249" actId="1076"/>
          <ac:spMkLst>
            <pc:docMk/>
            <pc:sldMk cId="2361971897" sldId="257"/>
            <ac:spMk id="58" creationId="{FEDFACA6-572A-47FB-9F70-CDE488380D7C}"/>
          </ac:spMkLst>
        </pc:spChg>
        <pc:picChg chg="mod">
          <ac:chgData name="Luciane Moreira" userId="cc4f660e-def1-48de-ad57-4fd00240c9c5" providerId="ADAL" clId="{A277F98B-A16C-41FA-8003-8244E34C73E6}" dt="2018-04-12T17:31:57.981" v="195" actId="1076"/>
          <ac:picMkLst>
            <pc:docMk/>
            <pc:sldMk cId="2361971897" sldId="257"/>
            <ac:picMk id="3" creationId="{038EAF0A-FF6E-4921-AE37-F8E8D16EAD95}"/>
          </ac:picMkLst>
        </pc:picChg>
        <pc:picChg chg="mod">
          <ac:chgData name="Luciane Moreira" userId="cc4f660e-def1-48de-ad57-4fd00240c9c5" providerId="ADAL" clId="{A277F98B-A16C-41FA-8003-8244E34C73E6}" dt="2018-04-12T18:24:44.612" v="255" actId="1076"/>
          <ac:picMkLst>
            <pc:docMk/>
            <pc:sldMk cId="2361971897" sldId="257"/>
            <ac:picMk id="15" creationId="{796B63E0-CC6E-431B-B0E4-62420B56835B}"/>
          </ac:picMkLst>
        </pc:picChg>
        <pc:picChg chg="mod">
          <ac:chgData name="Luciane Moreira" userId="cc4f660e-def1-48de-ad57-4fd00240c9c5" providerId="ADAL" clId="{A277F98B-A16C-41FA-8003-8244E34C73E6}" dt="2018-04-12T18:25:04.705" v="259" actId="1076"/>
          <ac:picMkLst>
            <pc:docMk/>
            <pc:sldMk cId="2361971897" sldId="257"/>
            <ac:picMk id="19" creationId="{1CC1196C-CE08-4EF3-A0BA-A065C757F35C}"/>
          </ac:picMkLst>
        </pc:picChg>
        <pc:picChg chg="mod">
          <ac:chgData name="Luciane Moreira" userId="cc4f660e-def1-48de-ad57-4fd00240c9c5" providerId="ADAL" clId="{A277F98B-A16C-41FA-8003-8244E34C73E6}" dt="2018-04-12T18:27:34.649" v="268" actId="1076"/>
          <ac:picMkLst>
            <pc:docMk/>
            <pc:sldMk cId="2361971897" sldId="257"/>
            <ac:picMk id="21" creationId="{F83CD0CD-D965-445E-9E3A-FE1F262B7F4E}"/>
          </ac:picMkLst>
        </pc:picChg>
        <pc:picChg chg="mod">
          <ac:chgData name="Luciane Moreira" userId="cc4f660e-def1-48de-ad57-4fd00240c9c5" providerId="ADAL" clId="{A277F98B-A16C-41FA-8003-8244E34C73E6}" dt="2018-04-12T18:09:08.727" v="240" actId="1076"/>
          <ac:picMkLst>
            <pc:docMk/>
            <pc:sldMk cId="2361971897" sldId="257"/>
            <ac:picMk id="23" creationId="{382A94FF-1D49-4D61-BC57-65628923454C}"/>
          </ac:picMkLst>
        </pc:picChg>
        <pc:picChg chg="mod">
          <ac:chgData name="Luciane Moreira" userId="cc4f660e-def1-48de-ad57-4fd00240c9c5" providerId="ADAL" clId="{A277F98B-A16C-41FA-8003-8244E34C73E6}" dt="2018-04-12T18:25:10.782" v="260" actId="1076"/>
          <ac:picMkLst>
            <pc:docMk/>
            <pc:sldMk cId="2361971897" sldId="257"/>
            <ac:picMk id="25" creationId="{247AD68F-5EE5-4A3B-9718-5E8FB1F52768}"/>
          </ac:picMkLst>
        </pc:picChg>
        <pc:picChg chg="mod">
          <ac:chgData name="Luciane Moreira" userId="cc4f660e-def1-48de-ad57-4fd00240c9c5" providerId="ADAL" clId="{A277F98B-A16C-41FA-8003-8244E34C73E6}" dt="2018-04-12T18:24:55.679" v="258" actId="1076"/>
          <ac:picMkLst>
            <pc:docMk/>
            <pc:sldMk cId="2361971897" sldId="257"/>
            <ac:picMk id="27" creationId="{93602A60-763A-4D8B-B078-D3511C4FEEBE}"/>
          </ac:picMkLst>
        </pc:picChg>
        <pc:picChg chg="mod">
          <ac:chgData name="Luciane Moreira" userId="cc4f660e-def1-48de-ad57-4fd00240c9c5" providerId="ADAL" clId="{A277F98B-A16C-41FA-8003-8244E34C73E6}" dt="2018-04-12T18:08:41.189" v="236" actId="1076"/>
          <ac:picMkLst>
            <pc:docMk/>
            <pc:sldMk cId="2361971897" sldId="257"/>
            <ac:picMk id="29" creationId="{3FD2CE53-39F1-4E4D-8F94-2B9853D8CC70}"/>
          </ac:picMkLst>
        </pc:picChg>
        <pc:picChg chg="mod">
          <ac:chgData name="Luciane Moreira" userId="cc4f660e-def1-48de-ad57-4fd00240c9c5" providerId="ADAL" clId="{A277F98B-A16C-41FA-8003-8244E34C73E6}" dt="2018-04-12T17:18:22.847" v="172" actId="1076"/>
          <ac:picMkLst>
            <pc:docMk/>
            <pc:sldMk cId="2361971897" sldId="257"/>
            <ac:picMk id="37" creationId="{88B5AFB4-2E05-49EB-8331-73D9197D81D6}"/>
          </ac:picMkLst>
        </pc:picChg>
        <pc:cxnChg chg="mod">
          <ac:chgData name="Luciane Moreira" userId="cc4f660e-def1-48de-ad57-4fd00240c9c5" providerId="ADAL" clId="{A277F98B-A16C-41FA-8003-8244E34C73E6}" dt="2018-04-12T18:08:41.189" v="236" actId="1076"/>
          <ac:cxnSpMkLst>
            <pc:docMk/>
            <pc:sldMk cId="2361971897" sldId="257"/>
            <ac:cxnSpMk id="26" creationId="{48A8279F-0340-4AC9-A2A5-A45B84A60CBD}"/>
          </ac:cxnSpMkLst>
        </pc:cxnChg>
        <pc:cxnChg chg="mod">
          <ac:chgData name="Luciane Moreira" userId="cc4f660e-def1-48de-ad57-4fd00240c9c5" providerId="ADAL" clId="{A277F98B-A16C-41FA-8003-8244E34C73E6}" dt="2018-04-12T17:55:11.612" v="226" actId="1076"/>
          <ac:cxnSpMkLst>
            <pc:docMk/>
            <pc:sldMk cId="2361971897" sldId="257"/>
            <ac:cxnSpMk id="28" creationId="{9B6CB6AB-70E7-4552-897B-EE728AAF25DE}"/>
          </ac:cxnSpMkLst>
        </pc:cxnChg>
        <pc:cxnChg chg="mod">
          <ac:chgData name="Luciane Moreira" userId="cc4f660e-def1-48de-ad57-4fd00240c9c5" providerId="ADAL" clId="{A277F98B-A16C-41FA-8003-8244E34C73E6}" dt="2018-04-13T17:28:25.121" v="276" actId="1076"/>
          <ac:cxnSpMkLst>
            <pc:docMk/>
            <pc:sldMk cId="2361971897" sldId="257"/>
            <ac:cxnSpMk id="30" creationId="{1BE7B88D-2C8B-484B-BFF9-72828C3C1FE2}"/>
          </ac:cxnSpMkLst>
        </pc:cxnChg>
        <pc:cxnChg chg="mod">
          <ac:chgData name="Luciane Moreira" userId="cc4f660e-def1-48de-ad57-4fd00240c9c5" providerId="ADAL" clId="{A277F98B-A16C-41FA-8003-8244E34C73E6}" dt="2018-04-12T17:18:46.597" v="175" actId="1076"/>
          <ac:cxnSpMkLst>
            <pc:docMk/>
            <pc:sldMk cId="2361971897" sldId="257"/>
            <ac:cxnSpMk id="31" creationId="{875E77FB-B42E-486B-BF2E-3491E815DB0A}"/>
          </ac:cxnSpMkLst>
        </pc:cxnChg>
        <pc:cxnChg chg="mod">
          <ac:chgData name="Luciane Moreira" userId="cc4f660e-def1-48de-ad57-4fd00240c9c5" providerId="ADAL" clId="{A277F98B-A16C-41FA-8003-8244E34C73E6}" dt="2018-04-12T18:46:56.837" v="270" actId="14100"/>
          <ac:cxnSpMkLst>
            <pc:docMk/>
            <pc:sldMk cId="2361971897" sldId="257"/>
            <ac:cxnSpMk id="32" creationId="{6E2AB2B7-2840-4E0E-BC18-915290200768}"/>
          </ac:cxnSpMkLst>
        </pc:cxnChg>
        <pc:cxnChg chg="mod">
          <ac:chgData name="Luciane Moreira" userId="cc4f660e-def1-48de-ad57-4fd00240c9c5" providerId="ADAL" clId="{A277F98B-A16C-41FA-8003-8244E34C73E6}" dt="2018-04-12T17:32:07.692" v="197" actId="1076"/>
          <ac:cxnSpMkLst>
            <pc:docMk/>
            <pc:sldMk cId="2361971897" sldId="257"/>
            <ac:cxnSpMk id="33" creationId="{99FD324A-EE0A-4DED-A9C1-0BA88C421370}"/>
          </ac:cxnSpMkLst>
        </pc:cxnChg>
        <pc:cxnChg chg="mod">
          <ac:chgData name="Luciane Moreira" userId="cc4f660e-def1-48de-ad57-4fd00240c9c5" providerId="ADAL" clId="{A277F98B-A16C-41FA-8003-8244E34C73E6}" dt="2018-04-12T17:55:07.401" v="225" actId="1076"/>
          <ac:cxnSpMkLst>
            <pc:docMk/>
            <pc:sldMk cId="2361971897" sldId="257"/>
            <ac:cxnSpMk id="34" creationId="{C51FB4D8-8A7F-4818-A205-7DB2F94DD894}"/>
          </ac:cxnSpMkLst>
        </pc:cxnChg>
        <pc:cxnChg chg="mod">
          <ac:chgData name="Luciane Moreira" userId="cc4f660e-def1-48de-ad57-4fd00240c9c5" providerId="ADAL" clId="{A277F98B-A16C-41FA-8003-8244E34C73E6}" dt="2018-04-12T17:53:43.835" v="214" actId="1076"/>
          <ac:cxnSpMkLst>
            <pc:docMk/>
            <pc:sldMk cId="2361971897" sldId="257"/>
            <ac:cxnSpMk id="35" creationId="{46E240A8-D01B-4F45-BF6B-CD556E080621}"/>
          </ac:cxnSpMkLst>
        </pc:cxnChg>
        <pc:cxnChg chg="mod">
          <ac:chgData name="Luciane Moreira" userId="cc4f660e-def1-48de-ad57-4fd00240c9c5" providerId="ADAL" clId="{A277F98B-A16C-41FA-8003-8244E34C73E6}" dt="2018-04-12T18:08:36.197" v="235" actId="1076"/>
          <ac:cxnSpMkLst>
            <pc:docMk/>
            <pc:sldMk cId="2361971897" sldId="257"/>
            <ac:cxnSpMk id="36" creationId="{20D4357D-C916-4B76-B330-CBECF0640465}"/>
          </ac:cxnSpMkLst>
        </pc:cxnChg>
        <pc:cxnChg chg="mod">
          <ac:chgData name="Luciane Moreira" userId="cc4f660e-def1-48de-ad57-4fd00240c9c5" providerId="ADAL" clId="{A277F98B-A16C-41FA-8003-8244E34C73E6}" dt="2018-04-12T17:53:46.843" v="215" actId="1076"/>
          <ac:cxnSpMkLst>
            <pc:docMk/>
            <pc:sldMk cId="2361971897" sldId="257"/>
            <ac:cxnSpMk id="38" creationId="{DE7468F2-86A6-4133-8C9C-AE6D0AD481F1}"/>
          </ac:cxnSpMkLst>
        </pc:cxnChg>
        <pc:cxnChg chg="add mod">
          <ac:chgData name="Luciane Moreira" userId="cc4f660e-def1-48de-ad57-4fd00240c9c5" providerId="ADAL" clId="{A277F98B-A16C-41FA-8003-8244E34C73E6}" dt="2018-04-13T17:28:14.010" v="275" actId="14100"/>
          <ac:cxnSpMkLst>
            <pc:docMk/>
            <pc:sldMk cId="2361971897" sldId="257"/>
            <ac:cxnSpMk id="39" creationId="{DF9C4165-05F5-4574-8E5F-EBA8D76078F2}"/>
          </ac:cxnSpMkLst>
        </pc:cxnChg>
        <pc:cxnChg chg="mod">
          <ac:chgData name="Luciane Moreira" userId="cc4f660e-def1-48de-ad57-4fd00240c9c5" providerId="ADAL" clId="{A277F98B-A16C-41FA-8003-8244E34C73E6}" dt="2018-04-12T18:27:18.427" v="266" actId="1076"/>
          <ac:cxnSpMkLst>
            <pc:docMk/>
            <pc:sldMk cId="2361971897" sldId="257"/>
            <ac:cxnSpMk id="44" creationId="{FAFEFD3F-C5C0-42D8-A1F1-F7389AAAF5C6}"/>
          </ac:cxnSpMkLst>
        </pc:cxnChg>
      </pc:sldChg>
      <pc:sldChg chg="addSp delSp modSp add">
        <pc:chgData name="Luciane Moreira" userId="cc4f660e-def1-48de-ad57-4fd00240c9c5" providerId="ADAL" clId="{A277F98B-A16C-41FA-8003-8244E34C73E6}" dt="2018-04-13T20:08:44.219" v="447" actId="1076"/>
        <pc:sldMkLst>
          <pc:docMk/>
          <pc:sldMk cId="756426308" sldId="258"/>
        </pc:sldMkLst>
        <pc:spChg chg="mod">
          <ac:chgData name="Luciane Moreira" userId="cc4f660e-def1-48de-ad57-4fd00240c9c5" providerId="ADAL" clId="{A277F98B-A16C-41FA-8003-8244E34C73E6}" dt="2018-04-13T20:05:41.295" v="410" actId="1076"/>
          <ac:spMkLst>
            <pc:docMk/>
            <pc:sldMk cId="756426308" sldId="258"/>
            <ac:spMk id="4" creationId="{EBD997B9-7512-491E-94BC-A373256B19DE}"/>
          </ac:spMkLst>
        </pc:spChg>
        <pc:spChg chg="del">
          <ac:chgData name="Luciane Moreira" userId="cc4f660e-def1-48de-ad57-4fd00240c9c5" providerId="ADAL" clId="{A277F98B-A16C-41FA-8003-8244E34C73E6}" dt="2018-04-13T19:33:24.817" v="311"/>
          <ac:spMkLst>
            <pc:docMk/>
            <pc:sldMk cId="756426308" sldId="258"/>
            <ac:spMk id="13" creationId="{295C2CD1-FC13-442A-A621-68747801E8F2}"/>
          </ac:spMkLst>
        </pc:spChg>
        <pc:spChg chg="mod">
          <ac:chgData name="Luciane Moreira" userId="cc4f660e-def1-48de-ad57-4fd00240c9c5" providerId="ADAL" clId="{A277F98B-A16C-41FA-8003-8244E34C73E6}" dt="2018-04-13T20:05:35.326" v="409" actId="1076"/>
          <ac:spMkLst>
            <pc:docMk/>
            <pc:sldMk cId="756426308" sldId="258"/>
            <ac:spMk id="14" creationId="{479CF12B-7B7A-4E10-A2E7-D727DCFF5F5E}"/>
          </ac:spMkLst>
        </pc:spChg>
        <pc:spChg chg="mod">
          <ac:chgData name="Luciane Moreira" userId="cc4f660e-def1-48de-ad57-4fd00240c9c5" providerId="ADAL" clId="{A277F98B-A16C-41FA-8003-8244E34C73E6}" dt="2018-04-13T20:05:31.198" v="408" actId="1076"/>
          <ac:spMkLst>
            <pc:docMk/>
            <pc:sldMk cId="756426308" sldId="258"/>
            <ac:spMk id="16" creationId="{7CBD93A2-7F8C-4AF8-B711-44D4D0F89086}"/>
          </ac:spMkLst>
        </pc:spChg>
        <pc:spChg chg="add del">
          <ac:chgData name="Luciane Moreira" userId="cc4f660e-def1-48de-ad57-4fd00240c9c5" providerId="ADAL" clId="{A277F98B-A16C-41FA-8003-8244E34C73E6}" dt="2018-04-13T19:33:24.817" v="311"/>
          <ac:spMkLst>
            <pc:docMk/>
            <pc:sldMk cId="756426308" sldId="258"/>
            <ac:spMk id="53" creationId="{BEB90A4A-4E01-4F9D-9365-C40E99E304FC}"/>
          </ac:spMkLst>
        </pc:spChg>
        <pc:spChg chg="del">
          <ac:chgData name="Luciane Moreira" userId="cc4f660e-def1-48de-ad57-4fd00240c9c5" providerId="ADAL" clId="{A277F98B-A16C-41FA-8003-8244E34C73E6}" dt="2018-04-13T19:33:05.162" v="309"/>
          <ac:spMkLst>
            <pc:docMk/>
            <pc:sldMk cId="756426308" sldId="258"/>
            <ac:spMk id="54" creationId="{65CCF8AD-84B6-4075-A6C2-3BB51D3ED1FE}"/>
          </ac:spMkLst>
        </pc:spChg>
        <pc:spChg chg="del">
          <ac:chgData name="Luciane Moreira" userId="cc4f660e-def1-48de-ad57-4fd00240c9c5" providerId="ADAL" clId="{A277F98B-A16C-41FA-8003-8244E34C73E6}" dt="2018-04-13T19:33:05.162" v="309"/>
          <ac:spMkLst>
            <pc:docMk/>
            <pc:sldMk cId="756426308" sldId="258"/>
            <ac:spMk id="55" creationId="{DF56CEBC-04A3-4F04-BB29-023CDD82C098}"/>
          </ac:spMkLst>
        </pc:spChg>
        <pc:spChg chg="del mod">
          <ac:chgData name="Luciane Moreira" userId="cc4f660e-def1-48de-ad57-4fd00240c9c5" providerId="ADAL" clId="{A277F98B-A16C-41FA-8003-8244E34C73E6}" dt="2018-04-13T19:33:24.817" v="311"/>
          <ac:spMkLst>
            <pc:docMk/>
            <pc:sldMk cId="756426308" sldId="258"/>
            <ac:spMk id="56" creationId="{9926E5FA-C552-4936-A085-018C31530B48}"/>
          </ac:spMkLst>
        </pc:spChg>
        <pc:spChg chg="mod">
          <ac:chgData name="Luciane Moreira" userId="cc4f660e-def1-48de-ad57-4fd00240c9c5" providerId="ADAL" clId="{A277F98B-A16C-41FA-8003-8244E34C73E6}" dt="2018-04-13T20:05:03.700" v="401" actId="1076"/>
          <ac:spMkLst>
            <pc:docMk/>
            <pc:sldMk cId="756426308" sldId="258"/>
            <ac:spMk id="57" creationId="{39DDB79C-245F-40D0-9B10-2D90BA627742}"/>
          </ac:spMkLst>
        </pc:spChg>
        <pc:spChg chg="del mod">
          <ac:chgData name="Luciane Moreira" userId="cc4f660e-def1-48de-ad57-4fd00240c9c5" providerId="ADAL" clId="{A277F98B-A16C-41FA-8003-8244E34C73E6}" dt="2018-04-13T19:33:05.162" v="309"/>
          <ac:spMkLst>
            <pc:docMk/>
            <pc:sldMk cId="756426308" sldId="258"/>
            <ac:spMk id="58" creationId="{FEDFACA6-572A-47FB-9F70-CDE488380D7C}"/>
          </ac:spMkLst>
        </pc:spChg>
        <pc:spChg chg="add del">
          <ac:chgData name="Luciane Moreira" userId="cc4f660e-def1-48de-ad57-4fd00240c9c5" providerId="ADAL" clId="{A277F98B-A16C-41FA-8003-8244E34C73E6}" dt="2018-04-13T19:33:24.817" v="311"/>
          <ac:spMkLst>
            <pc:docMk/>
            <pc:sldMk cId="756426308" sldId="258"/>
            <ac:spMk id="59" creationId="{81BBA820-8938-49DA-901B-9231F89848AA}"/>
          </ac:spMkLst>
        </pc:spChg>
        <pc:spChg chg="add del">
          <ac:chgData name="Luciane Moreira" userId="cc4f660e-def1-48de-ad57-4fd00240c9c5" providerId="ADAL" clId="{A277F98B-A16C-41FA-8003-8244E34C73E6}" dt="2018-04-13T19:33:24.817" v="311"/>
          <ac:spMkLst>
            <pc:docMk/>
            <pc:sldMk cId="756426308" sldId="258"/>
            <ac:spMk id="60" creationId="{B813E983-A9E9-456A-9CF5-E6F6C2B45EAF}"/>
          </ac:spMkLst>
        </pc:spChg>
        <pc:spChg chg="add del mod">
          <ac:chgData name="Luciane Moreira" userId="cc4f660e-def1-48de-ad57-4fd00240c9c5" providerId="ADAL" clId="{A277F98B-A16C-41FA-8003-8244E34C73E6}" dt="2018-04-13T20:08:01.837" v="439" actId="1076"/>
          <ac:spMkLst>
            <pc:docMk/>
            <pc:sldMk cId="756426308" sldId="258"/>
            <ac:spMk id="62" creationId="{0E70E504-B882-4E51-8A78-3533303F07E6}"/>
          </ac:spMkLst>
        </pc:spChg>
        <pc:spChg chg="add del mod">
          <ac:chgData name="Luciane Moreira" userId="cc4f660e-def1-48de-ad57-4fd00240c9c5" providerId="ADAL" clId="{A277F98B-A16C-41FA-8003-8244E34C73E6}" dt="2018-04-13T20:07:05.276" v="429" actId="1076"/>
          <ac:spMkLst>
            <pc:docMk/>
            <pc:sldMk cId="756426308" sldId="258"/>
            <ac:spMk id="63" creationId="{6E2B7EA8-206D-4F7A-AFA8-BE371E0F9C40}"/>
          </ac:spMkLst>
        </pc:spChg>
        <pc:spChg chg="add del mod">
          <ac:chgData name="Luciane Moreira" userId="cc4f660e-def1-48de-ad57-4fd00240c9c5" providerId="ADAL" clId="{A277F98B-A16C-41FA-8003-8244E34C73E6}" dt="2018-04-13T20:06:01.515" v="416" actId="1076"/>
          <ac:spMkLst>
            <pc:docMk/>
            <pc:sldMk cId="756426308" sldId="258"/>
            <ac:spMk id="76" creationId="{8553A58F-05C1-448D-9558-74C8722624AE}"/>
          </ac:spMkLst>
        </pc:spChg>
        <pc:spChg chg="add del mod">
          <ac:chgData name="Luciane Moreira" userId="cc4f660e-def1-48de-ad57-4fd00240c9c5" providerId="ADAL" clId="{A277F98B-A16C-41FA-8003-8244E34C73E6}" dt="2018-04-13T20:06:27.922" v="421" actId="1076"/>
          <ac:spMkLst>
            <pc:docMk/>
            <pc:sldMk cId="756426308" sldId="258"/>
            <ac:spMk id="77" creationId="{29D6885C-6487-4115-865C-F52685BD8E44}"/>
          </ac:spMkLst>
        </pc:spChg>
        <pc:spChg chg="add del mod">
          <ac:chgData name="Luciane Moreira" userId="cc4f660e-def1-48de-ad57-4fd00240c9c5" providerId="ADAL" clId="{A277F98B-A16C-41FA-8003-8244E34C73E6}" dt="2018-04-13T20:08:44.219" v="447" actId="1076"/>
          <ac:spMkLst>
            <pc:docMk/>
            <pc:sldMk cId="756426308" sldId="258"/>
            <ac:spMk id="78" creationId="{374C6445-1AF3-4F12-95B0-A34F602CEDDC}"/>
          </ac:spMkLst>
        </pc:spChg>
        <pc:picChg chg="mod">
          <ac:chgData name="Luciane Moreira" userId="cc4f660e-def1-48de-ad57-4fd00240c9c5" providerId="ADAL" clId="{A277F98B-A16C-41FA-8003-8244E34C73E6}" dt="2018-04-13T20:05:26.187" v="407" actId="1076"/>
          <ac:picMkLst>
            <pc:docMk/>
            <pc:sldMk cId="756426308" sldId="258"/>
            <ac:picMk id="3" creationId="{038EAF0A-FF6E-4921-AE37-F8E8D16EAD95}"/>
          </ac:picMkLst>
        </pc:picChg>
        <pc:picChg chg="mod">
          <ac:chgData name="Luciane Moreira" userId="cc4f660e-def1-48de-ad57-4fd00240c9c5" providerId="ADAL" clId="{A277F98B-A16C-41FA-8003-8244E34C73E6}" dt="2018-04-13T20:05:00.088" v="400" actId="1076"/>
          <ac:picMkLst>
            <pc:docMk/>
            <pc:sldMk cId="756426308" sldId="258"/>
            <ac:picMk id="15" creationId="{796B63E0-CC6E-431B-B0E4-62420B56835B}"/>
          </ac:picMkLst>
        </pc:picChg>
        <pc:picChg chg="del mod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19" creationId="{1CC1196C-CE08-4EF3-A0BA-A065C757F35C}"/>
          </ac:picMkLst>
        </pc:picChg>
        <pc:picChg chg="del mod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21" creationId="{F83CD0CD-D965-445E-9E3A-FE1F262B7F4E}"/>
          </ac:picMkLst>
        </pc:picChg>
        <pc:picChg chg="del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23" creationId="{382A94FF-1D49-4D61-BC57-65628923454C}"/>
          </ac:picMkLst>
        </pc:picChg>
        <pc:picChg chg="del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25" creationId="{247AD68F-5EE5-4A3B-9718-5E8FB1F52768}"/>
          </ac:picMkLst>
        </pc:picChg>
        <pc:picChg chg="mod">
          <ac:chgData name="Luciane Moreira" userId="cc4f660e-def1-48de-ad57-4fd00240c9c5" providerId="ADAL" clId="{A277F98B-A16C-41FA-8003-8244E34C73E6}" dt="2018-04-13T20:04:55.643" v="399" actId="1076"/>
          <ac:picMkLst>
            <pc:docMk/>
            <pc:sldMk cId="756426308" sldId="258"/>
            <ac:picMk id="27" creationId="{93602A60-763A-4D8B-B078-D3511C4FEEBE}"/>
          </ac:picMkLst>
        </pc:picChg>
        <pc:picChg chg="del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29" creationId="{3FD2CE53-39F1-4E4D-8F94-2B9853D8CC70}"/>
          </ac:picMkLst>
        </pc:picChg>
        <pc:picChg chg="del">
          <ac:chgData name="Luciane Moreira" userId="cc4f660e-def1-48de-ad57-4fd00240c9c5" providerId="ADAL" clId="{A277F98B-A16C-41FA-8003-8244E34C73E6}" dt="2018-04-13T19:33:05.162" v="309"/>
          <ac:picMkLst>
            <pc:docMk/>
            <pc:sldMk cId="756426308" sldId="258"/>
            <ac:picMk id="37" creationId="{88B5AFB4-2E05-49EB-8331-73D9197D81D6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0" creationId="{1E0D0761-6457-47F4-876C-FFA1A5A5491F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1" creationId="{64335AD8-6457-47EF-B287-87E92C135816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2" creationId="{9102D6C5-024D-4E25-A1D2-E1E32244424D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3" creationId="{9155B9E5-7790-442A-9D57-4D3076AF3978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5" creationId="{7FEB532F-BEBE-4A72-BB25-C13D7AEE1B03}"/>
          </ac:picMkLst>
        </pc:picChg>
        <pc:picChg chg="add del">
          <ac:chgData name="Luciane Moreira" userId="cc4f660e-def1-48de-ad57-4fd00240c9c5" providerId="ADAL" clId="{A277F98B-A16C-41FA-8003-8244E34C73E6}" dt="2018-04-13T19:33:24.817" v="311"/>
          <ac:picMkLst>
            <pc:docMk/>
            <pc:sldMk cId="756426308" sldId="258"/>
            <ac:picMk id="46" creationId="{A28E065A-19FC-4373-B758-2BAF89AAD812}"/>
          </ac:picMkLst>
        </pc:picChg>
        <pc:picChg chg="add del mod">
          <ac:chgData name="Luciane Moreira" userId="cc4f660e-def1-48de-ad57-4fd00240c9c5" providerId="ADAL" clId="{A277F98B-A16C-41FA-8003-8244E34C73E6}" dt="2018-04-13T20:07:56.887" v="438" actId="14100"/>
          <ac:picMkLst>
            <pc:docMk/>
            <pc:sldMk cId="756426308" sldId="258"/>
            <ac:picMk id="64" creationId="{75A172FC-B06E-444B-BFF6-574560133FC7}"/>
          </ac:picMkLst>
        </pc:picChg>
        <pc:picChg chg="add del mod">
          <ac:chgData name="Luciane Moreira" userId="cc4f660e-def1-48de-ad57-4fd00240c9c5" providerId="ADAL" clId="{A277F98B-A16C-41FA-8003-8244E34C73E6}" dt="2018-04-13T20:08:35.928" v="446" actId="1076"/>
          <ac:picMkLst>
            <pc:docMk/>
            <pc:sldMk cId="756426308" sldId="258"/>
            <ac:picMk id="65" creationId="{D107294C-4E4B-439F-94A3-CB8A2F168CB4}"/>
          </ac:picMkLst>
        </pc:picChg>
        <pc:picChg chg="add del mod">
          <ac:chgData name="Luciane Moreira" userId="cc4f660e-def1-48de-ad57-4fd00240c9c5" providerId="ADAL" clId="{A277F98B-A16C-41FA-8003-8244E34C73E6}" dt="2018-04-13T20:06:19.004" v="420" actId="1076"/>
          <ac:picMkLst>
            <pc:docMk/>
            <pc:sldMk cId="756426308" sldId="258"/>
            <ac:picMk id="66" creationId="{E41C7367-5AD7-4C6D-8F4D-3896D339DFC5}"/>
          </ac:picMkLst>
        </pc:picChg>
        <pc:picChg chg="add del mod">
          <ac:chgData name="Luciane Moreira" userId="cc4f660e-def1-48de-ad57-4fd00240c9c5" providerId="ADAL" clId="{A277F98B-A16C-41FA-8003-8244E34C73E6}" dt="2018-04-13T20:05:57.959" v="415" actId="1076"/>
          <ac:picMkLst>
            <pc:docMk/>
            <pc:sldMk cId="756426308" sldId="258"/>
            <ac:picMk id="67" creationId="{834B2B15-C004-4C06-8C67-D327C06D2E3A}"/>
          </ac:picMkLst>
        </pc:picChg>
        <pc:picChg chg="add del mod">
          <ac:chgData name="Luciane Moreira" userId="cc4f660e-def1-48de-ad57-4fd00240c9c5" providerId="ADAL" clId="{A277F98B-A16C-41FA-8003-8244E34C73E6}" dt="2018-04-13T20:06:53.921" v="427" actId="1076"/>
          <ac:picMkLst>
            <pc:docMk/>
            <pc:sldMk cId="756426308" sldId="258"/>
            <ac:picMk id="68" creationId="{3BA6BACA-25AD-4652-9164-506B1ADC3BCC}"/>
          </ac:picMkLst>
        </pc:picChg>
        <pc:picChg chg="add del mod">
          <ac:chgData name="Luciane Moreira" userId="cc4f660e-def1-48de-ad57-4fd00240c9c5" providerId="ADAL" clId="{A277F98B-A16C-41FA-8003-8244E34C73E6}" dt="2018-04-13T20:04:13.013" v="388" actId="1076"/>
          <ac:picMkLst>
            <pc:docMk/>
            <pc:sldMk cId="756426308" sldId="258"/>
            <ac:picMk id="69" creationId="{6AD5B326-0D3E-46DE-956D-2D96CDCF03BC}"/>
          </ac:picMkLst>
        </pc:picChg>
        <pc:cxnChg chg="del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28" creationId="{9B6CB6AB-70E7-4552-897B-EE728AAF25DE}"/>
          </ac:cxnSpMkLst>
        </pc:cxnChg>
        <pc:cxnChg chg="del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30" creationId="{1BE7B88D-2C8B-484B-BFF9-72828C3C1FE2}"/>
          </ac:cxnSpMkLst>
        </pc:cxnChg>
        <pc:cxnChg chg="mod">
          <ac:chgData name="Luciane Moreira" userId="cc4f660e-def1-48de-ad57-4fd00240c9c5" providerId="ADAL" clId="{A277F98B-A16C-41FA-8003-8244E34C73E6}" dt="2018-04-13T20:05:08.943" v="402" actId="14100"/>
          <ac:cxnSpMkLst>
            <pc:docMk/>
            <pc:sldMk cId="756426308" sldId="258"/>
            <ac:cxnSpMk id="31" creationId="{875E77FB-B42E-486B-BF2E-3491E815DB0A}"/>
          </ac:cxnSpMkLst>
        </pc:cxnChg>
        <pc:cxnChg chg="del mod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32" creationId="{6E2AB2B7-2840-4E0E-BC18-915290200768}"/>
          </ac:cxnSpMkLst>
        </pc:cxnChg>
        <pc:cxnChg chg="mod">
          <ac:chgData name="Luciane Moreira" userId="cc4f660e-def1-48de-ad57-4fd00240c9c5" providerId="ADAL" clId="{A277F98B-A16C-41FA-8003-8244E34C73E6}" dt="2018-04-13T20:05:22.509" v="406" actId="14100"/>
          <ac:cxnSpMkLst>
            <pc:docMk/>
            <pc:sldMk cId="756426308" sldId="258"/>
            <ac:cxnSpMk id="33" creationId="{99FD324A-EE0A-4DED-A9C1-0BA88C421370}"/>
          </ac:cxnSpMkLst>
        </pc:cxnChg>
        <pc:cxnChg chg="del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34" creationId="{C51FB4D8-8A7F-4818-A205-7DB2F94DD894}"/>
          </ac:cxnSpMkLst>
        </pc:cxnChg>
        <pc:cxnChg chg="mod">
          <ac:chgData name="Luciane Moreira" userId="cc4f660e-def1-48de-ad57-4fd00240c9c5" providerId="ADAL" clId="{A277F98B-A16C-41FA-8003-8244E34C73E6}" dt="2018-04-13T20:04:41.975" v="394" actId="14100"/>
          <ac:cxnSpMkLst>
            <pc:docMk/>
            <pc:sldMk cId="756426308" sldId="258"/>
            <ac:cxnSpMk id="35" creationId="{46E240A8-D01B-4F45-BF6B-CD556E080621}"/>
          </ac:cxnSpMkLst>
        </pc:cxnChg>
        <pc:cxnChg chg="del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36" creationId="{20D4357D-C916-4B76-B330-CBECF0640465}"/>
          </ac:cxnSpMkLst>
        </pc:cxnChg>
        <pc:cxnChg chg="mod">
          <ac:chgData name="Luciane Moreira" userId="cc4f660e-def1-48de-ad57-4fd00240c9c5" providerId="ADAL" clId="{A277F98B-A16C-41FA-8003-8244E34C73E6}" dt="2018-04-13T20:04:22.304" v="390" actId="1076"/>
          <ac:cxnSpMkLst>
            <pc:docMk/>
            <pc:sldMk cId="756426308" sldId="258"/>
            <ac:cxnSpMk id="38" creationId="{DE7468F2-86A6-4133-8C9C-AE6D0AD481F1}"/>
          </ac:cxnSpMkLst>
        </pc:cxnChg>
        <pc:cxnChg chg="del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39" creationId="{DF9C4165-05F5-4574-8E5F-EBA8D76078F2}"/>
          </ac:cxnSpMkLst>
        </pc:cxnChg>
        <pc:cxnChg chg="del mod">
          <ac:chgData name="Luciane Moreira" userId="cc4f660e-def1-48de-ad57-4fd00240c9c5" providerId="ADAL" clId="{A277F98B-A16C-41FA-8003-8244E34C73E6}" dt="2018-04-13T19:33:05.162" v="309"/>
          <ac:cxnSpMkLst>
            <pc:docMk/>
            <pc:sldMk cId="756426308" sldId="258"/>
            <ac:cxnSpMk id="44" creationId="{FAFEFD3F-C5C0-42D8-A1F1-F7389AAAF5C6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47" creationId="{DAEAFD71-2C08-4B31-81EB-C18BDAB0DD4C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48" creationId="{A469DFD1-038D-4B28-A1BD-DE36A37C3191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49" creationId="{6FDDFBA7-8DCE-4009-AF41-CF39FF3E0E67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50" creationId="{201CC395-0809-4955-9CB7-558452C3B050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51" creationId="{81B376DB-AC52-4350-AC04-1708055F369C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52" creationId="{85B5F448-A781-40C4-B87E-D2D9CDCACFFE}"/>
          </ac:cxnSpMkLst>
        </pc:cxnChg>
        <pc:cxnChg chg="add del">
          <ac:chgData name="Luciane Moreira" userId="cc4f660e-def1-48de-ad57-4fd00240c9c5" providerId="ADAL" clId="{A277F98B-A16C-41FA-8003-8244E34C73E6}" dt="2018-04-13T19:33:24.817" v="311"/>
          <ac:cxnSpMkLst>
            <pc:docMk/>
            <pc:sldMk cId="756426308" sldId="258"/>
            <ac:cxnSpMk id="61" creationId="{E4748ED8-9585-4189-8875-430DAF459F10}"/>
          </ac:cxnSpMkLst>
        </pc:cxnChg>
        <pc:cxnChg chg="add del mod">
          <ac:chgData name="Luciane Moreira" userId="cc4f660e-def1-48de-ad57-4fd00240c9c5" providerId="ADAL" clId="{A277F98B-A16C-41FA-8003-8244E34C73E6}" dt="2018-04-13T20:07:31.269" v="434" actId="14100"/>
          <ac:cxnSpMkLst>
            <pc:docMk/>
            <pc:sldMk cId="756426308" sldId="258"/>
            <ac:cxnSpMk id="70" creationId="{74AA3D4C-1319-4565-A201-C5AD14D728BD}"/>
          </ac:cxnSpMkLst>
        </pc:cxnChg>
        <pc:cxnChg chg="add del mod">
          <ac:chgData name="Luciane Moreira" userId="cc4f660e-def1-48de-ad57-4fd00240c9c5" providerId="ADAL" clId="{A277F98B-A16C-41FA-8003-8244E34C73E6}" dt="2018-04-13T20:06:08.016" v="417" actId="1076"/>
          <ac:cxnSpMkLst>
            <pc:docMk/>
            <pc:sldMk cId="756426308" sldId="258"/>
            <ac:cxnSpMk id="71" creationId="{BEF92026-20E4-4651-9ABC-67DC0F112619}"/>
          </ac:cxnSpMkLst>
        </pc:cxnChg>
        <pc:cxnChg chg="add del mod">
          <ac:chgData name="Luciane Moreira" userId="cc4f660e-def1-48de-ad57-4fd00240c9c5" providerId="ADAL" clId="{A277F98B-A16C-41FA-8003-8244E34C73E6}" dt="2018-04-13T20:08:29.930" v="445" actId="14100"/>
          <ac:cxnSpMkLst>
            <pc:docMk/>
            <pc:sldMk cId="756426308" sldId="258"/>
            <ac:cxnSpMk id="72" creationId="{B74B1392-BB82-4437-8C74-90C4F72A8529}"/>
          </ac:cxnSpMkLst>
        </pc:cxnChg>
        <pc:cxnChg chg="add del mod">
          <ac:chgData name="Luciane Moreira" userId="cc4f660e-def1-48de-ad57-4fd00240c9c5" providerId="ADAL" clId="{A277F98B-A16C-41FA-8003-8244E34C73E6}" dt="2018-04-13T20:07:23.132" v="431" actId="14100"/>
          <ac:cxnSpMkLst>
            <pc:docMk/>
            <pc:sldMk cId="756426308" sldId="258"/>
            <ac:cxnSpMk id="73" creationId="{01CF03BA-E68C-4708-B41C-6FFF9729FE7D}"/>
          </ac:cxnSpMkLst>
        </pc:cxnChg>
        <pc:cxnChg chg="add del mod">
          <ac:chgData name="Luciane Moreira" userId="cc4f660e-def1-48de-ad57-4fd00240c9c5" providerId="ADAL" clId="{A277F98B-A16C-41FA-8003-8244E34C73E6}" dt="2018-04-13T20:06:45.947" v="424" actId="14100"/>
          <ac:cxnSpMkLst>
            <pc:docMk/>
            <pc:sldMk cId="756426308" sldId="258"/>
            <ac:cxnSpMk id="74" creationId="{8F30E309-6FF1-444B-BC36-76637652D216}"/>
          </ac:cxnSpMkLst>
        </pc:cxnChg>
        <pc:cxnChg chg="add del mod">
          <ac:chgData name="Luciane Moreira" userId="cc4f660e-def1-48de-ad57-4fd00240c9c5" providerId="ADAL" clId="{A277F98B-A16C-41FA-8003-8244E34C73E6}" dt="2018-04-13T20:08:24.518" v="443" actId="1076"/>
          <ac:cxnSpMkLst>
            <pc:docMk/>
            <pc:sldMk cId="756426308" sldId="258"/>
            <ac:cxnSpMk id="75" creationId="{8D6B5A59-2E0B-434B-B861-A0CE3D2EF650}"/>
          </ac:cxnSpMkLst>
        </pc:cxnChg>
        <pc:cxnChg chg="add del mod">
          <ac:chgData name="Luciane Moreira" userId="cc4f660e-def1-48de-ad57-4fd00240c9c5" providerId="ADAL" clId="{A277F98B-A16C-41FA-8003-8244E34C73E6}" dt="2018-04-13T20:06:11.249" v="418" actId="1076"/>
          <ac:cxnSpMkLst>
            <pc:docMk/>
            <pc:sldMk cId="756426308" sldId="258"/>
            <ac:cxnSpMk id="79" creationId="{D156C5CA-09F4-4E13-883D-191CFE35454B}"/>
          </ac:cxnSpMkLst>
        </pc:cxnChg>
      </pc:sldChg>
      <pc:sldChg chg="modSp add">
        <pc:chgData name="Luciane Moreira" userId="cc4f660e-def1-48de-ad57-4fd00240c9c5" providerId="ADAL" clId="{A277F98B-A16C-41FA-8003-8244E34C73E6}" dt="2018-04-13T20:12:38.859" v="475" actId="1076"/>
        <pc:sldMkLst>
          <pc:docMk/>
          <pc:sldMk cId="1872457805" sldId="259"/>
        </pc:sldMkLst>
        <pc:spChg chg="mod">
          <ac:chgData name="Luciane Moreira" userId="cc4f660e-def1-48de-ad57-4fd00240c9c5" providerId="ADAL" clId="{A277F98B-A16C-41FA-8003-8244E34C73E6}" dt="2018-04-13T20:09:57.009" v="451" actId="1076"/>
          <ac:spMkLst>
            <pc:docMk/>
            <pc:sldMk cId="1872457805" sldId="259"/>
            <ac:spMk id="4" creationId="{EBD997B9-7512-491E-94BC-A373256B19DE}"/>
          </ac:spMkLst>
        </pc:spChg>
        <pc:spChg chg="mod">
          <ac:chgData name="Luciane Moreira" userId="cc4f660e-def1-48de-ad57-4fd00240c9c5" providerId="ADAL" clId="{A277F98B-A16C-41FA-8003-8244E34C73E6}" dt="2018-04-13T20:10:36.527" v="460" actId="1076"/>
          <ac:spMkLst>
            <pc:docMk/>
            <pc:sldMk cId="1872457805" sldId="259"/>
            <ac:spMk id="13" creationId="{295C2CD1-FC13-442A-A621-68747801E8F2}"/>
          </ac:spMkLst>
        </pc:spChg>
        <pc:spChg chg="mod">
          <ac:chgData name="Luciane Moreira" userId="cc4f660e-def1-48de-ad57-4fd00240c9c5" providerId="ADAL" clId="{A277F98B-A16C-41FA-8003-8244E34C73E6}" dt="2018-04-13T20:09:52.148" v="450" actId="1076"/>
          <ac:spMkLst>
            <pc:docMk/>
            <pc:sldMk cId="1872457805" sldId="259"/>
            <ac:spMk id="14" creationId="{479CF12B-7B7A-4E10-A2E7-D727DCFF5F5E}"/>
          </ac:spMkLst>
        </pc:spChg>
        <pc:spChg chg="mod">
          <ac:chgData name="Luciane Moreira" userId="cc4f660e-def1-48de-ad57-4fd00240c9c5" providerId="ADAL" clId="{A277F98B-A16C-41FA-8003-8244E34C73E6}" dt="2018-04-13T20:12:22.477" v="473" actId="1076"/>
          <ac:spMkLst>
            <pc:docMk/>
            <pc:sldMk cId="1872457805" sldId="259"/>
            <ac:spMk id="16" creationId="{7CBD93A2-7F8C-4AF8-B711-44D4D0F89086}"/>
          </ac:spMkLst>
        </pc:spChg>
        <pc:spChg chg="mod">
          <ac:chgData name="Luciane Moreira" userId="cc4f660e-def1-48de-ad57-4fd00240c9c5" providerId="ADAL" clId="{A277F98B-A16C-41FA-8003-8244E34C73E6}" dt="2018-04-13T20:10:23.657" v="457" actId="1076"/>
          <ac:spMkLst>
            <pc:docMk/>
            <pc:sldMk cId="1872457805" sldId="259"/>
            <ac:spMk id="54" creationId="{65CCF8AD-84B6-4075-A6C2-3BB51D3ED1FE}"/>
          </ac:spMkLst>
        </pc:spChg>
        <pc:spChg chg="mod">
          <ac:chgData name="Luciane Moreira" userId="cc4f660e-def1-48de-ad57-4fd00240c9c5" providerId="ADAL" clId="{A277F98B-A16C-41FA-8003-8244E34C73E6}" dt="2018-04-13T20:10:49.252" v="461" actId="1076"/>
          <ac:spMkLst>
            <pc:docMk/>
            <pc:sldMk cId="1872457805" sldId="259"/>
            <ac:spMk id="55" creationId="{DF56CEBC-04A3-4F04-BB29-023CDD82C098}"/>
          </ac:spMkLst>
        </pc:spChg>
        <pc:spChg chg="mod">
          <ac:chgData name="Luciane Moreira" userId="cc4f660e-def1-48de-ad57-4fd00240c9c5" providerId="ADAL" clId="{A277F98B-A16C-41FA-8003-8244E34C73E6}" dt="2018-04-13T20:10:27.650" v="458" actId="1076"/>
          <ac:spMkLst>
            <pc:docMk/>
            <pc:sldMk cId="1872457805" sldId="259"/>
            <ac:spMk id="56" creationId="{9926E5FA-C552-4936-A085-018C31530B48}"/>
          </ac:spMkLst>
        </pc:spChg>
        <pc:spChg chg="mod">
          <ac:chgData name="Luciane Moreira" userId="cc4f660e-def1-48de-ad57-4fd00240c9c5" providerId="ADAL" clId="{A277F98B-A16C-41FA-8003-8244E34C73E6}" dt="2018-04-13T20:12:38.859" v="475" actId="1076"/>
          <ac:spMkLst>
            <pc:docMk/>
            <pc:sldMk cId="1872457805" sldId="259"/>
            <ac:spMk id="57" creationId="{39DDB79C-245F-40D0-9B10-2D90BA627742}"/>
          </ac:spMkLst>
        </pc:spChg>
        <pc:spChg chg="mod">
          <ac:chgData name="Luciane Moreira" userId="cc4f660e-def1-48de-ad57-4fd00240c9c5" providerId="ADAL" clId="{A277F98B-A16C-41FA-8003-8244E34C73E6}" dt="2018-04-13T20:10:32.624" v="459" actId="1076"/>
          <ac:spMkLst>
            <pc:docMk/>
            <pc:sldMk cId="1872457805" sldId="259"/>
            <ac:spMk id="58" creationId="{FEDFACA6-572A-47FB-9F70-CDE488380D7C}"/>
          </ac:spMkLst>
        </pc:spChg>
        <pc:picChg chg="mod">
          <ac:chgData name="Luciane Moreira" userId="cc4f660e-def1-48de-ad57-4fd00240c9c5" providerId="ADAL" clId="{A277F98B-A16C-41FA-8003-8244E34C73E6}" dt="2018-04-13T20:12:12.787" v="470" actId="1076"/>
          <ac:picMkLst>
            <pc:docMk/>
            <pc:sldMk cId="1872457805" sldId="259"/>
            <ac:picMk id="3" creationId="{038EAF0A-FF6E-4921-AE37-F8E8D16EAD95}"/>
          </ac:picMkLst>
        </pc:picChg>
        <pc:cxnChg chg="mod">
          <ac:chgData name="Luciane Moreira" userId="cc4f660e-def1-48de-ad57-4fd00240c9c5" providerId="ADAL" clId="{A277F98B-A16C-41FA-8003-8244E34C73E6}" dt="2018-04-13T20:12:01.514" v="467" actId="14100"/>
          <ac:cxnSpMkLst>
            <pc:docMk/>
            <pc:sldMk cId="1872457805" sldId="259"/>
            <ac:cxnSpMk id="31" creationId="{875E77FB-B42E-486B-BF2E-3491E815DB0A}"/>
          </ac:cxnSpMkLst>
        </pc:cxnChg>
        <pc:cxnChg chg="mod">
          <ac:chgData name="Luciane Moreira" userId="cc4f660e-def1-48de-ad57-4fd00240c9c5" providerId="ADAL" clId="{A277F98B-A16C-41FA-8003-8244E34C73E6}" dt="2018-04-13T20:12:18.449" v="472" actId="14100"/>
          <ac:cxnSpMkLst>
            <pc:docMk/>
            <pc:sldMk cId="1872457805" sldId="259"/>
            <ac:cxnSpMk id="33" creationId="{99FD324A-EE0A-4DED-A9C1-0BA88C421370}"/>
          </ac:cxnSpMkLst>
        </pc:cxnChg>
        <pc:cxnChg chg="mod">
          <ac:chgData name="Luciane Moreira" userId="cc4f660e-def1-48de-ad57-4fd00240c9c5" providerId="ADAL" clId="{A277F98B-A16C-41FA-8003-8244E34C73E6}" dt="2018-04-13T20:10:02.581" v="452" actId="14100"/>
          <ac:cxnSpMkLst>
            <pc:docMk/>
            <pc:sldMk cId="1872457805" sldId="259"/>
            <ac:cxnSpMk id="35" creationId="{46E240A8-D01B-4F45-BF6B-CD556E080621}"/>
          </ac:cxnSpMkLst>
        </pc:cxnChg>
        <pc:cxnChg chg="mod">
          <ac:chgData name="Luciane Moreira" userId="cc4f660e-def1-48de-ad57-4fd00240c9c5" providerId="ADAL" clId="{A277F98B-A16C-41FA-8003-8244E34C73E6}" dt="2018-04-13T20:10:06.156" v="453" actId="14100"/>
          <ac:cxnSpMkLst>
            <pc:docMk/>
            <pc:sldMk cId="1872457805" sldId="259"/>
            <ac:cxnSpMk id="38" creationId="{DE7468F2-86A6-4133-8C9C-AE6D0AD481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E0B76-31B7-4B15-8A01-0E6FC4F70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F5FE2-CC7D-4021-B00C-2B0B7ACC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6BAED-EC97-4E81-9915-6678D022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4458B-AA7B-48A7-800F-8BB9D607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96F79-E7AB-4980-8936-D8E6272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8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48C5-0FFB-4D67-8C8B-4CBC921A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4A8DD-17DE-49F7-96E6-948FBCE2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E0D20-EFFC-45C0-A3AF-DB8D07E3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7A3F1-BFBA-4B74-B593-325EBA3B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0B9CB-BE2E-4FFB-B37E-97AE6CA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AADCC7-7D2E-4D46-9D07-52AE69AEC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23FFFB-6E55-434A-9F42-CA923969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13569-61FE-45B5-9B10-D179C6DD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98599-F08B-46AA-8D4A-C96671B4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8001-05D3-4E64-A099-795E5A72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2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E1CC-E2F3-4C90-8A74-1316570D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F1596-1630-470D-A926-2EE14997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C6AFD-5B4B-40B7-BD89-7EF1805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AC42B-A64C-49DF-9693-2D92AE3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543F4-E0E6-4AF6-AA0D-C3381B19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9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2D4AA-D73D-4AB6-A561-15925619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8AAD1D-9D31-4ED1-8C5A-9C330639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B1115-B509-4767-9FC1-63CDC66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608CC-82F7-4258-B13D-B2F035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C9E4D-D1A9-48DD-91B8-186A442A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D94B7-B8A6-4247-9CB6-92B32124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43285-8B0B-481D-BD0F-0B67A9A9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73115F-C2F1-4F73-99CA-7FC3F99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DE5A3-07B1-4179-8B04-EE5F1C2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40855-047C-4700-A435-B177F59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68B78-6145-4E5A-8E05-572E13C8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7D42-3D76-4B79-BDD4-692502E4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0164E-D180-474F-908C-A740D94C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A4FE22-6062-4CD4-B241-E72AE61D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97525A-B338-45C4-952A-D36F0EAC9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5BA7E3-589E-40BF-B132-15E1814DD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9A42B-61DF-4CDD-89F9-C7597677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B9ED3B-0547-4A31-85F7-36F02A42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EBA8BB-8410-48B9-8B79-324DE78D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AA77-5A9D-494B-96D0-2289A2D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5736F2-31F7-4D59-A714-1415451B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8D41A4-87A5-4B35-BA9F-459B13AA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EFBBCC-5FC8-4F1C-89D2-3E3CD3AC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1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C20468-3D40-4352-8064-7C6E2AAA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ACDCE4-3283-4E4E-B8AD-83F03049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05E35-3669-4DCD-9434-B909ED03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8CA3F-7CC0-4ECD-A39A-9DDF2831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40D23-8A80-4EB7-A69C-9CF94879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D6DA8C-B816-4FCD-8A7F-D8B08B938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9A1A8-939D-4F0E-9D3C-C41A1418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80AE-2F92-465C-8705-8BCB7DE7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43905-7948-45A6-A461-172AEA3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7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9CD3-9F98-4BDF-B028-427CC927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37274A-D3DA-487A-9D53-59C5F6B09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CFCBD-F125-4844-B77A-7B1D2E25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3793D-3D5D-4014-B1DE-48B6C94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7AAC2-345A-48D3-B001-6F47151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D69E2C-DD77-4CFE-9DDE-E588BE76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9BE75F-25D4-4AF0-AD4A-1755BFA9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7ABDB-8957-4B9B-B976-D533D9D6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317BD-1616-447B-8968-D6B5B04D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2E32-C7CE-441C-9419-BD097D40CF6D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600AF-8350-4672-B1FB-724EC4627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1C43D-1894-4EED-B060-064D5A489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BAA8-B6EF-4045-B48A-DE95198AE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796B63E0-CC6E-431B-B0E4-62420B56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06" y="1837229"/>
            <a:ext cx="382068" cy="2990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CC1196C-CE08-4EF3-A0BA-A065C757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8" y="2669259"/>
            <a:ext cx="382067" cy="28239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83CD0CD-D965-445E-9E3A-FE1F262B7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93" y="3633044"/>
            <a:ext cx="382066" cy="29900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82A94FF-1D49-4D61-BC57-65628923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12" y="3641350"/>
            <a:ext cx="382066" cy="28239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47AD68F-5EE5-4A3B-9718-5E8FB1F52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67" y="2669259"/>
            <a:ext cx="382067" cy="2823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3602A60-763A-4D8B-B078-D3511C4FE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33" y="1869667"/>
            <a:ext cx="360480" cy="2664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FD2CE53-39F1-4E4D-8F94-2B9853D8C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04" y="3598137"/>
            <a:ext cx="382066" cy="29900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8B5AFB4-2E05-49EB-8331-73D9197D8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9" y="2562213"/>
            <a:ext cx="319530" cy="2823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D997B9-7512-491E-94BC-A373256B19DE}"/>
              </a:ext>
            </a:extLst>
          </p:cNvPr>
          <p:cNvSpPr txBox="1"/>
          <p:nvPr/>
        </p:nvSpPr>
        <p:spPr>
          <a:xfrm>
            <a:off x="3450147" y="1848234"/>
            <a:ext cx="149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 Lançado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8A8279F-0340-4AC9-A2A5-A45B84A60CBD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1770982" y="7502364"/>
            <a:ext cx="569262" cy="5013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B6CB6AB-70E7-4552-897B-EE728AAF25DE}"/>
              </a:ext>
            </a:extLst>
          </p:cNvPr>
          <p:cNvCxnSpPr>
            <a:cxnSpLocks/>
          </p:cNvCxnSpPr>
          <p:nvPr/>
        </p:nvCxnSpPr>
        <p:spPr>
          <a:xfrm flipH="1">
            <a:off x="5225760" y="2828482"/>
            <a:ext cx="534468" cy="0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BE7B88D-2C8B-484B-BFF9-72828C3C1FE2}"/>
              </a:ext>
            </a:extLst>
          </p:cNvPr>
          <p:cNvCxnSpPr>
            <a:cxnSpLocks/>
          </p:cNvCxnSpPr>
          <p:nvPr/>
        </p:nvCxnSpPr>
        <p:spPr>
          <a:xfrm>
            <a:off x="6903540" y="2975238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E2AB2B7-2840-4E0E-BC18-915290200768}"/>
              </a:ext>
            </a:extLst>
          </p:cNvPr>
          <p:cNvCxnSpPr>
            <a:cxnSpLocks/>
          </p:cNvCxnSpPr>
          <p:nvPr/>
        </p:nvCxnSpPr>
        <p:spPr>
          <a:xfrm>
            <a:off x="5111435" y="2975238"/>
            <a:ext cx="557995" cy="585169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51FB4D8-8A7F-4818-A205-7DB2F94DD894}"/>
              </a:ext>
            </a:extLst>
          </p:cNvPr>
          <p:cNvCxnSpPr>
            <a:cxnSpLocks/>
          </p:cNvCxnSpPr>
          <p:nvPr/>
        </p:nvCxnSpPr>
        <p:spPr>
          <a:xfrm>
            <a:off x="6182342" y="2828482"/>
            <a:ext cx="534468" cy="0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0D4357D-C916-4B76-B330-CBECF0640465}"/>
              </a:ext>
            </a:extLst>
          </p:cNvPr>
          <p:cNvCxnSpPr>
            <a:cxnSpLocks/>
          </p:cNvCxnSpPr>
          <p:nvPr/>
        </p:nvCxnSpPr>
        <p:spPr>
          <a:xfrm flipH="1" flipV="1">
            <a:off x="5970677" y="2931971"/>
            <a:ext cx="7994" cy="57975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FAFEFD3F-C5C0-42D8-A1F1-F7389AAAF5C6}"/>
              </a:ext>
            </a:extLst>
          </p:cNvPr>
          <p:cNvCxnSpPr>
            <a:cxnSpLocks/>
          </p:cNvCxnSpPr>
          <p:nvPr/>
        </p:nvCxnSpPr>
        <p:spPr>
          <a:xfrm>
            <a:off x="5014651" y="2984930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5CCF8AD-84B6-4075-A6C2-3BB51D3ED1FE}"/>
              </a:ext>
            </a:extLst>
          </p:cNvPr>
          <p:cNvSpPr txBox="1"/>
          <p:nvPr/>
        </p:nvSpPr>
        <p:spPr>
          <a:xfrm>
            <a:off x="7113521" y="2638558"/>
            <a:ext cx="102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F56CEBC-04A3-4F04-BB29-023CDD82C098}"/>
              </a:ext>
            </a:extLst>
          </p:cNvPr>
          <p:cNvSpPr txBox="1"/>
          <p:nvPr/>
        </p:nvSpPr>
        <p:spPr>
          <a:xfrm>
            <a:off x="6907843" y="3560407"/>
            <a:ext cx="16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 em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Atraso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926E5FA-C552-4936-A085-018C31530B48}"/>
              </a:ext>
            </a:extLst>
          </p:cNvPr>
          <p:cNvSpPr txBox="1"/>
          <p:nvPr/>
        </p:nvSpPr>
        <p:spPr>
          <a:xfrm>
            <a:off x="3619038" y="2641500"/>
            <a:ext cx="12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9DDB79C-245F-40D0-9B10-2D90BA627742}"/>
              </a:ext>
            </a:extLst>
          </p:cNvPr>
          <p:cNvSpPr txBox="1"/>
          <p:nvPr/>
        </p:nvSpPr>
        <p:spPr>
          <a:xfrm>
            <a:off x="5200700" y="1676165"/>
            <a:ext cx="149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Aguardando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de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Tarefas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EDFACA6-572A-47FB-9F70-CDE488380D7C}"/>
              </a:ext>
            </a:extLst>
          </p:cNvPr>
          <p:cNvSpPr txBox="1"/>
          <p:nvPr/>
        </p:nvSpPr>
        <p:spPr>
          <a:xfrm>
            <a:off x="3754434" y="3652741"/>
            <a:ext cx="10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8EAF0A-FF6E-4921-AE37-F8E8D16EA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99" y="1081086"/>
            <a:ext cx="306921" cy="306921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75E77FB-B42E-486B-BF2E-3491E815DB0A}"/>
              </a:ext>
            </a:extLst>
          </p:cNvPr>
          <p:cNvCxnSpPr>
            <a:cxnSpLocks/>
          </p:cNvCxnSpPr>
          <p:nvPr/>
        </p:nvCxnSpPr>
        <p:spPr>
          <a:xfrm flipH="1">
            <a:off x="5086884" y="1324389"/>
            <a:ext cx="673344" cy="51088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FD324A-EE0A-4DED-A9C1-0BA88C421370}"/>
              </a:ext>
            </a:extLst>
          </p:cNvPr>
          <p:cNvCxnSpPr>
            <a:cxnSpLocks/>
          </p:cNvCxnSpPr>
          <p:nvPr/>
        </p:nvCxnSpPr>
        <p:spPr>
          <a:xfrm>
            <a:off x="6110149" y="1313195"/>
            <a:ext cx="622424" cy="487172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6E240A8-D01B-4F45-BF6B-CD556E080621}"/>
              </a:ext>
            </a:extLst>
          </p:cNvPr>
          <p:cNvCxnSpPr>
            <a:cxnSpLocks/>
          </p:cNvCxnSpPr>
          <p:nvPr/>
        </p:nvCxnSpPr>
        <p:spPr>
          <a:xfrm>
            <a:off x="5112816" y="2202779"/>
            <a:ext cx="608391" cy="402246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E7468F2-86A6-4133-8C9C-AE6D0AD481F1}"/>
              </a:ext>
            </a:extLst>
          </p:cNvPr>
          <p:cNvCxnSpPr>
            <a:cxnSpLocks/>
          </p:cNvCxnSpPr>
          <p:nvPr/>
        </p:nvCxnSpPr>
        <p:spPr>
          <a:xfrm flipH="1">
            <a:off x="6156221" y="2212733"/>
            <a:ext cx="596891" cy="40270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5C2CD1-FC13-442A-A621-68747801E8F2}"/>
              </a:ext>
            </a:extLst>
          </p:cNvPr>
          <p:cNvSpPr txBox="1"/>
          <p:nvPr/>
        </p:nvSpPr>
        <p:spPr>
          <a:xfrm>
            <a:off x="5440681" y="3941776"/>
            <a:ext cx="107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Rejeitado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9CF12B-7B7A-4E10-A2E7-D727DCFF5F5E}"/>
              </a:ext>
            </a:extLst>
          </p:cNvPr>
          <p:cNvSpPr txBox="1"/>
          <p:nvPr/>
        </p:nvSpPr>
        <p:spPr>
          <a:xfrm>
            <a:off x="7080666" y="1857001"/>
            <a:ext cx="1307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BD93A2-7F8C-4AF8-B711-44D4D0F89086}"/>
              </a:ext>
            </a:extLst>
          </p:cNvPr>
          <p:cNvSpPr txBox="1"/>
          <p:nvPr/>
        </p:nvSpPr>
        <p:spPr>
          <a:xfrm>
            <a:off x="5511499" y="819075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Não Criado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F9C4165-05F5-4574-8E5F-EBA8D76078F2}"/>
              </a:ext>
            </a:extLst>
          </p:cNvPr>
          <p:cNvCxnSpPr>
            <a:cxnSpLocks/>
          </p:cNvCxnSpPr>
          <p:nvPr/>
        </p:nvCxnSpPr>
        <p:spPr>
          <a:xfrm flipH="1">
            <a:off x="6249278" y="2984538"/>
            <a:ext cx="447166" cy="57322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796B63E0-CC6E-431B-B0E4-62420B56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06" y="1837229"/>
            <a:ext cx="382068" cy="2990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CC1196C-CE08-4EF3-A0BA-A065C757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8" y="2669259"/>
            <a:ext cx="382067" cy="28239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83CD0CD-D965-445E-9E3A-FE1F262B7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93" y="3633044"/>
            <a:ext cx="382066" cy="29900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82A94FF-1D49-4D61-BC57-65628923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12" y="3641350"/>
            <a:ext cx="382066" cy="28239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47AD68F-5EE5-4A3B-9718-5E8FB1F52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67" y="2669259"/>
            <a:ext cx="382067" cy="2823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3602A60-763A-4D8B-B078-D3511C4FE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33" y="1869667"/>
            <a:ext cx="360480" cy="2664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FD2CE53-39F1-4E4D-8F94-2B9853D8C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04" y="3598137"/>
            <a:ext cx="382066" cy="29900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8B5AFB4-2E05-49EB-8331-73D9197D8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9" y="2562213"/>
            <a:ext cx="319530" cy="2823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D997B9-7512-491E-94BC-A373256B19DE}"/>
              </a:ext>
            </a:extLst>
          </p:cNvPr>
          <p:cNvSpPr txBox="1"/>
          <p:nvPr/>
        </p:nvSpPr>
        <p:spPr>
          <a:xfrm>
            <a:off x="3565885" y="1848234"/>
            <a:ext cx="149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 Lançado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8A8279F-0340-4AC9-A2A5-A45B84A60CBD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1770982" y="7502364"/>
            <a:ext cx="569262" cy="5013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B6CB6AB-70E7-4552-897B-EE728AAF25DE}"/>
              </a:ext>
            </a:extLst>
          </p:cNvPr>
          <p:cNvCxnSpPr>
            <a:cxnSpLocks/>
          </p:cNvCxnSpPr>
          <p:nvPr/>
        </p:nvCxnSpPr>
        <p:spPr>
          <a:xfrm flipH="1">
            <a:off x="5225760" y="2828482"/>
            <a:ext cx="534468" cy="0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BE7B88D-2C8B-484B-BFF9-72828C3C1FE2}"/>
              </a:ext>
            </a:extLst>
          </p:cNvPr>
          <p:cNvCxnSpPr>
            <a:cxnSpLocks/>
          </p:cNvCxnSpPr>
          <p:nvPr/>
        </p:nvCxnSpPr>
        <p:spPr>
          <a:xfrm>
            <a:off x="6903540" y="2975238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E2AB2B7-2840-4E0E-BC18-915290200768}"/>
              </a:ext>
            </a:extLst>
          </p:cNvPr>
          <p:cNvCxnSpPr>
            <a:cxnSpLocks/>
          </p:cNvCxnSpPr>
          <p:nvPr/>
        </p:nvCxnSpPr>
        <p:spPr>
          <a:xfrm>
            <a:off x="5111435" y="2975238"/>
            <a:ext cx="557995" cy="585169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51FB4D8-8A7F-4818-A205-7DB2F94DD894}"/>
              </a:ext>
            </a:extLst>
          </p:cNvPr>
          <p:cNvCxnSpPr>
            <a:cxnSpLocks/>
          </p:cNvCxnSpPr>
          <p:nvPr/>
        </p:nvCxnSpPr>
        <p:spPr>
          <a:xfrm>
            <a:off x="6182342" y="2828482"/>
            <a:ext cx="534468" cy="0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0D4357D-C916-4B76-B330-CBECF0640465}"/>
              </a:ext>
            </a:extLst>
          </p:cNvPr>
          <p:cNvCxnSpPr>
            <a:cxnSpLocks/>
          </p:cNvCxnSpPr>
          <p:nvPr/>
        </p:nvCxnSpPr>
        <p:spPr>
          <a:xfrm flipH="1" flipV="1">
            <a:off x="5970677" y="2931971"/>
            <a:ext cx="7994" cy="57975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FAFEFD3F-C5C0-42D8-A1F1-F7389AAAF5C6}"/>
              </a:ext>
            </a:extLst>
          </p:cNvPr>
          <p:cNvCxnSpPr>
            <a:cxnSpLocks/>
          </p:cNvCxnSpPr>
          <p:nvPr/>
        </p:nvCxnSpPr>
        <p:spPr>
          <a:xfrm>
            <a:off x="5014651" y="2984930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5CCF8AD-84B6-4075-A6C2-3BB51D3ED1FE}"/>
              </a:ext>
            </a:extLst>
          </p:cNvPr>
          <p:cNvSpPr txBox="1"/>
          <p:nvPr/>
        </p:nvSpPr>
        <p:spPr>
          <a:xfrm>
            <a:off x="6891417" y="2640384"/>
            <a:ext cx="102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F56CEBC-04A3-4F04-BB29-023CDD82C098}"/>
              </a:ext>
            </a:extLst>
          </p:cNvPr>
          <p:cNvSpPr txBox="1"/>
          <p:nvPr/>
        </p:nvSpPr>
        <p:spPr>
          <a:xfrm>
            <a:off x="6822682" y="3614220"/>
            <a:ext cx="16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 em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Atraso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926E5FA-C552-4936-A085-018C31530B48}"/>
              </a:ext>
            </a:extLst>
          </p:cNvPr>
          <p:cNvSpPr txBox="1"/>
          <p:nvPr/>
        </p:nvSpPr>
        <p:spPr>
          <a:xfrm>
            <a:off x="3839152" y="2640384"/>
            <a:ext cx="12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9DDB79C-245F-40D0-9B10-2D90BA627742}"/>
              </a:ext>
            </a:extLst>
          </p:cNvPr>
          <p:cNvSpPr txBox="1"/>
          <p:nvPr/>
        </p:nvSpPr>
        <p:spPr>
          <a:xfrm>
            <a:off x="5187895" y="1908876"/>
            <a:ext cx="149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Aguardando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de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Tarefas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EDFACA6-572A-47FB-9F70-CDE488380D7C}"/>
              </a:ext>
            </a:extLst>
          </p:cNvPr>
          <p:cNvSpPr txBox="1"/>
          <p:nvPr/>
        </p:nvSpPr>
        <p:spPr>
          <a:xfrm>
            <a:off x="3902307" y="3652739"/>
            <a:ext cx="10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8EAF0A-FF6E-4921-AE37-F8E8D16EA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28" y="1373276"/>
            <a:ext cx="306921" cy="306921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75E77FB-B42E-486B-BF2E-3491E815DB0A}"/>
              </a:ext>
            </a:extLst>
          </p:cNvPr>
          <p:cNvCxnSpPr>
            <a:cxnSpLocks/>
          </p:cNvCxnSpPr>
          <p:nvPr/>
        </p:nvCxnSpPr>
        <p:spPr>
          <a:xfrm flipH="1">
            <a:off x="5104009" y="1645920"/>
            <a:ext cx="617198" cy="280869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FD324A-EE0A-4DED-A9C1-0BA88C421370}"/>
              </a:ext>
            </a:extLst>
          </p:cNvPr>
          <p:cNvCxnSpPr>
            <a:cxnSpLocks/>
          </p:cNvCxnSpPr>
          <p:nvPr/>
        </p:nvCxnSpPr>
        <p:spPr>
          <a:xfrm>
            <a:off x="6129039" y="1632965"/>
            <a:ext cx="610449" cy="255845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6E240A8-D01B-4F45-BF6B-CD556E080621}"/>
              </a:ext>
            </a:extLst>
          </p:cNvPr>
          <p:cNvCxnSpPr>
            <a:cxnSpLocks/>
          </p:cNvCxnSpPr>
          <p:nvPr/>
        </p:nvCxnSpPr>
        <p:spPr>
          <a:xfrm>
            <a:off x="5086884" y="2125233"/>
            <a:ext cx="634323" cy="479792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E7468F2-86A6-4133-8C9C-AE6D0AD481F1}"/>
              </a:ext>
            </a:extLst>
          </p:cNvPr>
          <p:cNvCxnSpPr>
            <a:cxnSpLocks/>
          </p:cNvCxnSpPr>
          <p:nvPr/>
        </p:nvCxnSpPr>
        <p:spPr>
          <a:xfrm flipH="1">
            <a:off x="6156222" y="2087530"/>
            <a:ext cx="620445" cy="527911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5C2CD1-FC13-442A-A621-68747801E8F2}"/>
              </a:ext>
            </a:extLst>
          </p:cNvPr>
          <p:cNvSpPr txBox="1"/>
          <p:nvPr/>
        </p:nvSpPr>
        <p:spPr>
          <a:xfrm>
            <a:off x="5440681" y="3845053"/>
            <a:ext cx="107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Rejeitado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9CF12B-7B7A-4E10-A2E7-D727DCFF5F5E}"/>
              </a:ext>
            </a:extLst>
          </p:cNvPr>
          <p:cNvSpPr txBox="1"/>
          <p:nvPr/>
        </p:nvSpPr>
        <p:spPr>
          <a:xfrm>
            <a:off x="6971879" y="1859109"/>
            <a:ext cx="1307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BD93A2-7F8C-4AF8-B711-44D4D0F89086}"/>
              </a:ext>
            </a:extLst>
          </p:cNvPr>
          <p:cNvSpPr txBox="1"/>
          <p:nvPr/>
        </p:nvSpPr>
        <p:spPr>
          <a:xfrm>
            <a:off x="5500235" y="1155110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Não Criado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F9C4165-05F5-4574-8E5F-EBA8D76078F2}"/>
              </a:ext>
            </a:extLst>
          </p:cNvPr>
          <p:cNvCxnSpPr>
            <a:cxnSpLocks/>
          </p:cNvCxnSpPr>
          <p:nvPr/>
        </p:nvCxnSpPr>
        <p:spPr>
          <a:xfrm flipH="1">
            <a:off x="6249278" y="2984538"/>
            <a:ext cx="447166" cy="57322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5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796B63E0-CC6E-431B-B0E4-62420B56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04" y="1233191"/>
            <a:ext cx="382068" cy="29901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3602A60-763A-4D8B-B078-D3511C4F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27" y="1285998"/>
            <a:ext cx="360480" cy="2664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D997B9-7512-491E-94BC-A373256B19DE}"/>
              </a:ext>
            </a:extLst>
          </p:cNvPr>
          <p:cNvSpPr txBox="1"/>
          <p:nvPr/>
        </p:nvSpPr>
        <p:spPr>
          <a:xfrm>
            <a:off x="3700122" y="1280718"/>
            <a:ext cx="140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Não Lançado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8A8279F-0340-4AC9-A2A5-A45B84A60CBD}"/>
              </a:ext>
            </a:extLst>
          </p:cNvPr>
          <p:cNvCxnSpPr>
            <a:cxnSpLocks/>
          </p:cNvCxnSpPr>
          <p:nvPr/>
        </p:nvCxnSpPr>
        <p:spPr>
          <a:xfrm flipH="1">
            <a:off x="11770982" y="7502364"/>
            <a:ext cx="569262" cy="5013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9DDB79C-245F-40D0-9B10-2D90BA627742}"/>
              </a:ext>
            </a:extLst>
          </p:cNvPr>
          <p:cNvSpPr txBox="1"/>
          <p:nvPr/>
        </p:nvSpPr>
        <p:spPr>
          <a:xfrm>
            <a:off x="5294232" y="1232401"/>
            <a:ext cx="149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Aguardando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de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Tarefas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8EAF0A-FF6E-4921-AE37-F8E8D16E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7" y="765358"/>
            <a:ext cx="306921" cy="306921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75E77FB-B42E-486B-BF2E-3491E815DB0A}"/>
              </a:ext>
            </a:extLst>
          </p:cNvPr>
          <p:cNvCxnSpPr>
            <a:cxnSpLocks/>
          </p:cNvCxnSpPr>
          <p:nvPr/>
        </p:nvCxnSpPr>
        <p:spPr>
          <a:xfrm flipH="1">
            <a:off x="5176121" y="929492"/>
            <a:ext cx="647447" cy="356212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FD324A-EE0A-4DED-A9C1-0BA88C421370}"/>
              </a:ext>
            </a:extLst>
          </p:cNvPr>
          <p:cNvCxnSpPr>
            <a:cxnSpLocks/>
          </p:cNvCxnSpPr>
          <p:nvPr/>
        </p:nvCxnSpPr>
        <p:spPr>
          <a:xfrm>
            <a:off x="6258529" y="929492"/>
            <a:ext cx="648658" cy="319725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6E240A8-D01B-4F45-BF6B-CD556E080621}"/>
              </a:ext>
            </a:extLst>
          </p:cNvPr>
          <p:cNvCxnSpPr>
            <a:cxnSpLocks/>
          </p:cNvCxnSpPr>
          <p:nvPr/>
        </p:nvCxnSpPr>
        <p:spPr>
          <a:xfrm>
            <a:off x="5198631" y="1534051"/>
            <a:ext cx="710995" cy="422096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E7468F2-86A6-4133-8C9C-AE6D0AD481F1}"/>
              </a:ext>
            </a:extLst>
          </p:cNvPr>
          <p:cNvCxnSpPr>
            <a:cxnSpLocks/>
          </p:cNvCxnSpPr>
          <p:nvPr/>
        </p:nvCxnSpPr>
        <p:spPr>
          <a:xfrm flipH="1">
            <a:off x="6282375" y="1492062"/>
            <a:ext cx="625468" cy="448871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9CF12B-7B7A-4E10-A2E7-D727DCFF5F5E}"/>
              </a:ext>
            </a:extLst>
          </p:cNvPr>
          <p:cNvSpPr txBox="1"/>
          <p:nvPr/>
        </p:nvSpPr>
        <p:spPr>
          <a:xfrm>
            <a:off x="7126950" y="1266973"/>
            <a:ext cx="1307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BD93A2-7F8C-4AF8-B711-44D4D0F89086}"/>
              </a:ext>
            </a:extLst>
          </p:cNvPr>
          <p:cNvSpPr txBox="1"/>
          <p:nvPr/>
        </p:nvSpPr>
        <p:spPr>
          <a:xfrm>
            <a:off x="5554128" y="568652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Não Criado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E70E504-B882-4E51-8A78-3533303F07E6}"/>
              </a:ext>
            </a:extLst>
          </p:cNvPr>
          <p:cNvSpPr txBox="1"/>
          <p:nvPr/>
        </p:nvSpPr>
        <p:spPr>
          <a:xfrm>
            <a:off x="3903899" y="1866024"/>
            <a:ext cx="12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Aprovação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E2B7EA8-206D-4F7A-AFA8-BE371E0F9C40}"/>
              </a:ext>
            </a:extLst>
          </p:cNvPr>
          <p:cNvSpPr txBox="1"/>
          <p:nvPr/>
        </p:nvSpPr>
        <p:spPr>
          <a:xfrm>
            <a:off x="5644581" y="3094473"/>
            <a:ext cx="107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Rejeitado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75A172FC-B06E-444B-BFF6-574560133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93" y="1963637"/>
            <a:ext cx="360480" cy="2664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D107294C-4E4B-439F-94A3-CB8A2F168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07" y="2790593"/>
            <a:ext cx="382066" cy="29900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E41C7367-5AD7-4C6D-8F4D-3896D339DF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30" y="2781507"/>
            <a:ext cx="382066" cy="28239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834B2B15-C004-4C06-8C67-D327C06D2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4" y="1925879"/>
            <a:ext cx="319531" cy="27539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3BA6BACA-25AD-4652-9164-506B1ADC3B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58" y="2810120"/>
            <a:ext cx="345505" cy="270395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AD5B326-0D3E-46DE-956D-2D96CDCF0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99" y="1937758"/>
            <a:ext cx="319530" cy="282397"/>
          </a:xfrm>
          <a:prstGeom prst="rect">
            <a:avLst/>
          </a:prstGeom>
        </p:spPr>
      </p:pic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74AA3D4C-1319-4565-A201-C5AD14D728BD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294232" y="2078957"/>
            <a:ext cx="644767" cy="883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EF92026-20E4-4651-9ABC-67DC0F112619}"/>
              </a:ext>
            </a:extLst>
          </p:cNvPr>
          <p:cNvCxnSpPr>
            <a:cxnSpLocks/>
          </p:cNvCxnSpPr>
          <p:nvPr/>
        </p:nvCxnSpPr>
        <p:spPr>
          <a:xfrm>
            <a:off x="7085441" y="2230078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B74B1392-BB82-4437-8C74-90C4F72A8529}"/>
              </a:ext>
            </a:extLst>
          </p:cNvPr>
          <p:cNvCxnSpPr>
            <a:cxnSpLocks/>
          </p:cNvCxnSpPr>
          <p:nvPr/>
        </p:nvCxnSpPr>
        <p:spPr>
          <a:xfrm>
            <a:off x="5293531" y="2253386"/>
            <a:ext cx="519312" cy="56450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1CF03BA-E68C-4708-B41C-6FFF9729FE7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258529" y="2075409"/>
            <a:ext cx="685616" cy="354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F30E309-6FF1-444B-BC36-76637652D216}"/>
              </a:ext>
            </a:extLst>
          </p:cNvPr>
          <p:cNvCxnSpPr>
            <a:cxnSpLocks/>
          </p:cNvCxnSpPr>
          <p:nvPr/>
        </p:nvCxnSpPr>
        <p:spPr>
          <a:xfrm flipH="1" flipV="1">
            <a:off x="6132633" y="2253386"/>
            <a:ext cx="7994" cy="528121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8D6B5A59-2E0B-434B-B861-A0CE3D2EF650}"/>
              </a:ext>
            </a:extLst>
          </p:cNvPr>
          <p:cNvCxnSpPr>
            <a:cxnSpLocks/>
          </p:cNvCxnSpPr>
          <p:nvPr/>
        </p:nvCxnSpPr>
        <p:spPr>
          <a:xfrm>
            <a:off x="5152233" y="2257362"/>
            <a:ext cx="0" cy="602993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553A58F-05C1-448D-9558-74C8722624AE}"/>
              </a:ext>
            </a:extLst>
          </p:cNvPr>
          <p:cNvSpPr txBox="1"/>
          <p:nvPr/>
        </p:nvSpPr>
        <p:spPr>
          <a:xfrm>
            <a:off x="6995216" y="1878732"/>
            <a:ext cx="102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9D6885C-6487-4115-865C-F52685BD8E44}"/>
              </a:ext>
            </a:extLst>
          </p:cNvPr>
          <p:cNvSpPr txBox="1"/>
          <p:nvPr/>
        </p:nvSpPr>
        <p:spPr>
          <a:xfrm>
            <a:off x="7066598" y="2696145"/>
            <a:ext cx="165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 em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Atraso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74C6445-1AF3-4F12-95B0-A34F602CEDDC}"/>
              </a:ext>
            </a:extLst>
          </p:cNvPr>
          <p:cNvSpPr txBox="1"/>
          <p:nvPr/>
        </p:nvSpPr>
        <p:spPr>
          <a:xfrm>
            <a:off x="4039114" y="2803516"/>
            <a:ext cx="10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Aprovado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156C5CA-09F4-4E13-883D-191CFE35454B}"/>
              </a:ext>
            </a:extLst>
          </p:cNvPr>
          <p:cNvCxnSpPr>
            <a:cxnSpLocks/>
          </p:cNvCxnSpPr>
          <p:nvPr/>
        </p:nvCxnSpPr>
        <p:spPr>
          <a:xfrm flipH="1">
            <a:off x="6496978" y="2244661"/>
            <a:ext cx="447166" cy="573228"/>
          </a:xfrm>
          <a:prstGeom prst="straightConnector1">
            <a:avLst/>
          </a:prstGeom>
          <a:ln w="158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2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B14F29F79E1B4DB4667BF18977D61E" ma:contentTypeVersion="10" ma:contentTypeDescription="Crie um novo documento." ma:contentTypeScope="" ma:versionID="0d583cb09338468969857b322ed0fdbd">
  <xsd:schema xmlns:xsd="http://www.w3.org/2001/XMLSchema" xmlns:xs="http://www.w3.org/2001/XMLSchema" xmlns:p="http://schemas.microsoft.com/office/2006/metadata/properties" xmlns:ns2="0f9efc1d-a770-4f32-b7d5-7942ab6ccb58" xmlns:ns3="c9bb7d77-446d-4590-bc46-6671b87eb278" targetNamespace="http://schemas.microsoft.com/office/2006/metadata/properties" ma:root="true" ma:fieldsID="83c0aed1d6cde5e44ab4accd52efd2c2" ns2:_="" ns3:_="">
    <xsd:import namespace="0f9efc1d-a770-4f32-b7d5-7942ab6ccb58"/>
    <xsd:import namespace="c9bb7d77-446d-4590-bc46-6671b87eb2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efc1d-a770-4f32-b7d5-7942ab6ccb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4d1904c4-ba39-4016-b778-4f1e6bcabd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b7d77-446d-4590-bc46-6671b87eb27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35e53c8-faa6-4f78-aa82-0823954b851a}" ma:internalName="TaxCatchAll" ma:showField="CatchAllData" ma:web="c9bb7d77-446d-4590-bc46-6671b87eb2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bb7d77-446d-4590-bc46-6671b87eb278" xsi:nil="true"/>
    <lcf76f155ced4ddcb4097134ff3c332f xmlns="0f9efc1d-a770-4f32-b7d5-7942ab6ccb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4D739-09C8-4DC0-86A2-56147EA1CD83}"/>
</file>

<file path=customXml/itemProps2.xml><?xml version="1.0" encoding="utf-8"?>
<ds:datastoreItem xmlns:ds="http://schemas.openxmlformats.org/officeDocument/2006/customXml" ds:itemID="{6D6933CA-76C5-4513-88CB-01663D4C405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0f9efc1d-a770-4f32-b7d5-7942ab6ccb58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2926D7-C80C-4025-9CC6-CC106A0DB4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60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Luciane Moreira</cp:lastModifiedBy>
  <cp:revision>8</cp:revision>
  <dcterms:modified xsi:type="dcterms:W3CDTF">2018-04-13T20:12:47Z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0x01010039B14F29F79E1B4DB4667BF18977D61E</vt:lpwstr>
  </property>
</Properties>
</file>