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2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5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66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9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2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00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31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01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307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3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BDEC-6198-4D3E-A899-0E4BB14EC686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BA4A-DCFE-477F-9685-0456AD54B3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30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47918" y="4922086"/>
            <a:ext cx="11945470" cy="15903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0" y="403410"/>
            <a:ext cx="4235823" cy="104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956176" y="403410"/>
            <a:ext cx="4235823" cy="104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0" y="6575612"/>
            <a:ext cx="121920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954741" y="578223"/>
            <a:ext cx="2985247" cy="64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147918" y="578223"/>
            <a:ext cx="699247" cy="64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310283" y="658905"/>
            <a:ext cx="2985247" cy="64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redondeado 11"/>
          <p:cNvSpPr/>
          <p:nvPr/>
        </p:nvSpPr>
        <p:spPr>
          <a:xfrm>
            <a:off x="11394141" y="658905"/>
            <a:ext cx="699247" cy="64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" y="5419165"/>
            <a:ext cx="4235823" cy="104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7956177" y="5419165"/>
            <a:ext cx="4235823" cy="104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954742" y="5593978"/>
            <a:ext cx="2985247" cy="64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redondeado 15"/>
          <p:cNvSpPr/>
          <p:nvPr/>
        </p:nvSpPr>
        <p:spPr>
          <a:xfrm>
            <a:off x="147919" y="5593978"/>
            <a:ext cx="699247" cy="64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310284" y="5674660"/>
            <a:ext cx="2985247" cy="64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redondeado 17"/>
          <p:cNvSpPr/>
          <p:nvPr/>
        </p:nvSpPr>
        <p:spPr>
          <a:xfrm>
            <a:off x="11394142" y="5674660"/>
            <a:ext cx="699247" cy="64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1" y="1640540"/>
            <a:ext cx="106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topLeft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1129682" y="1707776"/>
            <a:ext cx="106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topRight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0" y="4942257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bottomLeft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0800228" y="4922086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bottomRight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342964" y="6512433"/>
            <a:ext cx="24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bottomAnimatedText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-1" y="13447"/>
            <a:ext cx="121920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4894728" y="13447"/>
            <a:ext cx="24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topAnimatedText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342964" y="5574269"/>
            <a:ext cx="177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bottomMainText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4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36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Jhonatan</dc:creator>
  <cp:lastModifiedBy>Jhonatan</cp:lastModifiedBy>
  <cp:revision>4</cp:revision>
  <dcterms:created xsi:type="dcterms:W3CDTF">2022-05-28T21:47:05Z</dcterms:created>
  <dcterms:modified xsi:type="dcterms:W3CDTF">2022-05-29T12:46:36Z</dcterms:modified>
</cp:coreProperties>
</file>