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0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4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B08-BE0B-4B7C-96DA-85E3F7905CC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439E-2D36-4241-BBAC-2C2B9C9F23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263942" y="288758"/>
            <a:ext cx="553453" cy="57751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084847" y="1082842"/>
            <a:ext cx="2911642" cy="30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Ingresar cedula</a:t>
            </a:r>
            <a:endParaRPr lang="en-US" dirty="0"/>
          </a:p>
        </p:txBody>
      </p:sp>
      <p:cxnSp>
        <p:nvCxnSpPr>
          <p:cNvPr id="7" name="Conector angular 6"/>
          <p:cNvCxnSpPr>
            <a:stCxn id="4" idx="4"/>
            <a:endCxn id="5" idx="0"/>
          </p:cNvCxnSpPr>
          <p:nvPr/>
        </p:nvCxnSpPr>
        <p:spPr>
          <a:xfrm rot="5400000">
            <a:off x="2432385" y="974558"/>
            <a:ext cx="2165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084847" y="1564104"/>
            <a:ext cx="2911642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 de Información</a:t>
            </a:r>
            <a:endParaRPr lang="en-US" dirty="0"/>
          </a:p>
        </p:txBody>
      </p:sp>
      <p:sp>
        <p:nvSpPr>
          <p:cNvPr id="9" name="Rombo 8"/>
          <p:cNvSpPr/>
          <p:nvPr/>
        </p:nvSpPr>
        <p:spPr>
          <a:xfrm>
            <a:off x="1721518" y="2213810"/>
            <a:ext cx="1638300" cy="1638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¿Con Resultados</a:t>
            </a:r>
            <a:endParaRPr lang="en-US" dirty="0"/>
          </a:p>
        </p:txBody>
      </p:sp>
      <p:cxnSp>
        <p:nvCxnSpPr>
          <p:cNvPr id="11" name="Conector recto de flecha 10"/>
          <p:cNvCxnSpPr>
            <a:stCxn id="5" idx="2"/>
            <a:endCxn id="8" idx="0"/>
          </p:cNvCxnSpPr>
          <p:nvPr/>
        </p:nvCxnSpPr>
        <p:spPr>
          <a:xfrm>
            <a:off x="2540668" y="1386305"/>
            <a:ext cx="0" cy="17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9" idx="1"/>
            <a:endCxn id="5" idx="1"/>
          </p:cNvCxnSpPr>
          <p:nvPr/>
        </p:nvCxnSpPr>
        <p:spPr>
          <a:xfrm rot="10800000">
            <a:off x="1084848" y="1234574"/>
            <a:ext cx="636671" cy="1798386"/>
          </a:xfrm>
          <a:prstGeom prst="bentConnector3">
            <a:avLst>
              <a:gd name="adj1" fmla="val 135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453023" y="2490536"/>
            <a:ext cx="444500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</a:t>
            </a:r>
            <a:endParaRPr lang="en-US" dirty="0"/>
          </a:p>
        </p:txBody>
      </p:sp>
      <p:cxnSp>
        <p:nvCxnSpPr>
          <p:cNvPr id="17" name="Conector recto de flecha 16"/>
          <p:cNvCxnSpPr>
            <a:stCxn id="8" idx="2"/>
            <a:endCxn id="9" idx="0"/>
          </p:cNvCxnSpPr>
          <p:nvPr/>
        </p:nvCxnSpPr>
        <p:spPr>
          <a:xfrm>
            <a:off x="2540668" y="1961146"/>
            <a:ext cx="0" cy="2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2202449" y="6137723"/>
            <a:ext cx="444500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</a:t>
            </a:r>
            <a:endParaRPr lang="en-US" dirty="0"/>
          </a:p>
        </p:txBody>
      </p:sp>
      <p:sp>
        <p:nvSpPr>
          <p:cNvPr id="23" name="Rombo 22"/>
          <p:cNvSpPr/>
          <p:nvPr/>
        </p:nvSpPr>
        <p:spPr>
          <a:xfrm>
            <a:off x="1721518" y="4191670"/>
            <a:ext cx="1638300" cy="1638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¿es menor de edad?</a:t>
            </a:r>
            <a:endParaRPr lang="en-US" dirty="0"/>
          </a:p>
        </p:txBody>
      </p:sp>
      <p:cxnSp>
        <p:nvCxnSpPr>
          <p:cNvPr id="25" name="Conector recto de flecha 24"/>
          <p:cNvCxnSpPr>
            <a:stCxn id="9" idx="2"/>
            <a:endCxn id="23" idx="0"/>
          </p:cNvCxnSpPr>
          <p:nvPr/>
        </p:nvCxnSpPr>
        <p:spPr>
          <a:xfrm>
            <a:off x="2540668" y="3852110"/>
            <a:ext cx="0" cy="33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9352548" y="3209757"/>
            <a:ext cx="553453" cy="57751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2173371" y="-52805"/>
            <a:ext cx="73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inicio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3609474" y="6503734"/>
            <a:ext cx="1925052" cy="19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Credito</a:t>
            </a:r>
            <a:r>
              <a:rPr lang="es-ES" dirty="0" smtClean="0"/>
              <a:t> denegado</a:t>
            </a:r>
            <a:endParaRPr lang="en-US" dirty="0"/>
          </a:p>
        </p:txBody>
      </p:sp>
      <p:cxnSp>
        <p:nvCxnSpPr>
          <p:cNvPr id="38" name="Conector angular 37"/>
          <p:cNvCxnSpPr>
            <a:stCxn id="23" idx="2"/>
            <a:endCxn id="34" idx="1"/>
          </p:cNvCxnSpPr>
          <p:nvPr/>
        </p:nvCxnSpPr>
        <p:spPr>
          <a:xfrm rot="16200000" flipH="1">
            <a:off x="2688559" y="5682079"/>
            <a:ext cx="773025" cy="1068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34" idx="3"/>
            <a:endCxn id="27" idx="2"/>
          </p:cNvCxnSpPr>
          <p:nvPr/>
        </p:nvCxnSpPr>
        <p:spPr>
          <a:xfrm flipV="1">
            <a:off x="5534526" y="3498515"/>
            <a:ext cx="3818022" cy="3104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9472524" y="4007004"/>
            <a:ext cx="73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fin</a:t>
            </a:r>
            <a:endParaRPr lang="en-US" dirty="0"/>
          </a:p>
        </p:txBody>
      </p:sp>
      <p:sp>
        <p:nvSpPr>
          <p:cNvPr id="44" name="Rombo 43"/>
          <p:cNvSpPr/>
          <p:nvPr/>
        </p:nvSpPr>
        <p:spPr>
          <a:xfrm>
            <a:off x="4571935" y="4192336"/>
            <a:ext cx="1973679" cy="1638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¿salario mayor a deuda mensual?</a:t>
            </a:r>
            <a:endParaRPr lang="en-US" dirty="0"/>
          </a:p>
        </p:txBody>
      </p:sp>
      <p:sp>
        <p:nvSpPr>
          <p:cNvPr id="47" name="Rectángulo 46"/>
          <p:cNvSpPr/>
          <p:nvPr/>
        </p:nvSpPr>
        <p:spPr>
          <a:xfrm>
            <a:off x="3679907" y="4812299"/>
            <a:ext cx="444500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</a:t>
            </a:r>
            <a:endParaRPr lang="en-US" dirty="0"/>
          </a:p>
        </p:txBody>
      </p:sp>
      <p:sp>
        <p:nvSpPr>
          <p:cNvPr id="52" name="Rectángulo 51"/>
          <p:cNvSpPr/>
          <p:nvPr/>
        </p:nvSpPr>
        <p:spPr>
          <a:xfrm>
            <a:off x="4891080" y="6007432"/>
            <a:ext cx="444500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</a:t>
            </a:r>
            <a:endParaRPr lang="en-US" dirty="0"/>
          </a:p>
        </p:txBody>
      </p:sp>
      <p:cxnSp>
        <p:nvCxnSpPr>
          <p:cNvPr id="54" name="Conector recto de flecha 53"/>
          <p:cNvCxnSpPr>
            <a:stCxn id="23" idx="3"/>
            <a:endCxn id="44" idx="1"/>
          </p:cNvCxnSpPr>
          <p:nvPr/>
        </p:nvCxnSpPr>
        <p:spPr>
          <a:xfrm>
            <a:off x="3359818" y="5010820"/>
            <a:ext cx="1212117" cy="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mbo 56"/>
          <p:cNvSpPr/>
          <p:nvPr/>
        </p:nvSpPr>
        <p:spPr>
          <a:xfrm>
            <a:off x="4559642" y="2188912"/>
            <a:ext cx="1973679" cy="1638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¿salario mayor a sal. mínimo</a:t>
            </a:r>
            <a:endParaRPr lang="en-US" dirty="0"/>
          </a:p>
        </p:txBody>
      </p:sp>
      <p:cxnSp>
        <p:nvCxnSpPr>
          <p:cNvPr id="59" name="Conector recto de flecha 58"/>
          <p:cNvCxnSpPr>
            <a:stCxn id="44" idx="0"/>
            <a:endCxn id="57" idx="2"/>
          </p:cNvCxnSpPr>
          <p:nvPr/>
        </p:nvCxnSpPr>
        <p:spPr>
          <a:xfrm flipH="1" flipV="1">
            <a:off x="5546482" y="3827212"/>
            <a:ext cx="12293" cy="36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4934291" y="3827212"/>
            <a:ext cx="444500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</a:t>
            </a:r>
            <a:endParaRPr lang="en-US" dirty="0"/>
          </a:p>
        </p:txBody>
      </p:sp>
      <p:sp>
        <p:nvSpPr>
          <p:cNvPr id="61" name="Rectángulo 60"/>
          <p:cNvSpPr/>
          <p:nvPr/>
        </p:nvSpPr>
        <p:spPr>
          <a:xfrm>
            <a:off x="4513845" y="1083822"/>
            <a:ext cx="2055014" cy="87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 tasa Mínima</a:t>
            </a:r>
            <a:endParaRPr lang="en-US" dirty="0"/>
          </a:p>
        </p:txBody>
      </p:sp>
      <p:cxnSp>
        <p:nvCxnSpPr>
          <p:cNvPr id="63" name="Conector angular 62"/>
          <p:cNvCxnSpPr>
            <a:stCxn id="44" idx="2"/>
            <a:endCxn id="34" idx="0"/>
          </p:cNvCxnSpPr>
          <p:nvPr/>
        </p:nvCxnSpPr>
        <p:spPr>
          <a:xfrm rot="5400000">
            <a:off x="4728839" y="5673798"/>
            <a:ext cx="673098" cy="986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57" idx="0"/>
            <a:endCxn id="61" idx="2"/>
          </p:cNvCxnSpPr>
          <p:nvPr/>
        </p:nvCxnSpPr>
        <p:spPr>
          <a:xfrm flipH="1" flipV="1">
            <a:off x="5541352" y="1961146"/>
            <a:ext cx="5130" cy="22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61" idx="3"/>
            <a:endCxn id="27" idx="0"/>
          </p:cNvCxnSpPr>
          <p:nvPr/>
        </p:nvCxnSpPr>
        <p:spPr>
          <a:xfrm>
            <a:off x="6568859" y="1522484"/>
            <a:ext cx="3060416" cy="1687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17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Jhonatan</dc:creator>
  <cp:lastModifiedBy>Jhonatan</cp:lastModifiedBy>
  <cp:revision>2</cp:revision>
  <dcterms:created xsi:type="dcterms:W3CDTF">2020-10-26T14:47:05Z</dcterms:created>
  <dcterms:modified xsi:type="dcterms:W3CDTF">2020-10-26T14:52:22Z</dcterms:modified>
</cp:coreProperties>
</file>