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notesMasterIdLst>
    <p:notesMasterId r:id="rId12"/>
  </p:notesMasterIdLst>
  <p:sldIdLst>
    <p:sldId id="256" r:id="rId5"/>
    <p:sldId id="301" r:id="rId6"/>
    <p:sldId id="300" r:id="rId7"/>
    <p:sldId id="272" r:id="rId8"/>
    <p:sldId id="287" r:id="rId9"/>
    <p:sldId id="299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0" autoAdjust="0"/>
  </p:normalViewPr>
  <p:slideViewPr>
    <p:cSldViewPr snapToGrid="0">
      <p:cViewPr varScale="1">
        <p:scale>
          <a:sx n="59" d="100"/>
          <a:sy n="59" d="100"/>
        </p:scale>
        <p:origin x="29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12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FCF4-E770-9349-A1E1-FE781B7FE73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5B545-A1EA-4A4A-A09F-F09BE107C6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9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BC515-2692-4463-ABB7-ECE62C16A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A0B5C1-0047-44BE-90AE-BE87593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1CB9-3411-4301-B417-E34E28B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478BC-6835-408B-8258-A4A460D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E8DF5-66B6-42CD-A9AB-3BA35EB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25183-3EF8-4D8C-B64E-9C737F5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93D52-4D6A-4AF2-93FF-2F487E938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0DE93-CA0C-4FFC-8E21-A9A7214D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45E503-07AC-49C3-8082-BC6D24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0075B-539B-4B5D-A133-7CA14E7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A85C58-C6AB-4236-8F15-16C31D67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0CDBF-EA72-46C3-A9B1-E556AB856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4AD95C-D12F-446C-BE4F-0E45E515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BF0116-3FCF-4D52-B1DA-A155E87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B14B1-1363-4646-A58F-E10F7A56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95C81-CD3F-42D5-8A4C-E305D8B1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F17FF-2C5F-4E87-887E-D454DDAF3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84956-5B01-466A-B8D6-022B2079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09249-0F09-4B0F-A056-B4560B20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0C582-F059-4F76-B5FC-79BFCF17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9ECC-E776-462B-B757-C19744E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6B5E4-8BCB-4D54-B12B-3E22F3D7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CE1466-F807-4B04-A98D-EDCC055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7EE06-646D-454D-BE96-6373AFD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F4116-87E6-4D0E-874E-5E93645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3DF1-C1D1-49FF-AA11-3626436D3A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7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EDCD-9773-43B6-ADC2-E917D129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D5AD0-A73A-4E8A-A956-D38480DB4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0E53C5-65B2-4515-B731-5F9842B4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F10319-0BF6-4F3D-A81D-1DF7D42B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D5F5CE-4B12-4010-9A8D-5EF17930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0ED31-E423-4D96-BADD-0B6B8E0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A8DFF-05E0-4A7C-A6D9-2648471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B9C044-924D-49A7-9725-7ECF4F15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F3DF87-4D31-4707-B404-C0D76CFB9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AE34D-42B4-45F5-8DB9-52B26AE6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B666-CBD0-42BC-A1E3-F6BEE0B6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47032D-3CE1-427C-BE7C-8A92BF11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758E10-14DE-491B-B0EF-B6B84FA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C04CF7-07E1-4E4C-8E90-E9955C8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8D2-D6A0-40FF-AD78-F11F0EB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F09A53-1430-495B-86C5-DA20DAB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942AA-9986-464E-94C9-3DF612A4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FDBA50-44CA-4899-A9A2-7AC245F1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120278-402E-405C-AFB0-C4852BB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198ACD-8423-4529-9898-2A3B2D9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AFEC4-DAD9-4A61-B129-112152E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68C0-4A75-4002-9564-A1C35AF3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0EBD-16FC-4749-9662-A5AD3F41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EBC17-CBE5-415F-BDE5-2AA5263A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19746-19AA-44FF-A879-692D5D1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707672-F214-4D19-9C93-888A50A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7F9B8-FBDC-434D-AC9F-878E591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35FC-7FF8-4DB5-8C1A-2676C21A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11DCC-CFC6-49C8-913E-6F151E26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6BF6D-E0AA-450E-9424-14F22765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CC513-727C-45F6-8A9E-60F2270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2E57CF-EF58-4343-BA9C-DBD541F3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3015C7-94C4-4325-AB88-11E181E5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6E9DE4-A8EB-482C-B33C-A661F69B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5F0A26-E1A0-4CB1-8286-F0452A27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EC273-2F34-45DE-BCB9-C7610294A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ADC0A-032D-49A2-AB22-B677C4F79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DFA1F-B4A1-4DAB-9561-D7CAD05A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1">
            <a:extLst>
              <a:ext uri="{FF2B5EF4-FFF2-40B4-BE49-F238E27FC236}">
                <a16:creationId xmlns:a16="http://schemas.microsoft.com/office/drawing/2014/main" id="{48366658-C514-4F5C-B3EB-100849939F9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6219"/>
            <a:ext cx="12191999" cy="2262781"/>
          </a:xfrm>
        </p:spPr>
        <p:txBody>
          <a:bodyPr>
            <a:normAutofit/>
          </a:bodyPr>
          <a:lstStyle/>
          <a:p>
            <a:r>
              <a:rPr lang="pt-BR" sz="4000" b="1" dirty="0"/>
              <a:t>Unidade Curricular - 12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1999" cy="1126283"/>
          </a:xfrm>
        </p:spPr>
        <p:txBody>
          <a:bodyPr>
            <a:normAutofit/>
          </a:bodyPr>
          <a:lstStyle/>
          <a:p>
            <a:r>
              <a:rPr lang="pt-BR" sz="2800" dirty="0"/>
              <a:t>Prof. Rodrigo Alberto Zamara</a:t>
            </a:r>
          </a:p>
        </p:txBody>
      </p:sp>
    </p:spTree>
    <p:extLst>
      <p:ext uri="{BB962C8B-B14F-4D97-AF65-F5344CB8AC3E}">
        <p14:creationId xmlns:p14="http://schemas.microsoft.com/office/powerpoint/2010/main" val="42603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85" y="1370790"/>
            <a:ext cx="7596423" cy="5104674"/>
          </a:xfrm>
        </p:spPr>
      </p:pic>
    </p:spTree>
    <p:extLst>
      <p:ext uri="{BB962C8B-B14F-4D97-AF65-F5344CB8AC3E}">
        <p14:creationId xmlns:p14="http://schemas.microsoft.com/office/powerpoint/2010/main" val="792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86" y="2412460"/>
            <a:ext cx="7036424" cy="2140757"/>
          </a:xfrm>
        </p:spPr>
      </p:pic>
    </p:spTree>
    <p:extLst>
      <p:ext uri="{BB962C8B-B14F-4D97-AF65-F5344CB8AC3E}">
        <p14:creationId xmlns:p14="http://schemas.microsoft.com/office/powerpoint/2010/main" val="10225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DER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9" y="1939389"/>
            <a:ext cx="4704762" cy="4123809"/>
          </a:xfrm>
        </p:spPr>
      </p:pic>
    </p:spTree>
    <p:extLst>
      <p:ext uri="{BB962C8B-B14F-4D97-AF65-F5344CB8AC3E}">
        <p14:creationId xmlns:p14="http://schemas.microsoft.com/office/powerpoint/2010/main" val="314274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38136"/>
            <a:ext cx="3537357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pt-BR" dirty="0"/>
              <a:t>DER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44" y="412676"/>
            <a:ext cx="5428571" cy="5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1368" y="1690688"/>
            <a:ext cx="11149263" cy="2121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3500" i="1" dirty="0">
                <a:solidFill>
                  <a:srgbClr val="002060"/>
                </a:solidFill>
              </a:rPr>
              <a:t>Criar um novo banco de dados que contemple o controle de uma granja(ovos).</a:t>
            </a:r>
          </a:p>
          <a:p>
            <a:pPr marL="0" indent="0">
              <a:buNone/>
            </a:pPr>
            <a:endParaRPr lang="pt-BR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4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890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All!</a:t>
            </a:r>
            <a:br>
              <a:rPr lang="en-US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2571750"/>
            <a:ext cx="3829050" cy="3601244"/>
          </a:xfrm>
        </p:spPr>
      </p:pic>
    </p:spTree>
    <p:extLst>
      <p:ext uri="{BB962C8B-B14F-4D97-AF65-F5344CB8AC3E}">
        <p14:creationId xmlns:p14="http://schemas.microsoft.com/office/powerpoint/2010/main" val="768426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E5B8EE9629EC4EBC9DFB8ECD50A45A" ma:contentTypeVersion="0" ma:contentTypeDescription="Crie um novo documento." ma:contentTypeScope="" ma:versionID="f103d00bdce693b8a00f7704f84d8c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89BBF3-34B3-4074-B609-D28CB7FDF1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84E654-6CA7-4679-9F36-7CCD6516E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99090-6EA6-4796-B2F2-2D2CAD7248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32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Unidade Curricular - 12</vt:lpstr>
      <vt:lpstr>Apresentação do PowerPoint</vt:lpstr>
      <vt:lpstr>Apresentação do PowerPoint</vt:lpstr>
      <vt:lpstr>DER</vt:lpstr>
      <vt:lpstr>DER</vt:lpstr>
      <vt:lpstr>Exercícios</vt:lpstr>
      <vt:lpstr>That’s All!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2D / 3D</dc:title>
  <dc:creator>Rodrigo Zamara</dc:creator>
  <cp:lastModifiedBy>Rodrigo A. Zamara</cp:lastModifiedBy>
  <cp:revision>244</cp:revision>
  <dcterms:created xsi:type="dcterms:W3CDTF">2014-09-17T13:19:02Z</dcterms:created>
  <dcterms:modified xsi:type="dcterms:W3CDTF">2020-02-20T23:16:51Z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0x010100CDE5B8EE9629EC4EBC9DFB8ECD50A45A</vt:lpwstr>
  </property>
</Properties>
</file>