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98DB1-8341-443A-ADF9-7AA681964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97EC26-E8AC-4550-B596-8CB71112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E30C2-651D-4493-9771-7017B377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0EB91-81B0-449A-8C39-75BEE82D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F367C-398B-4937-854A-F452E990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8CDBA-43ED-45D3-B061-002FEDA9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912698-BCF4-4972-9D0A-16479F2BF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CF0D3-E3A1-48BE-A19B-1A948E1A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80D4F-A65D-44D8-A8D3-C480B4A1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5FD76-81A3-4882-8BC0-2D134A95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14D0D9-6746-4368-884D-4A3756906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CE7F98-CACE-4406-BC9C-E4B8A797A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8643D2-5222-41BE-99D8-5FF04FE7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9D666-F394-496A-B625-C706E092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05833-1E74-4DF6-B0A7-4CDA739D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7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0A0B-A71E-4D78-99CD-2E9A18B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90EC9-5A14-4D68-BBCA-23604030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09BC6-D00C-4F59-8C6C-278470A2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984D1E-B021-4690-8845-C4BE3833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F5F2D-9EF0-49C3-B5F0-E844A69D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0DFD-C7E6-41FC-A85F-DAD0068D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EE3D39-C5C7-401D-BB01-F56D27DF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A10C1-577F-4627-9DDA-B9A64042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70057-E475-4A08-B7AB-3FC244ED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70872A-8799-4C71-81D7-D473228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F974B-E417-4118-ADC6-4B45CBE1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91C93-DCA2-4177-99F4-4247E76EC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832286-9CA8-49C5-BBF5-49DD6AD5D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44D894-E59E-483C-839E-150E9C43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E123D1-CBA6-4811-BD0D-9EB7D3DD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14B08-A1A7-4438-913B-1541720B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5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2CDCD-0DE5-4F2E-B853-432AAD69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257043-3C02-4017-BB2F-86C03110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90941F-44EF-463A-AF8A-5ED90736F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16D43E-0EDB-4FDE-B7F0-59A266F9A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6E12C0-0778-4C36-B6A3-60734F0DB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36980A-1996-4C05-B1A1-55ABFC93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F0EF5A-600D-4AB6-A30E-2DC36D84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F580E2-EDCD-4D62-8D47-357C1EC9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C0FCC-9DDA-4D56-A086-117B866E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88FBF1-FC4E-4DCD-B57D-79718618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3DD872-B2A9-4E70-961F-1F6E909C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666D5-C666-4A6E-B2D6-E2EC0911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E8EE8E-570A-432D-BCEA-03B8D53B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1F7644-6B4B-4557-B61C-7A8A0F7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D2B183-2E9A-45D2-AEAC-5C5DA7E2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92A4A-EB1F-48EB-8426-B953E9F7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9B2F0-0BD7-4257-950E-A3D747EEC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094126-D6BD-4805-9B73-13101B60F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D0E3E-5F13-4B50-9D23-1FF3674D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92B2C-3B8E-48AA-A3F0-C9F59C58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A46AE2-C3E4-41A4-9D34-1E520A8F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8FB3-E875-4B8F-A7A0-5E80DEA3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19CD77-593A-4E1D-8174-D656FA610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391EFB-4426-4AB6-BEAA-F17E900B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02C815-ADCD-4D0D-B430-A88ADACE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2D555-1ADA-419B-A01C-78CACE7F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5E2FC0-E476-4B3E-9869-4916CFD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B1770C-332D-4DF1-8237-C1560769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EF5022-27DE-46F2-8EB4-2841914E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CE79D7-437B-448D-AF0A-7B543D7C2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E920-5182-4FB5-BE28-ED160F32523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3CBF8-347A-448F-BB73-A4880167F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F651E-8764-4E85-A1BC-43EC60A10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AE2-01C8-4008-877B-2A231EDB1C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3E14C-FE28-4A84-BD14-A2059DA6D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HITO 2 SISTEMAS OPERATIVOS MOVILES Y EMBEBIDOS</a:t>
            </a:r>
            <a:br>
              <a:rPr lang="en-US" dirty="0"/>
            </a:br>
            <a:r>
              <a:rPr lang="en-US" dirty="0"/>
              <a:t>ROLANDO JHONATAN </a:t>
            </a:r>
            <a:br>
              <a:rPr lang="en-US" dirty="0"/>
            </a:br>
            <a:r>
              <a:rPr lang="en-US" dirty="0"/>
              <a:t>RAYA SALAZAR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4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ABAD9-51E8-4827-A819-EC2557EDD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150" y="1285876"/>
            <a:ext cx="5486400" cy="3438524"/>
          </a:xfrm>
        </p:spPr>
        <p:txBody>
          <a:bodyPr>
            <a:norm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hito2</a:t>
            </a:r>
            <a:br>
              <a:rPr lang="en-US" dirty="0"/>
            </a:br>
            <a:r>
              <a:rPr lang="en-US" dirty="0" err="1"/>
              <a:t>Epidemia</a:t>
            </a:r>
            <a:r>
              <a:rPr lang="en-US" dirty="0"/>
              <a:t> Coronavirus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C31D8C-2DE6-4FF3-AAB4-AB9949C47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39" y="304799"/>
            <a:ext cx="3434211" cy="60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89CDC-BD57-4B93-BE53-ACFB33F0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6" y="1787201"/>
            <a:ext cx="5669132" cy="328359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Cargando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Sospechosos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Cochabamba,Oruro</a:t>
            </a:r>
            <a:r>
              <a:rPr lang="en-US" dirty="0"/>
              <a:t> y </a:t>
            </a:r>
            <a:r>
              <a:rPr lang="en-US" dirty="0" err="1"/>
              <a:t>santa</a:t>
            </a:r>
            <a:r>
              <a:rPr lang="en-US" dirty="0"/>
              <a:t> </a:t>
            </a:r>
            <a:r>
              <a:rPr lang="en-US" dirty="0" err="1"/>
              <a:t>cruz</a:t>
            </a:r>
            <a:r>
              <a:rPr lang="en-US" dirty="0"/>
              <a:t> con Set Values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04C744-951B-4923-BCE9-A637D350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39" y="115388"/>
            <a:ext cx="3795089" cy="6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1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C14F-ECB0-4B87-A5D7-261C03D02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7" y="790113"/>
            <a:ext cx="5729056" cy="54331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Calculando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Maxima de </a:t>
            </a:r>
            <a:r>
              <a:rPr lang="en-US" dirty="0" err="1"/>
              <a:t>Confirmados</a:t>
            </a:r>
            <a:r>
              <a:rPr lang="en-US" dirty="0"/>
              <a:t> con </a:t>
            </a:r>
            <a:r>
              <a:rPr lang="en-US" dirty="0" err="1"/>
              <a:t>Nombre</a:t>
            </a:r>
            <a:r>
              <a:rPr lang="en-US" dirty="0"/>
              <a:t> de la Ciudad y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C9F901-E3FC-41E8-8397-7D6E1578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2" y="246253"/>
            <a:ext cx="3583372" cy="636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2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A15B5-DDF8-44B3-A323-782199C4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98" y="1828798"/>
            <a:ext cx="5402802" cy="355107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Mostrando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Ciudad con mas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Confrimados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Nuevo </a:t>
            </a:r>
            <a:r>
              <a:rPr lang="en-US" dirty="0" err="1"/>
              <a:t>Formulario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B6A360-DB46-4ADF-A161-34CC1C65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09" y="205241"/>
            <a:ext cx="3577048" cy="64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94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69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HITO 2 SISTEMAS OPERATIVOS MOVILES Y EMBEBIDOS ROLANDO JHONATAN  RAYA SALAZAR   </vt:lpstr>
      <vt:lpstr>Entorno Grafico hito2 Epidemia Coronavirus</vt:lpstr>
      <vt:lpstr>Cargando casos Confirmados y Sospechosos en Cochabamba,Oruro y santa cruz con Set Values</vt:lpstr>
      <vt:lpstr>Calculando la cantidad Maxima de Confirmados con Nombre de la Ciudad y Numero de casos Confirmados</vt:lpstr>
      <vt:lpstr>Mostrando nombre de la Ciudad con mas casos Confirmados y Numero de Confrimados en un Nuevo Formulario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G5</dc:creator>
  <cp:lastModifiedBy>G5</cp:lastModifiedBy>
  <cp:revision>6</cp:revision>
  <dcterms:created xsi:type="dcterms:W3CDTF">2020-04-12T02:58:41Z</dcterms:created>
  <dcterms:modified xsi:type="dcterms:W3CDTF">2020-04-12T04:16:59Z</dcterms:modified>
</cp:coreProperties>
</file>