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561-B881-4C76-8890-DB1BAA3EBD03}" type="datetimeFigureOut">
              <a:rPr lang="es-ES" smtClean="0"/>
              <a:t>21/09/2014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8B73-2EEF-41D6-94EC-216F2F76AD5F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561-B881-4C76-8890-DB1BAA3EBD03}" type="datetimeFigureOut">
              <a:rPr lang="es-ES" smtClean="0"/>
              <a:t>21/09/2014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8B73-2EEF-41D6-94EC-216F2F76AD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561-B881-4C76-8890-DB1BAA3EBD03}" type="datetimeFigureOut">
              <a:rPr lang="es-ES" smtClean="0"/>
              <a:t>21/09/2014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8B73-2EEF-41D6-94EC-216F2F76AD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561-B881-4C76-8890-DB1BAA3EBD03}" type="datetimeFigureOut">
              <a:rPr lang="es-ES" smtClean="0"/>
              <a:t>21/09/2014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8B73-2EEF-41D6-94EC-216F2F76AD5F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561-B881-4C76-8890-DB1BAA3EBD03}" type="datetimeFigureOut">
              <a:rPr lang="es-ES" smtClean="0"/>
              <a:t>21/09/2014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8B73-2EEF-41D6-94EC-216F2F76AD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561-B881-4C76-8890-DB1BAA3EBD03}" type="datetimeFigureOut">
              <a:rPr lang="es-ES" smtClean="0"/>
              <a:t>21/09/2014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8B73-2EEF-41D6-94EC-216F2F76AD5F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561-B881-4C76-8890-DB1BAA3EBD03}" type="datetimeFigureOut">
              <a:rPr lang="es-ES" smtClean="0"/>
              <a:t>21/09/2014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8B73-2EEF-41D6-94EC-216F2F76AD5F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561-B881-4C76-8890-DB1BAA3EBD03}" type="datetimeFigureOut">
              <a:rPr lang="es-ES" smtClean="0"/>
              <a:t>21/09/2014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8B73-2EEF-41D6-94EC-216F2F76AD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561-B881-4C76-8890-DB1BAA3EBD03}" type="datetimeFigureOut">
              <a:rPr lang="es-ES" smtClean="0"/>
              <a:t>21/09/2014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8B73-2EEF-41D6-94EC-216F2F76AD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561-B881-4C76-8890-DB1BAA3EBD03}" type="datetimeFigureOut">
              <a:rPr lang="es-ES" smtClean="0"/>
              <a:t>21/09/2014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8B73-2EEF-41D6-94EC-216F2F76AD5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561-B881-4C76-8890-DB1BAA3EBD03}" type="datetimeFigureOut">
              <a:rPr lang="es-ES" smtClean="0"/>
              <a:t>21/09/2014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8B73-2EEF-41D6-94EC-216F2F76AD5F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5E1561-B881-4C76-8890-DB1BAA3EBD03}" type="datetimeFigureOut">
              <a:rPr lang="es-ES" smtClean="0"/>
              <a:t>21/09/2014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0F8B73-2EEF-41D6-94EC-216F2F76AD5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http://icdn.pro/images/es/f/o/foro-de-los-de-los-usuarios-icono-8097-9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34" y="5750142"/>
            <a:ext cx="540060" cy="5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460375" y="6326206"/>
            <a:ext cx="863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Arial Black" panose="020B0A04020102020204" pitchFamily="34" charset="0"/>
              </a:rPr>
              <a:t>CLIENTE</a:t>
            </a:r>
            <a:endParaRPr lang="es-ES" sz="1100" dirty="0">
              <a:latin typeface="Arial Black" panose="020B0A04020102020204" pitchFamily="34" charset="0"/>
            </a:endParaRPr>
          </a:p>
        </p:txBody>
      </p:sp>
      <p:sp>
        <p:nvSpPr>
          <p:cNvPr id="6" name="AutoShape 2" descr="http://www.iconarchive.com/download/i12381/gakuseisean/ivista-2/Misc-Web-Databas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4" descr="http://www.iconarchive.com/download/i12381/gakuseisean/ivista-2/Misc-Web-Database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6" descr="http://www.iconarchive.com/download/i12381/gakuseisean/ivista-2/Misc-Web-Database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 descr="http://www.infoplusinformatica.com.br/2013/banc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50" y="4722249"/>
            <a:ext cx="766283" cy="76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infoplusinformatica.com.br/2013/banc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04904"/>
            <a:ext cx="766283" cy="76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tatic.freepik.com/foto-gratis/base-de-datos-del-servidor_17-101513203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128" y="483717"/>
            <a:ext cx="674434" cy="82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://static.freepik.com/foto-gratis/base-de-datos-del-servidor_17-101513203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83717"/>
            <a:ext cx="674434" cy="82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http://static.freepik.com/foto-gratis/base-de-datos-del-servidor_17-101513203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65138"/>
            <a:ext cx="674434" cy="82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3399391" y="5493180"/>
            <a:ext cx="810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TIENDA</a:t>
            </a:r>
            <a:endParaRPr lang="es-ES" sz="11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860032" y="3771187"/>
            <a:ext cx="904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SUCAMEC</a:t>
            </a:r>
            <a:endParaRPr lang="es-ES" sz="11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714925" y="1352650"/>
            <a:ext cx="13413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BASE DE DATOS POLICIAL</a:t>
            </a:r>
            <a:endParaRPr lang="es-ES" sz="11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630319" y="1332191"/>
            <a:ext cx="1133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BASE DE DATOS PENAL</a:t>
            </a:r>
            <a:endParaRPr lang="es-ES" sz="11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632576" y="1344974"/>
            <a:ext cx="117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/>
              <a:t>BASE DE DATOS JUDICIAL</a:t>
            </a:r>
            <a:endParaRPr lang="es-ES" sz="1100" b="1" dirty="0"/>
          </a:p>
        </p:txBody>
      </p:sp>
      <p:cxnSp>
        <p:nvCxnSpPr>
          <p:cNvPr id="17" name="16 Conector recto de flecha"/>
          <p:cNvCxnSpPr/>
          <p:nvPr/>
        </p:nvCxnSpPr>
        <p:spPr>
          <a:xfrm flipH="1" flipV="1">
            <a:off x="3483532" y="1763078"/>
            <a:ext cx="1376500" cy="1241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5197250" y="1783538"/>
            <a:ext cx="1" cy="99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5781121" y="1915475"/>
            <a:ext cx="1184085" cy="1373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308345" y="1915478"/>
            <a:ext cx="1407671" cy="1241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5004048" y="1783538"/>
            <a:ext cx="0" cy="101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H="1">
            <a:off x="5679226" y="1861867"/>
            <a:ext cx="1201313" cy="1349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 flipV="1">
            <a:off x="4056303" y="3771187"/>
            <a:ext cx="739837" cy="951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 flipH="1">
            <a:off x="4171782" y="4032797"/>
            <a:ext cx="683932" cy="882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flipV="1">
            <a:off x="1295217" y="5157192"/>
            <a:ext cx="2013128" cy="647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flipH="1">
            <a:off x="1295217" y="5407608"/>
            <a:ext cx="2013129" cy="685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 rot="20558151">
            <a:off x="1161639" y="5180532"/>
            <a:ext cx="2135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+mj-lt"/>
              </a:rPr>
              <a:t>Envío de data a Web Ser vice</a:t>
            </a:r>
            <a:endParaRPr lang="es-ES" sz="1100" dirty="0">
              <a:latin typeface="+mj-lt"/>
            </a:endParaRPr>
          </a:p>
        </p:txBody>
      </p:sp>
      <p:sp>
        <p:nvSpPr>
          <p:cNvPr id="69" name="68 CuadroTexto"/>
          <p:cNvSpPr txBox="1"/>
          <p:nvPr/>
        </p:nvSpPr>
        <p:spPr>
          <a:xfrm rot="2449055">
            <a:off x="3160665" y="2508476"/>
            <a:ext cx="122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+mj-lt"/>
              </a:rPr>
              <a:t>Respuesta data</a:t>
            </a:r>
            <a:endParaRPr lang="es-ES" sz="1100" dirty="0">
              <a:latin typeface="+mj-lt"/>
            </a:endParaRPr>
          </a:p>
        </p:txBody>
      </p:sp>
      <p:sp>
        <p:nvSpPr>
          <p:cNvPr id="70" name="69 CuadroTexto"/>
          <p:cNvSpPr txBox="1"/>
          <p:nvPr/>
        </p:nvSpPr>
        <p:spPr>
          <a:xfrm rot="18736187">
            <a:off x="5575918" y="2294087"/>
            <a:ext cx="122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+mj-lt"/>
              </a:rPr>
              <a:t>Solicitud data</a:t>
            </a:r>
            <a:endParaRPr lang="es-ES" sz="1100" dirty="0">
              <a:latin typeface="+mj-lt"/>
            </a:endParaRPr>
          </a:p>
        </p:txBody>
      </p:sp>
      <p:sp>
        <p:nvSpPr>
          <p:cNvPr id="74" name="73 CuadroTexto"/>
          <p:cNvSpPr txBox="1"/>
          <p:nvPr/>
        </p:nvSpPr>
        <p:spPr>
          <a:xfrm rot="5400000">
            <a:off x="4792436" y="2243496"/>
            <a:ext cx="122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+mj-lt"/>
              </a:rPr>
              <a:t>Solicitud data</a:t>
            </a:r>
            <a:endParaRPr lang="es-ES" sz="1100" dirty="0">
              <a:latin typeface="+mj-lt"/>
            </a:endParaRPr>
          </a:p>
        </p:txBody>
      </p:sp>
      <p:sp>
        <p:nvSpPr>
          <p:cNvPr id="75" name="74 CuadroTexto"/>
          <p:cNvSpPr txBox="1"/>
          <p:nvPr/>
        </p:nvSpPr>
        <p:spPr>
          <a:xfrm rot="5400000">
            <a:off x="4248291" y="2151199"/>
            <a:ext cx="1197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+mj-lt"/>
              </a:rPr>
              <a:t>Respuesta data</a:t>
            </a:r>
            <a:endParaRPr lang="es-ES" sz="1100" dirty="0">
              <a:latin typeface="+mj-lt"/>
            </a:endParaRPr>
          </a:p>
        </p:txBody>
      </p:sp>
      <p:sp>
        <p:nvSpPr>
          <p:cNvPr id="76" name="75 CuadroTexto"/>
          <p:cNvSpPr txBox="1"/>
          <p:nvPr/>
        </p:nvSpPr>
        <p:spPr>
          <a:xfrm rot="20558151">
            <a:off x="1381720" y="5788606"/>
            <a:ext cx="2178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+mj-lt"/>
              </a:rPr>
              <a:t>Respuesta data a Web Ser vice</a:t>
            </a:r>
            <a:endParaRPr lang="es-ES" sz="1100" dirty="0">
              <a:latin typeface="+mj-lt"/>
            </a:endParaRPr>
          </a:p>
        </p:txBody>
      </p:sp>
      <p:sp>
        <p:nvSpPr>
          <p:cNvPr id="77" name="76 CuadroTexto"/>
          <p:cNvSpPr txBox="1"/>
          <p:nvPr/>
        </p:nvSpPr>
        <p:spPr>
          <a:xfrm rot="2449055">
            <a:off x="3834039" y="2283192"/>
            <a:ext cx="122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+mj-lt"/>
              </a:rPr>
              <a:t>Solicitud data</a:t>
            </a:r>
            <a:endParaRPr lang="es-ES" sz="1100" dirty="0">
              <a:latin typeface="+mj-lt"/>
            </a:endParaRPr>
          </a:p>
        </p:txBody>
      </p:sp>
      <p:sp>
        <p:nvSpPr>
          <p:cNvPr id="78" name="77 CuadroTexto"/>
          <p:cNvSpPr txBox="1"/>
          <p:nvPr/>
        </p:nvSpPr>
        <p:spPr>
          <a:xfrm rot="18675530">
            <a:off x="5852572" y="2555695"/>
            <a:ext cx="122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+mj-lt"/>
              </a:rPr>
              <a:t>Respuesta  data</a:t>
            </a:r>
            <a:endParaRPr lang="es-ES" sz="1100" dirty="0">
              <a:latin typeface="+mj-lt"/>
            </a:endParaRPr>
          </a:p>
        </p:txBody>
      </p:sp>
      <p:sp>
        <p:nvSpPr>
          <p:cNvPr id="79" name="78 CuadroTexto"/>
          <p:cNvSpPr txBox="1"/>
          <p:nvPr/>
        </p:nvSpPr>
        <p:spPr>
          <a:xfrm rot="18667937">
            <a:off x="3761087" y="4017751"/>
            <a:ext cx="1148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+mj-lt"/>
              </a:rPr>
              <a:t>Envío de data </a:t>
            </a:r>
            <a:endParaRPr lang="es-ES" sz="1100" dirty="0">
              <a:latin typeface="+mj-lt"/>
            </a:endParaRPr>
          </a:p>
        </p:txBody>
      </p:sp>
      <p:sp>
        <p:nvSpPr>
          <p:cNvPr id="81" name="80 CuadroTexto"/>
          <p:cNvSpPr txBox="1"/>
          <p:nvPr/>
        </p:nvSpPr>
        <p:spPr>
          <a:xfrm rot="18379692">
            <a:off x="4141894" y="4343089"/>
            <a:ext cx="1148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+mj-lt"/>
              </a:rPr>
              <a:t>Respuesta data </a:t>
            </a:r>
            <a:endParaRPr lang="es-ES" sz="1100" dirty="0">
              <a:latin typeface="+mj-lt"/>
            </a:endParaRPr>
          </a:p>
        </p:txBody>
      </p:sp>
      <p:pic>
        <p:nvPicPr>
          <p:cNvPr id="35" name="Picture 14" descr="http://www.netgen.com.ar/img/icono-ph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92" y="5043752"/>
            <a:ext cx="363856" cy="36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AutoShape 16" descr="data:image/jpeg;base64,/9j/4AAQSkZJRgABAQAAAQABAAD/2wCEAAkGBxESEBUUEhQUFhQQFhEYFRURFhQVFBQQFBQWFhUVFRYYHSggGBolGxQUITEhJSkrLi4uFx8zODMsNygtLisBCgoKDg0OGhAQGywkHyQsLCwsLSwsLC0sLCwsLCwsLCwsLCwsLCwsLCwsLCwsLCwsLCwsLywsLCwsLCwsLCwsLP/AABEIAIIBggMBEQACEQEDEQH/xAAbAAEAAQUBAAAAAAAAAAAAAAAABAIDBQYHAf/EAEYQAAEDAQMFCwkGBQQDAAAAAAEAAgMRBAUxBhIhQVEyUlNhcXKBkZKx0RMUFiI0YqGywRUjM0JzgpPC0uHwB0NUoiREY//EABsBAQACAwEBAAAAAAAAAAAAAAABAwIEBgUH/8QANREBAAECAgYJBAEEAwEAAAAAAAECAwQRBRIxUXGRExQVITJBUqGxMzRhgSJy0eHxQsHwI//aAAwDAQACEQMRAD8A7igICAgILc0zWCr3Bo2uIA6yghvvqDU7O42g07R0fFTqyx1oR35RQjWOlwPy5yy1JY9JCj0hZqBPI2Q/ypqHSH2+N4/sP8E1DpD0jj10HKJB/KmodIvRX/C7X1FvcSD8FGrKdeEtl4xH8wFd9VvVXFRlLLWhKBUJEBAQEBAQEBAQEBAQEBAQEBAQEBAQEBAQEBAQEBAQEBAQEBAQEBBCvO9IoG1kdpO5aNL3HY1uvuUxGaJmIa9LfNrtBpC3ybdoo59PecfVbyCvKs4piNqua5nY8gydJdnSyEu21Lndp2HQpzhjlM7WTiueBuLc47Xku/sozlOrCZHGxu5a0cgARKvyigPKIPDIEFmWzRO3TGnlAUmUIclyxfkLmcxxp1FM0asIpsVoi0xPqNjfVPZPqlO6TvjYv2TKQtObOwj3mg6OczEcor0KJp3Mor3tgila5oc0gtOkEGoI4isFitAQEBAQEBAQEBAQEBAQEBAQEBAQEBAQEBAQEBAQEBAQEBAQY2/L0EEdQKvfUMacK63H3RrUxGbGqrJrtgsBkeZZiXOdiTidg91uwBWbNirbtZ+MtaKCgA1BQyUvtKIWjaUFPnCB5dB55dA8sg88spFQtKD3zpQKJwyQUeK7DrHIUGPgkksj6tOdE4+s3bxjY7v7kxmROq22GVr2hzTUOAIPEVWuVoCAgICAgICAgICAgICAgICAgICAgICAgICAgICAgICAgINIv2XPtrgcIg0AcVA49ZPwVlOxTV3yvRWuikXTbFAtS2jWpRK150iHvnKB5ygecoPfOUHvnSGZ5wg8M6C2bVRBWLTnsIOr/AiWWyQtGdG9nBu0cjhWnXVYVLKJ7mfWLMQEBAQEBAQEBAQEBAQEBAQEBAQEBAQEBAQEBAQEBAQEBBoWUfqWt7ttK8maPFWRsU1bUF0ylCplpQXRaEFDnVwUoWzMRiiDzhA84QeecIPPOEHhtSDzz3jQWn2xBLEvk46uxNSoZM7/AKfyZzJnbXt7v7rGtnbbYsFggi3leEcDC950YADFx2AKjEYmjD0a9f8AtbZs1XatWlpd4ZVTyH1CI27G0Lulx+lFzOI0zfuT/D+Me72bWj7VHi75Yp94THGWQ/vd4rz5xV+dtc85bUWbcbKY5KfO5eEf23eKx6xd9U85T0dG6OR53Lwj+27xTrF31Tzk6OjdHI87l4R/bd4p1i76p5ydHRujkedy8I/tu8U6xd9U85Ojo3RySLttUhnjBe+hkZi52+HGr8Lfuzeoiap2x5zvVXrdEW6u6Nk+Tpq7hzbDX5f7LP6oGfIfyg0AGouOrkXnY7SVvDfx21bv7tzDYOq937Iana8pLS87vNGxgA+OPxXO3dLYm5PdVlH4/wDZvVowNmnyz4oJt8x/3ZO27xWr1q/655yv6G36Y5Q88+m4WTtu8VHWr3rnnJ0Vv0xyg8+m4WTtu8U61e9c85Oit+mOUHn03Cydt3inWr3rnnJ0Vv0xyhJs9+WlmEr/ANxzh/2qrrekcTRsrn99/wAq6sLZq20x8NiufKwOIZOA0nQHt3NfeGrlXtYPTMVzFF6Mp3+X+Hn4jR80xrW+/wDDaV7zy2n5cTPbJHmucKtduSRrGxc7py5XRXRqzMd0vX0bTTNNWcebWfO5eEf23eK8LrF31Tzl6XR0bo5Ok3K4mzxEmpMbKk41zQu2wczOHomd0fDnMRGV2rLfKatlSICAgICAgICAgINIypiraHUx9Wh/aPgrKdimvatXbdjJBmklp4tNDtG0cSmUQh3jc80Wmmc3U5mkdIxCZkxkxomUoVi0IBtCC26UIhbMnGpFBmKCh1oKC2Zyg9iD3n1QT3DlKCfCGR6Sc52oN09W3l7lCWFvu8pC4NwrqGrxPd8VCXQv9MGUsr+OT+ULCpZRsbisWYg0TLa0F1oDNUbRo951ST1UXKabuzVfijyiHuaOoiLWtvlry8V6DebFkjAGjymc51NOktFdgAXWWNC2KaY6TOZeHc0jcmf4d0JXovZODPbf4q/sjCen3n+6vr9/f7Qei9k4M9t/inZGE9PvP9zr9/f7Qei9k4M9t/inZGE9PvP9zr9/f7Qei9k4M9t/inZGE9PvP9zr9/f7QriybsrXBwYatII9Z+INRrWVGi8LRVFUU98fmf7oqxt6qJiZ9oZOaTNaXH8oJ6hVb1dWrTM7mrTGcxDlVonc97nuNS8knpXAXblVyua6tsupooiimKY8ntls7pHtY3S55oPE8Smzaqu1xRTtlFdcUUzVOyG6WTJCBo+8Lnu10JaOgDT8V09nQtimP55zPJ41zSNyZ/j3Qk+i1k3h7b/FXdkYX0+8q+v39/tB6LWTeHtv8U7Iwvp95Ov39/tDw5K2TeO7b/FOyML6feU9fv7/AGhr+UWTnkG+UjJLKgEOxbXA11hePpHRfQU9JbnOPP8ADfwmN6WdSra15eK9B0PJO1mSzNzjUsJbXiGHwIXaaKvTdw0Z7Y7nP463FF6cvPvYTLz8SLmu7wvL0946OEtzRnhq4tXXPvUdOuP2aH9Nnyhd3gvt7f8ATHw5nE/Vq4ynLaUiAgICAgICAgICDWL+jBnIGOawkbK1A7lnTsVV7V2w2bQpRC7KHDQfWHUdGGlEyot13wSN9ZjQ7U4gg9JbioO5gLRk2M2rSSaOJEebIKg6AAS06R1UU5oyYaa7iMSRz45WfHNI+Kljkhysp+dnWpMlqlfzN60MlxlkccKnmtee5qGSVDcU7sI5exmjrcQmZkmRXA4boMbz3557LaJmZLj7IwDSXP4twwftGKCO+moAciDBXnZgZAeIoQ6ZkDEG2TRiXurxYDuVdW1bRsbIsWYg57lf7W7ms7lx+mPup4Q9/AfQj9sM3EcoXl07W5Ox1tfRHKCAgICAgj3h+DJzH/KVVf8ApVcJ+Flrx08YcrC4B1DL5Ke1x/v+Ur0dE/dU/v4amO+hV+vl0Vdm54QEBBi8p/ZJeQfMFo6S+1r4NnB/Xpc3XEOjbzkN7O79R3c1dZoT7eeLw9JfVjgx2Xn4kXNd3haenvHRwlsaM8NXFq6596jp1x+zQ/ps+ULu8F9vb/pj4czifq1cZTltKRAQEBAQEBAQEBBpeVUjo7UHt3rajURsVlOxVXtZa5rfHK2rDpG6ad008Y+utRJCY4AlEqpoxRBipoR3qWK16w/MesqUKHSu29YB70HnnD9o7LfBA86k37ug07kFtznHEk8pJQUOagxcqlCK4IMfPDnPrqbioS6DkMa2YnbI/wCiwr2rKNjYlizEGlZbXe4SCYCrXANd7rhhXiIp1LmdN4aqK4vRs2Txezo69E09HO1rC8B6ba7syvzWBsrCS0UzmEVIG0HWuhw2m4poim7Tnl5w8q9o7WqmaJ/Sd6YwbyTqb4rb7cw+6f8A37U9m3d8HpjBvJOpvinbmH3T/wC/Z2bd3wqZlfZziJB+0HuKyp01hp25x+kTo675ZMnYb3gm0MkBO9Pqu6jpW7Zxti94Ko/7a1zDXbfihOW0oR7w/Bk5j/lKqv8A0quE/Cy146eMOVhcA6hl8lPa4/3/ACFejon7qn9/DUx30Kv18uirs3PCAgIMXlP7JLzR8wWjpL7Wvg2cH9elzdcQ6NvOQ3s7v1HdzV1mhPt54vD0l9WODHZefiRc13eFp6e8dHCWxozw1cWrrn3qOnXH7ND+mz5Qu7wX29v+mPhzOJ+rVxlOW0pEBAQEBAQEBAQEGoZYR1lFMc0d50HiVlOxTc2sVYLqMhzo3mORuDhi3idvmFTKITHXzabMaWuEkapYdII2lvgehQyZeyX9Z5h93K0nek5r+y6hUCiaVShDknUjxpqguhiBmIPC1BZmdQVOgbToCDW7Re8INGkyO3sQzj14DrRC250hFZCIm7xpzpDxEjA8QFUGHvS86ERsGaPjynj/AMxwDpv+ng/8FvG9/fT6LCraso2NmWLMQUyMDgQ4Ag6CCKgjjCiqmKoymM4TEzE5w1u8Mj43GsTiz3T6zejWF4uI0JarnO3Or+NsPRtaSrp7q4zYiXJK0jDMdyOp3hebXoTERPdlP7bdOkbM7c4WvRa1b1vbasOxsVujmy6/Y3+x6LWret7bU7GxW6OZ1+xv9kW2XJaIgXPjOaMSCHActDoWve0diLUa1VPdz+FtvFWq5ypq70ALTictjYbdknfrnOEMpzq1zHHGo05pOvRXSuj0VpGqurobk57p/wCnkY7CU0x0lH7hst4fgycx/wApXuX/AKVXCfh51rx08YcrC4B1DL5Ke1x/v+Qr0dE/dU/v4amO+hV+vl0Vdm54QEBBi8p/ZJeaPmC0dJfa18Gzg/r0ubriHRt5yG9nd+o7uaus0J9vPF4ekvqxwY7Lz8SLmu7wtPT3jo4S2NGeGri1dc+9R064/Zof02fKF3eC+3t/0x8OZxP1auMpy2lIgICAgICAgICAg13KOMOkbtzcOKpWdOxVXtU3dZaUOsa1MyiISpyaZrhUHZTuOhEyx14ZMWSZtc0B3u0bU8hFB0JmZMDLk5PE3OZNLGPW9VxcQA3m5zdOpEZIDZLWD6s0T+UxE9VQVKFz7UtrcWwn9rh3PQzeG/rXvIep/wDUmRmtvvy2nXA3o8XpkZrQtNsk0eXdyQs+rWnvQzVsybkfplbNJxzvzW/9iT3KUJrLubGKZzW+7AKdbzpKCy+NowHTietENet9k++rxDvCJh1nIuINsUfHnnpziq6tq6jYzixZCAgICAgIPCEHLLewNmkAFA17wBsAcaBcBiIiLtcRvn5dRamZopmd0JGT/tUPPH1V+jvuqOKvFfRq4OiXh+DJzH/KV2d/6VXCfhz9rx08YcrC4B1DL5Ke1x/v+Qr0dE/dU/v4amO+hV+vl0Vdm55AnvizscWvkDXDEGte5ateNsW6tWqqIlfThrtUZ009y39v2XhW/HwWHaOG9cMuqXvTKfBM17Q5hBa7AjArborprpiqmc4UVUzTOU7WPyn9kl5o+YLT0l9rXwX4P69Lm64h0bechvZ3fqO7mrrNCfbzxeHpL6scGOy8/Ei5ru8LT0946OEtjRnhq4tXXPvUdOuP2aH9Nnyhd3gvt7f9MfDmcT9WrjKctpSICAgICAgICAgINRyyldHNHI3TmtIc3fNrpHKs6diqvayVy2yOVgdGajXtadhGopJCa9oqiXskQogxjoy3ckjHA0UsUeVmdug13Pa13eFKEV9hh1wwnljag8bZYRhBB/DCC8xwbuWRN5sbPBBWbVIfzGmwaB8EyM1iWuv4oMXMpQhvCDE2tv3nQO//ADrQh03I32KP9/zuVdW1dRsZtYshAQEBAQEFu0TtY0ueQGtxJWFdymimaqpyiGVNM1TlTtcttkofI9wwe55FdhJIXBX64ruVVR5zM+7p7dOrRET5Ql5PNJtUVN9XoAJK2dGxniqOKrFzlZq4Oi2xlY3gYlrh0kFdndjWt1R+Jc9bnKuJ/LlIXz+XUp1y2sRWiN7sGnTxNIoT8VtYG9Fm/TXVsUYm3Ny1NMOmRyBwBaQQdII0ghdzTVFUZxsc3MTE5Sxt+XKy0N3r27l/0O0LSxuBoxNPf3VeUtjDYmqzP484c9tdlfE8seKObq4to2hcbes12a5orjKXQW7lNynWp2J9xX0+zu30bt03+Zuw963MBpCvDVZbafOP7KMThab0fne2PKW94nWSjHBxmpmgY0B0kjVSlOVe3pLG2pwv8Zz1tjzsHh64vfyjLJo65N7be8iGUsxO17qdQH0XXaFjLD5/mXhaRn/6/pj8vYznRO1UeOmoK09PUznRVxbGjJ7qo4NUXOvVdGyZtjJLMwAjOjaGuGsFujDYu20bfouYemKZ74jKf053GW6qLszOye9llvtUQEBAQEBAQEBAQatlkypZyHrqrKFVxr923dJn58DzFJrGLTyj8zT8FMsYlljlDJAQ22xGPZLGC+F3HoqW8mlYsmest4RTMzonteNrCD17ESizSKWKJJOpQpaaoKxGgeTQM1BZmwQa/bbfCw0c8Z29b6zuofVEMfNbXOGgeTbtdpeeIAa+tEsJbLb62Y0HjJx07ePu48UHX8ixSww8jvi9ywq2raNjNrFkINDyot0rbU8Nke0AM0Nc4DcjUFymlMRdoxMxTVMR3eb3MFaoqsxM0xyYr7Tn4WTtu8V53XMR655y2+gtemOR9pz8LJ23eKdcxHrnnJ0Fr0xyPtOfhZO27xTrmI9c85OgtemOR9pz8LJ23eKdcxHrnnJ0Fr0xyWJp3v3bnOpviT3qqu7XX4qpnjLOmimnwxk8ijc4hrQSTgAKk9CiiiqudWmM5TVVFMZy3fJe4TD95L+IRQNxzAca8a6nRmjpsf8A0ueL4/y8TG4uLn8KNny2Jey89ouUtwPje6SMExuJJAxYTjo3vcuV0no2u3VNy3GdM+3+HuYPF010xRXPf8tdXiPQX7PbJY9w97ea4gdSut4i7b8FUx+2FdqivxREr/2xaeGk7RV3X8T655q+rWfTHJYtNrkkp5R7nUwzjWipu37l3x1TPFZRboo8MZLCpZiCddl1SzuowaK6XHct5TrPEtvC4K7iasqI7vOfKFF7EUWozqn9OjWCyNhjbG3BgpynWTymq7SxZps24t07Ic9duTcrmqfNZvi7m2iIsOg4tdvXDA/TpVeMwtOJtTRP6ndLLD3ps160OeXhd0sDqSNI2HFruQrjcRhLuHqyrj9+TobV6i7GdMozHkGoJB2g0PWFRTVVTOdM5LJiJ7pSBeU/Cydt3ir4xd+P+c85V9Bb9Mcnv2nPwsnbd4p1zEeuecnQWvTHI+05+Fk7bvFOuYj1zzk6C16Y5H2nPwsnbd4p1zEeuecnQWvTHJ6y8p6j72TEfndt5VlRi781R/Oecomxay8McnTwu6hzL1AQEBAQYLKWKpZyO+iypV1wi3dZcOJZMIhNnrQtcM5px2+CMmKtWSdjk9ZoMcmp8TvJmvHqUDFSXNbo21baX09b1Z2iUUaK1z2gnTqUmTG/aNsB/wDVk5HljupzgfgpQvNv+0N3Vmb+2YeCIe+lU3/GH8Zv9KC0/Kq06oIRz5q/AUQW23reEu5MTf0opHnrNQhm9dcdrl/HkmI2Pc2FnZbigrhuaKIYjkiFB0uOkqUZj2N1ADR005UQ120WT74nbRE+TsuT0GZZYmnUxvx0/VVTtX07GRUJEGKt2T8E0he8OznUrRxA0CmC0L+jbF6vXrjv4tq3jLtunVp2I/onZdj+2VV2Phd081naF7fHI9E7Lsf2ynY+F3TzO0L2+OR6J2XY/tlOx8LunmdoXt8cj0Tsux/bKdj4XdPM7Qvb45K2ZLWUfkJ5XO8VNOiMLH/H3lE4+/Pn7MlZLFHEKRsa3mileU61vWrFu1GVFMQ1a7tdfinNIVrAQEGPtlyWeU1dG2p1t9U9YxWpewGHu99VMZ8mxbxV2juipAOSNm/+na/stSdC4b881/aN78cnnohZtsnaHgnYuG/PM7RvfjkqbklZvfPK7wCmNDYWPKeaJ0je/HJ7LkpZi0hoc0kaHZxJB20JoVNWh8NNMxEZTvzKdIXonOZzaXeV3yQPLHjTqIwcNoXL4rC14evUr/29mzepu061K5dF6yWd+c3S00zmnBw+h41ng8bXhq86dnnDG/h6b1OU7fKXQ7ut7J2B7DoOI1tOwjauyw+Iov0RXRP+HP3bVVqrVqSleqUvYCKEAg6jpCiYiYylMTMd8MbPk9ZXYxNHNq3uWlXo3DV7aI/Xd8NinGXqf+SOclLLvXdsqnsfC7p5rO0L2+OTz0Tsux/bKdj4XdPNPaF7fHI9E7Lsf2ynY+F3TzO0L2+OR6J2XY/tlOx8LunmdoXt8cnoyUsux/aKRojCxOeU80doXt8cmcXqNIQEBAQEGJyjsj3xZ0f4kRzmjfbW9IRExmhZP3jHM0luhzdD2HdMdsI2cazzV5ZMq8BEj4hRBjHxZu5JGOBptUsVh+cd0a84B3eFKEV9lj1xRHljb4IPGwxjCGH+G1BeZKW7lrG81jB9EFTrVIcXu66dyZGco0o0FEMZMpEN4QRrqu51oteY3SAWl51NaMa8axqqZ0U+cutMbQADUAOpVrVSAgICAgICAgICAgICAgICAgiXnd0c7Mx45CMWu2ha+Jw1GIo1K/8AS2zeqtVa1LWPQt/DN7B8V4fYNXr9v8vT7Uj0+6ZdeTk0EmeyZvvNLTRw2HT8Vs4XRd3DV61FzjGW33U3sbbu06tVPu2Ze280QEBAQEBAQEBAQEBAQEGu35ku2V/loHmG0NwezA8ThrCDEOvy12U0tsDi0f79mGc0ja5mI6OpZZsJpZy7r9s1ob9zKx51tBo8crDpHUiFM8n1WTFCknUjxpqiFwMRJmIPC1BYtGB5EQ1u1XtA12aHeUfvIR5R1dmjQOkqM4hOrMptgyetlqoXjzaE6q1mcO5qxmpnFEQ3q57phs0YZE2g1nW47SVizTkBAQEBAQEBAQEBAQEBAQEBAQEBAQEBAQEBAQEBAQEBAQEBAQEHhFUGFvPJOxT6ZIW52+b6rusIMY/IpzR9xbLRGNTXkStHRICpzlGUI78m7xbubRA/9SItP/QgKdaUakDbtvRv5LI7kfK36FNZGoqFlvTgbL/Fk/pTWNRULtvQ/wDDZ/Ff9QmsnUVejVvfu7Y1g2QQs731KjWk1YXGZB2dxraJJ5zslkdm9kaFGacmfu+6YIBSKJjB7oFetEpqAgICAgICAgICAgICAgICAgICAgICAgICAgICAgICAgICAgICAgICAgICAgICAgICAgICAgICAgICAgICAgICAgICAgICAgICAgICAgICAgICAgIP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8" name="AutoShape 18" descr="data:image/jpeg;base64,/9j/4AAQSkZJRgABAQAAAQABAAD/2wCEAAkGBxESEBUUEhQUFhQQFhEYFRURFhQVFBQQFBQWFhUVFRYYHSggGBolGxQUITEhJSkrLi4uFx8zODMsNygtLisBCgoKDg0OGhAQGywkHyQsLCwsLSwsLC0sLCwsLCwsLCwsLCwsLCwsLCwsLCwsLCwsLCwsLywsLCwsLCwsLCwsLP/AABEIAIIBggMBEQACEQEDEQH/xAAbAAEAAQUBAAAAAAAAAAAAAAAABAIDBQYHAf/EAEYQAAEDAQMFCwkGBQQDAAAAAAEAAgMRBAUxBhIhQVEyUlNhcXKBkZKx0RMUFiI0YqGywRUjM0JzgpPC0uHwB0NUoiREY//EABsBAQACAwEBAAAAAAAAAAAAAAABAwIEBgUH/8QANREBAAECAgYJBAEEAwEAAAAAAAECAwQRBRIxUXGRExQVITJBUqGxMzRhgSJy0eHxQsHwI//aAAwDAQACEQMRAD8A7igICAgILc0zWCr3Bo2uIA6yghvvqDU7O42g07R0fFTqyx1oR35RQjWOlwPy5yy1JY9JCj0hZqBPI2Q/ypqHSH2+N4/sP8E1DpD0jj10HKJB/KmodIvRX/C7X1FvcSD8FGrKdeEtl4xH8wFd9VvVXFRlLLWhKBUJEBAQEBAQEBAQEBAQEBAQEBAQEBAQEBAQEBAQEBAQEBAQEBAQEBBCvO9IoG1kdpO5aNL3HY1uvuUxGaJmIa9LfNrtBpC3ybdoo59PecfVbyCvKs4piNqua5nY8gydJdnSyEu21Lndp2HQpzhjlM7WTiueBuLc47Xku/sozlOrCZHGxu5a0cgARKvyigPKIPDIEFmWzRO3TGnlAUmUIclyxfkLmcxxp1FM0asIpsVoi0xPqNjfVPZPqlO6TvjYv2TKQtObOwj3mg6OczEcor0KJp3Mor3tgila5oc0gtOkEGoI4isFitAQEBAQEBAQEBAQEBAQEBAQEBAQEBAQEBAQEBAQEBAQEBAQY2/L0EEdQKvfUMacK63H3RrUxGbGqrJrtgsBkeZZiXOdiTidg91uwBWbNirbtZ+MtaKCgA1BQyUvtKIWjaUFPnCB5dB55dA8sg88spFQtKD3zpQKJwyQUeK7DrHIUGPgkksj6tOdE4+s3bxjY7v7kxmROq22GVr2hzTUOAIPEVWuVoCAgICAgICAgICAgICAgICAgICAgICAgICAgICAgICAgINIv2XPtrgcIg0AcVA49ZPwVlOxTV3yvRWuikXTbFAtS2jWpRK150iHvnKB5ygecoPfOUHvnSGZ5wg8M6C2bVRBWLTnsIOr/AiWWyQtGdG9nBu0cjhWnXVYVLKJ7mfWLMQEBAQEBAQEBAQEBAQEBAQEBAQEBAQEBAQEBAQEBAQEBBoWUfqWt7ttK8maPFWRsU1bUF0ylCplpQXRaEFDnVwUoWzMRiiDzhA84QeecIPPOEHhtSDzz3jQWn2xBLEvk46uxNSoZM7/AKfyZzJnbXt7v7rGtnbbYsFggi3leEcDC950YADFx2AKjEYmjD0a9f8AtbZs1XatWlpd4ZVTyH1CI27G0Lulx+lFzOI0zfuT/D+Me72bWj7VHi75Yp94THGWQ/vd4rz5xV+dtc85bUWbcbKY5KfO5eEf23eKx6xd9U85T0dG6OR53Lwj+27xTrF31Tzk6OjdHI87l4R/bd4p1i76p5ydHRujkedy8I/tu8U6xd9U85Ojo3RySLttUhnjBe+hkZi52+HGr8Lfuzeoiap2x5zvVXrdEW6u6Nk+Tpq7hzbDX5f7LP6oGfIfyg0AGouOrkXnY7SVvDfx21bv7tzDYOq937Iana8pLS87vNGxgA+OPxXO3dLYm5PdVlH4/wDZvVowNmnyz4oJt8x/3ZO27xWr1q/655yv6G36Y5Q88+m4WTtu8VHWr3rnnJ0Vv0xyg8+m4WTtu8U61e9c85Oit+mOUHn03Cydt3inWr3rnnJ0Vv0xyhJs9+WlmEr/ANxzh/2qrrekcTRsrn99/wAq6sLZq20x8NiufKwOIZOA0nQHt3NfeGrlXtYPTMVzFF6Mp3+X+Hn4jR80xrW+/wDDaV7zy2n5cTPbJHmucKtduSRrGxc7py5XRXRqzMd0vX0bTTNNWcebWfO5eEf23eK8LrF31Tzl6XR0bo5Ok3K4mzxEmpMbKk41zQu2wczOHomd0fDnMRGV2rLfKatlSICAgICAgICAgINIypiraHUx9Wh/aPgrKdimvatXbdjJBmklp4tNDtG0cSmUQh3jc80Wmmc3U5mkdIxCZkxkxomUoVi0IBtCC26UIhbMnGpFBmKCh1oKC2Zyg9iD3n1QT3DlKCfCGR6Sc52oN09W3l7lCWFvu8pC4NwrqGrxPd8VCXQv9MGUsr+OT+ULCpZRsbisWYg0TLa0F1oDNUbRo951ST1UXKabuzVfijyiHuaOoiLWtvlry8V6DebFkjAGjymc51NOktFdgAXWWNC2KaY6TOZeHc0jcmf4d0JXovZODPbf4q/sjCen3n+6vr9/f7Qei9k4M9t/inZGE9PvP9zr9/f7Qei9k4M9t/inZGE9PvP9zr9/f7Qei9k4M9t/inZGE9PvP9zr9/f7QriybsrXBwYatII9Z+INRrWVGi8LRVFUU98fmf7oqxt6qJiZ9oZOaTNaXH8oJ6hVb1dWrTM7mrTGcxDlVonc97nuNS8knpXAXblVyua6tsupooiimKY8ntls7pHtY3S55oPE8Smzaqu1xRTtlFdcUUzVOyG6WTJCBo+8Lnu10JaOgDT8V09nQtimP55zPJ41zSNyZ/j3Qk+i1k3h7b/FXdkYX0+8q+v39/tB6LWTeHtv8U7Iwvp95Ov39/tDw5K2TeO7b/FOyML6feU9fv7/AGhr+UWTnkG+UjJLKgEOxbXA11hePpHRfQU9JbnOPP8ADfwmN6WdSra15eK9B0PJO1mSzNzjUsJbXiGHwIXaaKvTdw0Z7Y7nP463FF6cvPvYTLz8SLmu7wvL0946OEtzRnhq4tXXPvUdOuP2aH9Nnyhd3gvt7f8ATHw5nE/Vq4ynLaUiAgICAgICAgICDWL+jBnIGOawkbK1A7lnTsVV7V2w2bQpRC7KHDQfWHUdGGlEyot13wSN9ZjQ7U4gg9JbioO5gLRk2M2rSSaOJEebIKg6AAS06R1UU5oyYaa7iMSRz45WfHNI+Kljkhysp+dnWpMlqlfzN60MlxlkccKnmtee5qGSVDcU7sI5exmjrcQmZkmRXA4boMbz3557LaJmZLj7IwDSXP4twwftGKCO+moAciDBXnZgZAeIoQ6ZkDEG2TRiXurxYDuVdW1bRsbIsWYg57lf7W7ms7lx+mPup4Q9/AfQj9sM3EcoXl07W5Ox1tfRHKCAgICAgj3h+DJzH/KVVf8ApVcJ+Flrx08YcrC4B1DL5Ke1x/v+Ur0dE/dU/v4amO+hV+vl0Vdm54QEBBi8p/ZJeQfMFo6S+1r4NnB/Xpc3XEOjbzkN7O79R3c1dZoT7eeLw9JfVjgx2Xn4kXNd3haenvHRwlsaM8NXFq6596jp1x+zQ/ps+ULu8F9vb/pj4czifq1cZTltKRAQEBAQEBAQEBBpeVUjo7UHt3rajURsVlOxVXtZa5rfHK2rDpG6ad008Y+utRJCY4AlEqpoxRBipoR3qWK16w/MesqUKHSu29YB70HnnD9o7LfBA86k37ug07kFtznHEk8pJQUOagxcqlCK4IMfPDnPrqbioS6DkMa2YnbI/wCiwr2rKNjYlizEGlZbXe4SCYCrXANd7rhhXiIp1LmdN4aqK4vRs2Txezo69E09HO1rC8B6ba7syvzWBsrCS0UzmEVIG0HWuhw2m4poim7Tnl5w8q9o7WqmaJ/Sd6YwbyTqb4rb7cw+6f8A37U9m3d8HpjBvJOpvinbmH3T/wC/Z2bd3wqZlfZziJB+0HuKyp01hp25x+kTo675ZMnYb3gm0MkBO9Pqu6jpW7Zxti94Ko/7a1zDXbfihOW0oR7w/Bk5j/lKqv8A0quE/Cy146eMOVhcA6hl8lPa4/3/ACFejon7qn9/DUx30Kv18uirs3PCAgIMXlP7JLzR8wWjpL7Wvg2cH9elzdcQ6NvOQ3s7v1HdzV1mhPt54vD0l9WODHZefiRc13eFp6e8dHCWxozw1cWrrn3qOnXH7ND+mz5Qu7wX29v+mPhzOJ+rVxlOW0pEBAQEBAQEBAQEGoZYR1lFMc0d50HiVlOxTc2sVYLqMhzo3mORuDhi3idvmFTKITHXzabMaWuEkapYdII2lvgehQyZeyX9Z5h93K0nek5r+y6hUCiaVShDknUjxpqguhiBmIPC1BZmdQVOgbToCDW7Re8INGkyO3sQzj14DrRC250hFZCIm7xpzpDxEjA8QFUGHvS86ERsGaPjynj/AMxwDpv+ng/8FvG9/fT6LCraso2NmWLMQUyMDgQ4Ag6CCKgjjCiqmKoymM4TEzE5w1u8Mj43GsTiz3T6zejWF4uI0JarnO3Or+NsPRtaSrp7q4zYiXJK0jDMdyOp3hebXoTERPdlP7bdOkbM7c4WvRa1b1vbasOxsVujmy6/Y3+x6LWret7bU7GxW6OZ1+xv9kW2XJaIgXPjOaMSCHActDoWve0diLUa1VPdz+FtvFWq5ypq70ALTictjYbdknfrnOEMpzq1zHHGo05pOvRXSuj0VpGqurobk57p/wCnkY7CU0x0lH7hst4fgycx/wApXuX/AKVXCfh51rx08YcrC4B1DL5Ke1x/v+Qr0dE/dU/v4amO+hV+vl0Vdm54QEBBi8p/ZJeaPmC0dJfa18Gzg/r0ubriHRt5yG9nd+o7uaus0J9vPF4ekvqxwY7Lz8SLmu7wtPT3jo4S2NGeGri1dc+9R064/Zof02fKF3eC+3t/0x8OZxP1auMpy2lIgICAgICAgICAg13KOMOkbtzcOKpWdOxVXtU3dZaUOsa1MyiISpyaZrhUHZTuOhEyx14ZMWSZtc0B3u0bU8hFB0JmZMDLk5PE3OZNLGPW9VxcQA3m5zdOpEZIDZLWD6s0T+UxE9VQVKFz7UtrcWwn9rh3PQzeG/rXvIep/wDUmRmtvvy2nXA3o8XpkZrQtNsk0eXdyQs+rWnvQzVsybkfplbNJxzvzW/9iT3KUJrLubGKZzW+7AKdbzpKCy+NowHTietENet9k++rxDvCJh1nIuINsUfHnnpziq6tq6jYzixZCAgICAgIPCEHLLewNmkAFA17wBsAcaBcBiIiLtcRvn5dRamZopmd0JGT/tUPPH1V+jvuqOKvFfRq4OiXh+DJzH/KV2d/6VXCfhz9rx08YcrC4B1DL5Ke1x/v+Qr0dE/dU/v4amO+hV+vl0Vdm55AnvizscWvkDXDEGte5ateNsW6tWqqIlfThrtUZ009y39v2XhW/HwWHaOG9cMuqXvTKfBM17Q5hBa7AjArborprpiqmc4UVUzTOU7WPyn9kl5o+YLT0l9rXwX4P69Lm64h0bechvZ3fqO7mrrNCfbzxeHpL6scGOy8/Ei5ru8LT0946OEtjRnhq4tXXPvUdOuP2aH9Nnyhd3gvt7f9MfDmcT9WrjKctpSICAgICAgICAgINRyyldHNHI3TmtIc3fNrpHKs6diqvayVy2yOVgdGajXtadhGopJCa9oqiXskQogxjoy3ckjHA0UsUeVmdug13Pa13eFKEV9hh1wwnljag8bZYRhBB/DCC8xwbuWRN5sbPBBWbVIfzGmwaB8EyM1iWuv4oMXMpQhvCDE2tv3nQO//ADrQh03I32KP9/zuVdW1dRsZtYshAQEBAQEFu0TtY0ueQGtxJWFdymimaqpyiGVNM1TlTtcttkofI9wwe55FdhJIXBX64ruVVR5zM+7p7dOrRET5Ql5PNJtUVN9XoAJK2dGxniqOKrFzlZq4Oi2xlY3gYlrh0kFdndjWt1R+Jc9bnKuJ/LlIXz+XUp1y2sRWiN7sGnTxNIoT8VtYG9Fm/TXVsUYm3Ny1NMOmRyBwBaQQdII0ghdzTVFUZxsc3MTE5Sxt+XKy0N3r27l/0O0LSxuBoxNPf3VeUtjDYmqzP484c9tdlfE8seKObq4to2hcbes12a5orjKXQW7lNynWp2J9xX0+zu30bt03+Zuw963MBpCvDVZbafOP7KMThab0fne2PKW94nWSjHBxmpmgY0B0kjVSlOVe3pLG2pwv8Zz1tjzsHh64vfyjLJo65N7be8iGUsxO17qdQH0XXaFjLD5/mXhaRn/6/pj8vYznRO1UeOmoK09PUznRVxbGjJ7qo4NUXOvVdGyZtjJLMwAjOjaGuGsFujDYu20bfouYemKZ74jKf053GW6qLszOye9llvtUQEBAQEBAQEBAQatlkypZyHrqrKFVxr923dJn58DzFJrGLTyj8zT8FMsYlljlDJAQ22xGPZLGC+F3HoqW8mlYsmest4RTMzonteNrCD17ESizSKWKJJOpQpaaoKxGgeTQM1BZmwQa/bbfCw0c8Z29b6zuofVEMfNbXOGgeTbtdpeeIAa+tEsJbLb62Y0HjJx07ePu48UHX8ixSww8jvi9ywq2raNjNrFkINDyot0rbU8Nke0AM0Nc4DcjUFymlMRdoxMxTVMR3eb3MFaoqsxM0xyYr7Tn4WTtu8V53XMR655y2+gtemOR9pz8LJ23eKdcxHrnnJ0Fr0xyPtOfhZO27xTrmI9c85OgtemOR9pz8LJ23eKdcxHrnnJ0Fr0xyWJp3v3bnOpviT3qqu7XX4qpnjLOmimnwxk8ijc4hrQSTgAKk9CiiiqudWmM5TVVFMZy3fJe4TD95L+IRQNxzAca8a6nRmjpsf8A0ueL4/y8TG4uLn8KNny2Jey89ouUtwPje6SMExuJJAxYTjo3vcuV0no2u3VNy3GdM+3+HuYPF010xRXPf8tdXiPQX7PbJY9w97ea4gdSut4i7b8FUx+2FdqivxREr/2xaeGk7RV3X8T655q+rWfTHJYtNrkkp5R7nUwzjWipu37l3x1TPFZRboo8MZLCpZiCddl1SzuowaK6XHct5TrPEtvC4K7iasqI7vOfKFF7EUWozqn9OjWCyNhjbG3BgpynWTymq7SxZps24t07Ic9duTcrmqfNZvi7m2iIsOg4tdvXDA/TpVeMwtOJtTRP6ndLLD3ps160OeXhd0sDqSNI2HFruQrjcRhLuHqyrj9+TobV6i7GdMozHkGoJB2g0PWFRTVVTOdM5LJiJ7pSBeU/Cydt3ir4xd+P+c85V9Bb9Mcnv2nPwsnbd4p1zEeuecnQWvTHI+05+Fk7bvFOuYj1zzk6C16Y5H2nPwsnbd4p1zEeuecnQWvTHJ6y8p6j72TEfndt5VlRi781R/Oecomxay8McnTwu6hzL1AQEBAQYLKWKpZyO+iypV1wi3dZcOJZMIhNnrQtcM5px2+CMmKtWSdjk9ZoMcmp8TvJmvHqUDFSXNbo21baX09b1Z2iUUaK1z2gnTqUmTG/aNsB/wDVk5HljupzgfgpQvNv+0N3Vmb+2YeCIe+lU3/GH8Zv9KC0/Kq06oIRz5q/AUQW23reEu5MTf0opHnrNQhm9dcdrl/HkmI2Pc2FnZbigrhuaKIYjkiFB0uOkqUZj2N1ADR005UQ120WT74nbRE+TsuT0GZZYmnUxvx0/VVTtX07GRUJEGKt2T8E0he8OznUrRxA0CmC0L+jbF6vXrjv4tq3jLtunVp2I/onZdj+2VV2Phd081naF7fHI9E7Lsf2ynY+F3TzO0L2+OR6J2XY/tlOx8LunmdoXt8cj0Tsux/bKdj4XdPM7Qvb45K2ZLWUfkJ5XO8VNOiMLH/H3lE4+/Pn7MlZLFHEKRsa3mileU61vWrFu1GVFMQ1a7tdfinNIVrAQEGPtlyWeU1dG2p1t9U9YxWpewGHu99VMZ8mxbxV2juipAOSNm/+na/stSdC4b881/aN78cnnohZtsnaHgnYuG/PM7RvfjkqbklZvfPK7wCmNDYWPKeaJ0je/HJ7LkpZi0hoc0kaHZxJB20JoVNWh8NNMxEZTvzKdIXonOZzaXeV3yQPLHjTqIwcNoXL4rC14evUr/29mzepu061K5dF6yWd+c3S00zmnBw+h41ng8bXhq86dnnDG/h6b1OU7fKXQ7ut7J2B7DoOI1tOwjauyw+Iov0RXRP+HP3bVVqrVqSleqUvYCKEAg6jpCiYiYylMTMd8MbPk9ZXYxNHNq3uWlXo3DV7aI/Xd8NinGXqf+SOclLLvXdsqnsfC7p5rO0L2+OTz0Tsux/bKdj4XdPNPaF7fHI9E7Lsf2ynY+F3TzO0L2+OR6J2XY/tlOx8LunmdoXt8cnoyUsux/aKRojCxOeU80doXt8cmcXqNIQEBAQEGJyjsj3xZ0f4kRzmjfbW9IRExmhZP3jHM0luhzdD2HdMdsI2cazzV5ZMq8BEj4hRBjHxZu5JGOBptUsVh+cd0a84B3eFKEV9lj1xRHljb4IPGwxjCGH+G1BeZKW7lrG81jB9EFTrVIcXu66dyZGco0o0FEMZMpEN4QRrqu51oteY3SAWl51NaMa8axqqZ0U+cutMbQADUAOpVrVSAgICAgICAgICAgICAgICAgiXnd0c7Mx45CMWu2ha+Jw1GIo1K/8AS2zeqtVa1LWPQt/DN7B8V4fYNXr9v8vT7Uj0+6ZdeTk0EmeyZvvNLTRw2HT8Vs4XRd3DV61FzjGW33U3sbbu06tVPu2Ze280QEBAQEBAQEBAQEBAQEGu35ku2V/loHmG0NwezA8ThrCDEOvy12U0tsDi0f79mGc0ja5mI6OpZZsJpZy7r9s1ob9zKx51tBo8crDpHUiFM8n1WTFCknUjxpqiFwMRJmIPC1BYtGB5EQ1u1XtA12aHeUfvIR5R1dmjQOkqM4hOrMptgyetlqoXjzaE6q1mcO5qxmpnFEQ3q57phs0YZE2g1nW47SVizTkBAQEBAQEBAQEBAQEBAQEBAQEBAQEBAQEBAQEBAQEBAQEBAQEHhFUGFvPJOxT6ZIW52+b6rusIMY/IpzR9xbLRGNTXkStHRICpzlGUI78m7xbubRA/9SItP/QgKdaUakDbtvRv5LI7kfK36FNZGoqFlvTgbL/Fk/pTWNRULtvQ/wDDZ/Ff9QmsnUVejVvfu7Y1g2QQs731KjWk1YXGZB2dxraJJ5zslkdm9kaFGacmfu+6YIBSKJjB7oFetEpqAgICAgICAgICAgICAgICAgICAgICAgICAgICAgICAgICAgICAgICAgICAgICAgICAgICAgICAgICAgICAgICAgICAgICAgICAgICAgICAgICAgIP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9" name="AutoShape 20" descr="data:image/jpeg;base64,/9j/4AAQSkZJRgABAQAAAQABAAD/2wCEAAkGBxMREhAUEhQVFRUUFxcUFRUWEBUVFhQVFRYWFxQUFBQaHiggGBolHRQVITEhJSorLi4uFx8zODMsNygtLisBCgoKDg0OGhAQGywkHyQsLiwsLCwsLCwsLCwsLC0sLCwsLCwsLCwsLCwsLCwsLCwsLCwsLCwsLCwsLCwsLCwsLP/AABEIALQA8AMBEQACEQEDEQH/xAAcAAEAAgMBAQEAAAAAAAAAAAAABgcDBAUBAgj/xABLEAABAwIBBwYHDQcCBwAAAAABAAIDBBEhBQYSMUFRcQciYYGRsRMyYoKSocEUNEJDUlNyc5OistHSFRYjJDM1s5TxRFRjg6Ph8P/EABoBAQADAQEBAAAAAAAAAAAAAAADBAUCAQb/xAA5EQACAQICBQoGAgIBBQAAAAAAAQIDEQQxBRIhQVETFDIzcYGRobHRIkJSYcHhFTQj8CRDU2KS8f/aAAwDAQACEQMRAD8AvFAEAQBAEAQBAEAQBAEAQBAEAQBAEAQBAEAQBAEAQBAEAQBAEAQBAEB5dANJALoBdAAUB6gCAIDy6AXS4F0AugPQUAQBAeEoBdALoD1AEAQBAEAQBAEAQBAEBhq6lsTHPe4NY0FznE2AA1krqMZSajFXbPG0ldlWZwcpsr3FtI0RsGAkeLvd0hhwYONzwW7h9FQSTqu74LL9lCpi2+iiJVOcNXIbvqZzwmcwdjCAtGOGoxWyC8PcrurUecmYBlWoGqon/wBTL+pdcjS+leC9jnlJ8X4s6+Ts+K6Ej+MZAPgytDx24O9ar1NH4efy27NhJHEVI77lmZn56R112FvgpgLmMuuHAa3RusLjo1j1rDxeBnh/iW2PH3L1GuqmzeSm6olg9QHxLIGgucQABckmwAGsk7AiTexB7CuM4uU4NJZRsD9hmffR8xmtw6SRwK2sPolvbWdvss+9/gpVMXbZDaQquzsrZr6dTIBuY7wYHDQsfWtOGDoQyiu/b6lWVapLf+DR/atR/wAxP/qJf1KXkaf0rwRxry4vxN6hzrrYTzaiQjc93hAeOlcqKeCoTzgu7Ydxr1I5Mm2bnKcHEMrGBl9UzL6PnsOLeIJ6ll4jRTSvSd/s/wAFqni09kyxY5Q4AtIIIuCDcEHUQdoWM01sZdMiAjufuVJaWjfLCQHh8YBLdIWc8A4cCrmBowrVlCeW30Ia83CDkitByiV/zkf2IW3/ABmH4PxKHOqhP8xM4nVFMZKl7dPwj24N0Roi1sBxWPjsMqdXVprZYu0KrlC8mS5UCwEAQBAEAQBAEAQBAEBVvK9ldxfFStPNA8LJ5RJtG09As49m5buiKCs6rzyX5KGMnlDxK5HfgLazuAWyUiWUGY0jgDNII7/AazTcOJuAOGPFZ9TSEV0FfyLEcO3mzZlzDbbmVDr+VCCPuuuuFpB74+f6PebcGRbKuTJKaTQkAva4INw5uq7Sr9KrGrHWiQTg4uzNaGZzHNewlr2kOa4awRqK7klJNPecptbUXxmvlr3TFG463NDuv4Q4g3XymKw/JSaRr0qmsjuFVSUp7lKzoNRK6mjd/CidZ9j/AFZBrB8lpwttN9y+i0bhFTiqsuk8vsvdmbia2s9VZEIWoVTu5IzWnqGh+EbDiHPvcje1oxPXZVauLp03bNksKMpbTrfuHh75x+ow/HdV/wCR/wDDz/RJzb7+Rx8sZsTU4LjoyMGtzL4De5pxA7VZo4uFR2yf3Ip0ZR2nECskRNOTzOt9NI2CQ6ULzZoJ/pvOrR6DqtvtvWZpDBKrHlI9JeZaw1bUeq8i4YpQ4Ag3BXzjTTszTRFOVX+3SfWRf5GrR0X/AGV2P0K2K6p93qUsF9KZhYWYnvR31kncxZGO63uRcodAtULANA9QBAEAQBAEAQBAEAQFK8qbCMoPJ2xxkcOcO8L6XRb/AOOu1/gzMX1hF6Ko8FJHIBfQc19r2vokG19ivzjrRceKK6dncuTNiqgqyXMeHAAHRvZwvsc3WLL5vFRqUdjVjTpSjN3JW1oGAw6As97cywRrPrNg18UQY5rJI36Qc4EjRIIc3DHHmnzVdwOLWHk21dNEFejyiSWZX8/J7Mxxa6aK43MkK2I6SpyV1F+RTeGknmiVZsUbqSONjnB5Y4m4BAs517WPEqhiZqtJyStcnpR1EkSXO3KZpaSolGDmtIZ9N3Nb6zdUcJS5WtGG4sVZ6sGz8/tbbBfXsxiQ5mZIFRM5zxdkViQdTnOvoNO8c0k8BvVPGVnThZZv/WTUYKUtu4tLJ9EZTfU0az7AsGpU1F9zQjG534KVjPFaB07e1VJTlLNkySWRkkjB1gHiAubtZHpSnKLm+2jqGmMWimBe1o1Nc0jTaNw5zSOJX02jsS61O0s1/qMrE01CWzJkUIuFolcu7MnKxliiLvjG3PRI3B3bYr5fG0dSbS3ehq0J3SMfKr/bpPrIv8jV1or+yux+gxXVPu9SlgvpTLLBzE96O+sk7mLIx3W9yLlDoFrBYBoHqAIAgCAIAgCAIAgCAg/KZmy+qjZNCNKWEHmgYyRnEgb3Ai44kbVp6NxSoy1J5PyZVxNFzV1minmuuLhfRmYejAgjAjUQbEcCMQj4A7+T89K6HBs7ngbJAJPWed61UqYDDzzjbs2E8cRUjv8AElOS+VQ3AqYAR8uJ2PXG72O6lQq6HX/Tl3P3/RPHGfUicZIyvS1rS+FzJLW0gW89t9Wk04hZVajVoO01b0LcJwntR0hTM+Q30QodaXE7siFcr85bRxN+XM0HpDWud3tC09ERvWb4L2KuMdoJfcqJfRGaWHmHEG0pd8uR7j5tmjuWPj3erb7fsu4dWhcs2ig0GNHRjxOtYc5a0my/FWRsLk9CAg3K7S6VGx+2OVh9K7CPvDsWpomdq7XFP3KmMV4X4MqBfRGaWJyd1BFP9XK7sIa72lY+kI3qdqLuGfw95JOVT+3SfWRf5Gqlor+yux+hPi+qfcUuF9KZhYOYnvR31kncxZGO63uRcodAtYLANA9QBAEAQBAEAQBAEAQHhCAiWdGYlPVl0jf4UpxL2gWefLbqJ6cCr+F0hUorVe2PD2K9XDRntyZXWUsxqqE2Aa/gdEnzXewrapaQpT+xSlh5o4FZRyQm0sb2fSaQOp2oq3CcZ9F37CCUXHNGFdAz0FbJBI2WJxY9upw9YI2tO0LipTjOLjJbGexk4u6LxzSzkbWwsfYNfqc0G40m+No+o8CvlsXhZUJtbjVo1VUVyPcsY/lqY/8AX745Fc0P1suz8ohxvRXb+CqF9AZxZWYzr0kQ8t7e159hWLjeufd6F6h0EWaFhl89QBAQ7lXcBk943yRW6ng+xaOil/yF2P0K2L6vwKYX0plk95Pmfy8x3yn1MaFk49/5F2fkuYdfC+0lHKcb5McfKh/G1UNGf2l3+jLGK6p9xTQX0pmFg5ie9HfWSdzFkY7re5Fyh0C1gsA0D1AEAQBAEAQBAEAQHhQEAl5VaYeLDO7qjb3vWstD1d8l5+xTeMhwZu5q59trpzD4ExcwvaTKHF2iRcaIbhgb69iixejnQhr619tsjuliFUla1iYFgIsQCNxF1nJ70WczTlyVG4HAi+wHDsOCkVaSOHBMhed+YcZhllh0WvY1z7BuiHhouQQML2vjZaeE0jJTUJ5PYVq2GTTccyqgV9AZxM+Tacg1LQdXgpB0O57e4DsWZpGKai+1ejLWGe19xM+Umn8Pk5zxrYWS8ADZ3qcVmaOlyeJS43RaxK1qV+8plfSmWTfk8reZNEdbHCVvSHYOtwLR6QWXpCHxKfcy3h5bGi32OuARtxXztrbDSIvnRnrHQzRRPY5+m0ueWEXjFwGc06787bho7bq9hcBPEQck7W8yCriI02kzsZGy3BVt0oJA8DWNTm/SacQq1ahUou01YkhUjNXiyCcsWUwfc1ODjczP6LAtjB46Tz5q1dD0ulUfYvyVMbLKJWi3CgWXmbTllHHvfpP9I4eoNWJjJXrP7bPAv0VaCO5ypC2Tnjc+Ef8Akaqui/7K7/QlxXVPuKYC+lMwsHMT3o76yTuYsjHdb3IuUOgWsFgGgeoAgCAIAgCAIAgCA8KAoHPDJhpqyoZbmlxkZ9CQlw7CXDqX1uDq8rRi+7wMetDUm0c7J9a+CRkrPGYb7bEbWm2wjBTVIKpFxeTOIycWmi68zc4IamOzHjTGJjcRpi+sEbcb4hfMYzDTpSu1s47jUo1YyRJCqZOQTP8AzwijhkgheJJZGljtFwIjaRZxcRttcALUwGBnOaqTVorjvKmIrpR1Vmyo19EZpN+TqmIbUSHU4sY3p0Llx++0dRWXpCavGPC78S1ho5stCmp2yU+g8Xa9ha4bw64PesKUnGprLczQSvGzKEyxkt9LNJBJiWGwPy2/BeOI9q+to1o1oKot/wDrRkTg4S1WfGTq58EjZIzzm7DqcDra7oK9qU1Ui4yPIycXdF0ZoZ0wVcbWhwbKMDG5wDvN+UOkL5nGYOpRle2zialGtGa+5D8+Myqt0s1S1wnDjfRDS17GjBrQCSHADdbbgtHA4+ioRpNavmm/wVq+HndzzIHSVL4Xtkjc5j26nNNnDeDvHQVrShGcdWSuimm07oyZRr5KiR8srtJ7zcnUNwAGwDcvKdONOKjHJHspOT1mfWScnOqZWRNw0vGd8lg8Z3/20heVaqpRc2Iw13YuPJdMC+NjRZrbWG5rdQ9QXzlWbSbeZpwW2xh5VP7dJ9ZF/kautFf2V2P0PMX1T7ilgvpTLJ7mTVRtpXBz2NPhJMHPaDqbsJ6FlY2EnVVk8kXKDWoWaMsU/wA/D9sz81h8hV+l+DL+vHie/tmn+fh+2Z+achU+l+DGvHiP2zT/AD8P2zPzTkKn0vwY148TYpquOQExva8A2Ja8OAOuxI24hcSi47JKx6mnkZlyehAEAQBAEAKAimfmanu6NrmENnivoE6nA643HcbYHYeJV7A4zm8rS6Lz9yviKPKLZmilqmnfE90cjXMe3BzXCxH/AK6RgV9PGSlHWTuuJmNNOzMLmA6xfqXV7HJ9vcXCziSNxcSOwleLY7g+QLIDfyPkmSqfox6h4zyLtYN53nydqirVo0leXhxO4Qc3ZFq5LyeGNjhi1NGiN/S53TrKwatRtucjQjG3womUcYaABqAAHUsx7S0RzPPNRlfGMQyZgPg32wscSx42tPqVzB4yWHlxi81+SCvR5RfcpfKmTZaaTwc7Cx+wHU4Dax2pw6QvpqVWFWOtB3Rlzg4O0jTc0HAgHiFKnbI5MrpXEaJe8t+SZHFvo3sudVJ3se3fE+F6eBAdfNzLppHP5ge19tIan4Xtou69RVfEYdVkttreBLTqajyLZzPy3SzgiKQGQi5Y4aLwB5J1jpC+exdCrTfxLZxNGjUhLJ7TX5Vf7dJ9ZF/kapNFf2V2P0OcX1T7vUpdfSmWeFqXB5oDcOwL255ZcB4Mbh2BLiyHgxuHYEuLIsnkurjDTThrQbzE7vioxs4LE0pTU6sW3u/LL+Flqwfb+EWbC64ad4B7QsNqzsXzIgCAIAgCAIDwhAczLmQYKtoEzGuI8VxHObwOu3QpqGIqUXeDOJ04zzIRW8msYPMMoHkua71OF1qQ0rLfb09CpLCLcaDuT+Ma5Jx/22fpU38lLcl4v3OOarizco8yqdpxZJIfLJI7GgBRzx9R70uw6WHit1yTUeSH2DWsDGjULaIHmhUZ143u3d/7vLEYPcd2hoWxDDEnWfYNwVSc3MljGxtrg6PCEBqZRybFUMLJWNe3c4A26RuXdOrOm9aLscyipKzIVlHk2gJJYHj6ElvuuuOxalPStT5irLCR3HIfydsGt848xnfoqwtJt7l/veRc1XFmxSZkU7Ti2WQ+UTbsaAuJ4+o8rI6WHijer8xmVDQGxiBwFmva0AAbnN+EPX0qKGkHSd27ncsOprKxXuXs36iidaZlm7JBcxu4O2ddlsUMTTrr4H3bylUpSg9pK+TyhMLDUXs6TBnRGDr84+oBZ+kKim+T3L1/RYw8dVa3EsGpyc2tp/B1LbtcQ6zSW+KbtNwd4WPGo6FTWpvai6468bSI3Xcn9KHDwcLyLfPP13PlcFep6SqtfFLyXsQSw0Ny8zX/AHBg+Yf9q/8AUu/5Gp9XkvY55tHh5sfuFB8w/wC1f+pP5Gp9XkvYc2jw82P3Cg+Yf9q/9SfyNT6vJew5tHh5sfuFB8w/7V/6k/kan1eS9hzaPDzZ0MnZu+52ubFE5ocdIguLsbAaydwChqYrlHeTO40tVWSJhALNaDuHcs55stIyLwBAEAQBAEAQBALIDyyAWQBAeoAgCAIAgPLIBZALID4mha8EOFwdi9Tad0Gr5nKOQwC3RNmCw0bagNgsp+cPfmRcnwOm6djdbmjrCgUJPcSXSMTsoRD4YXao1HuPNePE+P2nF8r1Fdc3qcDzlIn23KER+GO5cujU4DXjxM0czXanA8CFw4yWaOrpmReHp6gCAIAgCAIAgCAIAgCAIAgCAIAgCAIAgCAIAgNStqdDAYk9gG8qSENba8jmUrHKne4+MSejZ2K3CMVkiFt7z2CIbh2JKTCRtEAWAAv9EKHazvIzDVj3BcnRrTOG4eiFJFHDOXUTsHyVahGTInJGSDKZHiF56NEuHrXMqCfSseqpbI6UGVy4f0ZL7eb3KtLDJPpIlVVvcz7/AGodsUo81c824SQ5T7M9blmPbpDi0pzWe63ie8qjZhro34NeL7r2PYVHKlOOaOlOLyNi6judHqAIAgCAIAgCAIAgCAIAgCAIAgCA8ugOFlTKEQkB024NsbG+3Vgr1GjNwyZXnOKlmazstwbC48IyVJzWt9l3nPKwAyyzZHMeEJXvNZb5R8Ryq4PwPP27GCS5so4xFOaTa2NPvHLR3pmUZdgd8Zbi1w9i45pVjuOuWhxNUnw2IcHDc1wIHQbKXq9jVu446RjjgsdVl253R5axutfoi+KgauztbDLkwF2mTtK5rWVkjqG02ZpbbVFGJ02c6oqDv9asxgiJyNaJrnnFt27yMBwUkmorY9pytrN+CpdCW4ktLg0tJvbSNho7lXnBVE+Nr/8A0kTcSQqgWAgCAIAgCAIAgCAIAgCAIAgCA1so1Yijc846I1Xtc6gL7MV3TpupJRW85lLVV2RGudJKTpknyRg0dAb+d1r0VCmvhXeU5OUszVpYTfEW6LKaclbYcRR3IXljb3PQBhc9SoySk7FhbFcy0hdrLnekVxNRySOo3MdXWOGpx9IrunSXA5lI4FdVnab8QFepUluK8pmtRMMhJLbAangWx3A7VJUagrJ9xzBNnYoKgtkZHIbiTSDSfGDmAEg7xY69Y61TqxTi5x2WtfvJoOzszrS03T3qrGoSuJkoY7B2I17+hc1ZbcjqKMro27SFypS4HtkY3eDG7qaulrs82HzPKBqF+K9hFs8bscSqlLnx32PbYbBzgrkYqMHbgQt3aJssYuhAEAQBAEAQBAEAQBAEAQBAEByM6ve0vV3hWsD1yIa/QZxY5g2LSI0rWGu2sq643qaq2ECdo3N2ka2QC1xxHtChm5QzJI2ZsvotVyMOlRqqd6h74A2tpN9ILzXXAWNeSlZtcz01IqktyZy4o1zFA06236GE+xSa1Vrf4nNoIxVtU1l9FtzvOA7F1SpuWbOZSSyOBQTufW05cceeBuA0NQGxXq0FDDySIINyqK5NZhvWPH7F1nxSancV7PNCJ9PRHhrSKRHJ9VOrqXkMz15HHl8eP6bPxBWvlfYQvMnKxS8EAQBAEAQBAEAQBAEAQBAEAQHIzrNqWU8O8K3geviQ1+rZwHEGnJBuCW49avrZWSZB8jN7I2xQYg7pnWlVSJKzSmU8ThmlKp4nDNM+MOIU2443nmU9qUDyZxMl392QWtf+Ja+q+jtVvE25CVyKn0yZyOm+bYeDyO8FZCVPi/AuPW4H1R+Fs7+Ft+cH5Lmpyd+l5HsdbgZXQyn4v74/JcqVP6vIWlwMMlNJt0G+dddqcN1zzVZjniNuc/qaPauoSW5eJ41xZypbacdvls/EFZ26rvwIt6JysUvBAEAQBAEAQBAEAQBAEAQBAEByc6ve0vV3hWsD16Ia/QZF/cDRG5zXuZcjSaMWm5122LU5aTnZpP77yrqLVujfycyZuLDHIOklp7R+Sr1XSeyV15ksFNZWZ0HVE+2mPmzA97QoFCjuqeK/ZJrT3x8zA98p/wCHk9Nn5rtKn9a8GcvW+kwvhmPxD+t7F2pUl868Gc2nwNd9FPcXaxv0n39VlIqtK2xt9iOXCW81q+ndj4SQfRY32qSlNZRj4nM4vezlZJH85T2G1+3yFZxPUSuRUusROZhvWLEvM+KQ4O4+xJ5oRPqREjxmrIFKjk+6nUvIZnryOPL48f02fiCt/I+wheZOViF4IAgCAIAgCAIAgCAIAgCAIAgORnWf5WXq7wreB6+JDX6DI+516ckYgltu1X1srJMr/Ib+R9igxBJTOtKVUiiZmpJI75R9IqaMVwOG2aU8jjrJ9IqeMVwI22aJHOHEKbccbzzKe1e0DyZxMl391wWte77X1X0Nqt4nqJXIqXWImcjpvm2ng8jvBWQlT4vwLj1uB9UYkId/COv5wfkuampfpeR7HWtkZXRSn4v74XKnTXzeR7aXAwvp5Nui3i667VSG67OdVnxPEfhP6mhewktyPGjlSAacdvls/EFa+V34ETzJwsUvBAEAQBAEAQBAEAQBAEAQBAEByc6ve0vV+IK1gevRDX6DIuKBojc5r3MBI0mjFpucDZafLSc7NJ+pV1Eo3TOhk+OZuLPByDiWn1fkoKsqb6V15ksFNZWZ0HVE+2nPmzNPe0KuoUt1Ty/ZJrS3xMD3yn4iTtZ+akSgvnXmcvW+lmu+KY/Ev63NUilTXzrzObS4GB1HNcXY1v0n/kF2qtK1rt9iOdWfA16+B2PhJBwY3/dSUpr5V4nE4vezk5KH85Tho2vtc+Qdas4n+vK5HS6xWJ8aUnxj1D81ha6WRoap6RYWGCZgwSKRHDNaQKRHLPqp1LyGZ7I5OiXTRMGLtJptuANyTuCstpQbfAiteSRN1jF0IAgCAIAgCAIAgCAIAgCAIAgOXnLGXU0uiLkDSsNfNNzbsVnBySrRuRVleDI4XA0xIIIJbYjURfYVorZWSeZWv/jub+RxqUGIZJTOvKVUiTO5pySu+UfSKmjFcDhtmlPK463O9IqaMVwI22aLvGHEdKnWRxvPnKm1e0DyZyMhxufWxtjtpsD3G4JDQRYF4B27uhWMXOMcO9bJkdFN1NhOSaoa4oncJnN9RaViLkX8zXdf2L3x8DG6So20/ZUN/Qu7Uvr8n7nl5cDG5tQdVOOuoHsYuk6X1+X7PLT4Hx7hqXfBiZxc5/qwXvLUlvbPNSZnGRZHf1JjbdGwM+9iVG8TFdGPizrkm82dChydHCCI2gX1nWTxOsqCpVnU6TJIwUcjcUZ0EAQBAEAQBAEAQBAEAQBAEAQHhCA4OUM1opNIxufAXYu8GRouOu7ozzSemyuUsdUjbWSlbK+a78yCVCLy2GlDkqtg8R9PMNgc18TutzSR6lNLEYep0taPg/Y4VOpHKz8jI+srfhUQPTHWtd6nRhcqnh91Xxi/c91qm+Pn+jDJWVG2in6pYT7VIoUv+4vBnjcvpfka8jqo6qKTzqiJvcCu06CzqLwZy1P6fQ+GZNr3kfwYI+l9Q6T1Na3vXrr4ZLpN9iPFCo9y8TbGak0p/mKnDayCMR36C8ku6wVFz6nBf44f+zv5HfN5PpPwO/knI8NK3RhYGg4k63OO9zjiSqVavUrO83cnhTjDoo3lCdnqAIAgCAIAgCAIAgCAIAgCAIAgCAIAgCAIAgCA8sgFkAIQCyAWQHqAIAgCAIAgCAIAgCA/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53" y="5105390"/>
            <a:ext cx="468312" cy="35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18" y="3380022"/>
            <a:ext cx="468312" cy="35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AutoShape 23" descr="data:image/jpeg;base64,/9j/4AAQSkZJRgABAQAAAQABAAD/2wCEAAkGBhEPEBAQEBANERUUFhcPFg8QEhAQFBYTFBUhFRcQEhQXIDIeGBkvHRcUHy8gJScpLCw4Fx4xPjAqNSY3LCkBCQoKDgwOGA4PGTUfHiQpLywtNSo1KjQ1NCw1NSs2LCk1MDM1MDU1NDU2MSo2KTU1NSk1My0tKSw2KS01LCw0LP/AABEIAHQAcAMBIgACEQEDEQH/xAAbAAEAAgMBAQAAAAAAAAAAAAAABQYDBAcBAv/EAEIQAAEDAgMEBAcNCQEAAAAAAAEAAgMEERIhMQUGQVETcYGRIkJhk7HR0hQyM1NUcoKDkqGywcIHIyQ0Q1Kio+IW/8QAFwEBAQEBAAAAAAAAAAAAAAAAAAEDAv/EACgRAQACAQEECwEAAAAAAAAAAAABAhEDEzGRsQQhMkFCUVJxocHwEv/aAAwDAQACEQMRAD8A7PtKcsie4ZEDI9eSqtPUOcPhKntlcrHt4/w8nZ+IKrUWiDHU7Tc1+HpKnzzlngle7+tVD61yiq34Xs/NSdDwQbwo32v7oqfOO9a1KiV7P61UfrXKVb71Q+0eKDWG1HfGVXnnLXqd4HR+PVH69wWBmqj9p8UF+3W2iZS4XktbFZ7y/PyEqxqnbknwvon0hXFAREQEREEdt9jjTS4WueQMWBupsbkDmbLm9PvrTtFji72hdL2061PL823ebWVTo2jD7xg6mgIKpU7105fiuerI+hbVPv1TM1x/cpOtl/eWwx2txaOa2qWljdrHH3AINAftKpLWtL/j61o1W/VM/TGOuytw2RBa/RM7lHVlLG3SOP7IQVQb1U48YrWq9vwSaPt1qyNeP7IvsBalbWlh8FkQ+g1BP/s9qxM5zmNcWMaWmTxcRt4I5m2avSqm51QXucSGglueFobexyvbrKtaAiIgIiII7b5/h5Oz8QVWo9FatvQl9NKGuY04bhz74bjPO2dslzGn21WgZUcv2P8AtBJVvwvZ+ak6HgqlU7Tq8WI0c1/m2/UvuLeOtbpRydrD7SDoIJsGtBc45Bo4+XyBYKjd2d/jQN8hLz94C0dxdsz1M03TwdFgY3DdpbfE7PieQUxT7bqZmCaGljdE4YmYp8Ejm8DhwkNJ5F3HOymWlNO18zHzMRzRI3MqPjKf/Z6lrVe4NTJpLTDznqUg/fk4XStjg6PxBJUCOaS0YkIjjw5us4CwOqkZd6GNnZCWuwktjfKSAGSyi8cThqTpe2hezmp/UNrdD1q768u799MGwdgz0xu50DsiMsfHs8inLy8ou93qURDt6eSM1DaePoMLpA90xEhY0Eh3RhthewyxZXWev3gbDSx1BYT0nRhrL2GKW1gXAZDPM2OmiuYcT0fUzFcdecb43+TfM725vaLcS03t5SCtgG6iNibXfUhxcyIAEC7HyO1F88bG+TmpChP7tvd3Gyucs70tp2mtt7YRERw0dtutBJ1D0qq0bzbUqz7f/l5Oz8QVWotEGhWyu6W2J2nM81I0TibXUXW/C9n5qToeCCaopmxvxOsGuGAu5G9xfyLLJu3RuuSwWcS4tbLI1hJzPgB2HPPhxWAe9UHtCnZn4Le4KYd01L07MzHsth2VTYS3DGBjE2TsJEjQAHtIN2mzQMraLHJsWkc0tdFA4EvJLsLnXkN3HEcwSeN/QqAyBt9Ao/acQzyCYhdrePFPF0xu71IHEhtr3JaJZAw4snEsDsOdzfLivI92aRow4Li2HC6WVwAGmEOdZpFhYjMKB3Mp2Fwu1p8E6i/EK4e4o/7GdwTEOtvq+ueMtWnpIacHo8ZLrZGSSUkjQDGTbsW5SxYWNB1Az6+K9jga33rWjqACyKsrWm05mciIiI09p0nTRPiJc3ELY26g6hw7VShubXNyFdF5qUfrXQV5ZBzabc6tJv7sivz6KQ/rXx/5qvbpWx9kUntLpZYOQXnQt5BBzc7H2j8uHm5PaWN271e7WsYeuKT2l0v3O3kE6BvIIOaN3QrPlcXmZPaX0dw6t+tXAeuGT210rohyC+gwcggrO6u70lKXOlmEpIwtDGuY1o1JsSbnIKzApZeoCIiAiIgIiICIiAiIgIiICIiAiIgIiICIiAiIgIiICIiAiIgIiICIiAiIgIiICIiAiIgIiICIiAiIg//Z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611643"/>
      </p:ext>
    </p:extLst>
  </p:cSld>
  <p:clrMapOvr>
    <a:masterClrMapping/>
  </p:clrMapOvr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137</TotalTime>
  <Words>45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Transmisión de listas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9</cp:revision>
  <dcterms:created xsi:type="dcterms:W3CDTF">2014-09-21T20:50:21Z</dcterms:created>
  <dcterms:modified xsi:type="dcterms:W3CDTF">2014-09-21T23:07:26Z</dcterms:modified>
</cp:coreProperties>
</file>