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7" r:id="rId2"/>
    <p:sldMasterId id="2147483689" r:id="rId3"/>
  </p:sldMasterIdLst>
  <p:notesMasterIdLst>
    <p:notesMasterId r:id="rId25"/>
  </p:notesMasterIdLst>
  <p:sldIdLst>
    <p:sldId id="2076136855" r:id="rId4"/>
    <p:sldId id="2076136856" r:id="rId5"/>
    <p:sldId id="2076136946" r:id="rId6"/>
    <p:sldId id="261" r:id="rId7"/>
    <p:sldId id="2076136858" r:id="rId8"/>
    <p:sldId id="2076136861" r:id="rId9"/>
    <p:sldId id="2076136862" r:id="rId10"/>
    <p:sldId id="309" r:id="rId11"/>
    <p:sldId id="2076136944" r:id="rId12"/>
    <p:sldId id="2076136945" r:id="rId13"/>
    <p:sldId id="2076136857" r:id="rId14"/>
    <p:sldId id="719" r:id="rId15"/>
    <p:sldId id="2076136947" r:id="rId16"/>
    <p:sldId id="298" r:id="rId17"/>
    <p:sldId id="2076136948" r:id="rId18"/>
    <p:sldId id="2076136860" r:id="rId19"/>
    <p:sldId id="2076136950" r:id="rId20"/>
    <p:sldId id="2076136951" r:id="rId21"/>
    <p:sldId id="2076136952" r:id="rId22"/>
    <p:sldId id="2076136888" r:id="rId23"/>
    <p:sldId id="207613695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5"/>
    <a:srgbClr val="00C491"/>
    <a:srgbClr val="00B082"/>
    <a:srgbClr val="949494"/>
    <a:srgbClr val="01C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0762A-C9A7-4EB4-92F7-F00EE29A5E5F}" v="1429" dt="2025-06-12T19:30:0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e Fernandez" userId="55e5124e-1da9-4e38-839f-61683cc34758" providerId="ADAL" clId="{AAB0762A-C9A7-4EB4-92F7-F00EE29A5E5F}"/>
    <pc:docChg chg="undo redo custSel addSld delSld modSld sldOrd">
      <pc:chgData name="Rene Fernandez" userId="55e5124e-1da9-4e38-839f-61683cc34758" providerId="ADAL" clId="{AAB0762A-C9A7-4EB4-92F7-F00EE29A5E5F}" dt="2025-06-12T19:41:58.313" v="1935" actId="1076"/>
      <pc:docMkLst>
        <pc:docMk/>
      </pc:docMkLst>
      <pc:sldChg chg="modSp">
        <pc:chgData name="Rene Fernandez" userId="55e5124e-1da9-4e38-839f-61683cc34758" providerId="ADAL" clId="{AAB0762A-C9A7-4EB4-92F7-F00EE29A5E5F}" dt="2025-06-12T18:09:30.209" v="1755" actId="20577"/>
        <pc:sldMkLst>
          <pc:docMk/>
          <pc:sldMk cId="0" sldId="261"/>
        </pc:sldMkLst>
        <pc:spChg chg="mod">
          <ac:chgData name="Rene Fernandez" userId="55e5124e-1da9-4e38-839f-61683cc34758" providerId="ADAL" clId="{AAB0762A-C9A7-4EB4-92F7-F00EE29A5E5F}" dt="2025-06-11T18:23:58.993" v="180" actId="20577"/>
          <ac:spMkLst>
            <pc:docMk/>
            <pc:sldMk cId="0" sldId="261"/>
            <ac:spMk id="7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1T18:23:39.281" v="163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1T18:25:46.129" v="245" actId="20577"/>
          <ac:spMkLst>
            <pc:docMk/>
            <pc:sldMk cId="0" sldId="261"/>
            <ac:spMk id="13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1T18:26:48.712" v="292" actId="20577"/>
          <ac:spMkLst>
            <pc:docMk/>
            <pc:sldMk cId="0" sldId="261"/>
            <ac:spMk id="18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1T18:26:52.569" v="294" actId="20577"/>
          <ac:spMkLst>
            <pc:docMk/>
            <pc:sldMk cId="0" sldId="261"/>
            <ac:spMk id="23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2T18:09:30.209" v="1755" actId="20577"/>
          <ac:spMkLst>
            <pc:docMk/>
            <pc:sldMk cId="0" sldId="261"/>
            <ac:spMk id="30" creationId="{0C91CFD6-9F56-7771-0653-660923F4CAFB}"/>
          </ac:spMkLst>
        </pc:spChg>
        <pc:spChg chg="mod">
          <ac:chgData name="Rene Fernandez" userId="55e5124e-1da9-4e38-839f-61683cc34758" providerId="ADAL" clId="{AAB0762A-C9A7-4EB4-92F7-F00EE29A5E5F}" dt="2025-06-11T18:23:05.014" v="133" actId="20577"/>
          <ac:spMkLst>
            <pc:docMk/>
            <pc:sldMk cId="0" sldId="261"/>
            <ac:spMk id="34" creationId="{1FC07565-13CF-B731-AF8F-9911DB5DED4E}"/>
          </ac:spMkLst>
        </pc:spChg>
        <pc:spChg chg="mod">
          <ac:chgData name="Rene Fernandez" userId="55e5124e-1da9-4e38-839f-61683cc34758" providerId="ADAL" clId="{AAB0762A-C9A7-4EB4-92F7-F00EE29A5E5F}" dt="2025-06-11T18:26:22.843" v="288" actId="20577"/>
          <ac:spMkLst>
            <pc:docMk/>
            <pc:sldMk cId="0" sldId="261"/>
            <ac:spMk id="38" creationId="{54B65C4E-0DFD-A135-A682-D41587F111F9}"/>
          </ac:spMkLst>
        </pc:spChg>
      </pc:sldChg>
      <pc:sldChg chg="addSp modSp mod">
        <pc:chgData name="Rene Fernandez" userId="55e5124e-1da9-4e38-839f-61683cc34758" providerId="ADAL" clId="{AAB0762A-C9A7-4EB4-92F7-F00EE29A5E5F}" dt="2025-06-12T16:30:45.227" v="734" actId="20577"/>
        <pc:sldMkLst>
          <pc:docMk/>
          <pc:sldMk cId="740340031" sldId="298"/>
        </pc:sldMkLst>
        <pc:spChg chg="add">
          <ac:chgData name="Rene Fernandez" userId="55e5124e-1da9-4e38-839f-61683cc34758" providerId="ADAL" clId="{AAB0762A-C9A7-4EB4-92F7-F00EE29A5E5F}" dt="2025-06-11T19:51:56.596" v="655" actId="22"/>
          <ac:spMkLst>
            <pc:docMk/>
            <pc:sldMk cId="740340031" sldId="298"/>
            <ac:spMk id="3" creationId="{D1EDE573-9799-01DA-C44B-6F9280908B44}"/>
          </ac:spMkLst>
        </pc:spChg>
        <pc:spChg chg="mod">
          <ac:chgData name="Rene Fernandez" userId="55e5124e-1da9-4e38-839f-61683cc34758" providerId="ADAL" clId="{AAB0762A-C9A7-4EB4-92F7-F00EE29A5E5F}" dt="2025-06-12T16:30:45.227" v="734" actId="20577"/>
          <ac:spMkLst>
            <pc:docMk/>
            <pc:sldMk cId="740340031" sldId="298"/>
            <ac:spMk id="23" creationId="{0AB6B176-C7F7-75EA-9D78-99BCDB346D09}"/>
          </ac:spMkLst>
        </pc:spChg>
      </pc:sldChg>
      <pc:sldChg chg="ord">
        <pc:chgData name="Rene Fernandez" userId="55e5124e-1da9-4e38-839f-61683cc34758" providerId="ADAL" clId="{AAB0762A-C9A7-4EB4-92F7-F00EE29A5E5F}" dt="2025-06-11T18:07:25.853" v="3"/>
        <pc:sldMkLst>
          <pc:docMk/>
          <pc:sldMk cId="709108748" sldId="309"/>
        </pc:sldMkLst>
      </pc:sldChg>
      <pc:sldChg chg="modSp modAnim">
        <pc:chgData name="Rene Fernandez" userId="55e5124e-1da9-4e38-839f-61683cc34758" providerId="ADAL" clId="{AAB0762A-C9A7-4EB4-92F7-F00EE29A5E5F}" dt="2025-06-11T18:10:56.519" v="5" actId="20577"/>
        <pc:sldMkLst>
          <pc:docMk/>
          <pc:sldMk cId="2032622139" sldId="2076136856"/>
        </pc:sldMkLst>
        <pc:spChg chg="mod">
          <ac:chgData name="Rene Fernandez" userId="55e5124e-1da9-4e38-839f-61683cc34758" providerId="ADAL" clId="{AAB0762A-C9A7-4EB4-92F7-F00EE29A5E5F}" dt="2025-06-11T18:10:56.519" v="5" actId="20577"/>
          <ac:spMkLst>
            <pc:docMk/>
            <pc:sldMk cId="2032622139" sldId="2076136856"/>
            <ac:spMk id="14" creationId="{9D66815E-FD85-23B9-854A-75C4F1A567D5}"/>
          </ac:spMkLst>
        </pc:spChg>
      </pc:sldChg>
      <pc:sldChg chg="modSp mod">
        <pc:chgData name="Rene Fernandez" userId="55e5124e-1da9-4e38-839f-61683cc34758" providerId="ADAL" clId="{AAB0762A-C9A7-4EB4-92F7-F00EE29A5E5F}" dt="2025-06-11T18:43:04.799" v="367" actId="1076"/>
        <pc:sldMkLst>
          <pc:docMk/>
          <pc:sldMk cId="257319721" sldId="2076136858"/>
        </pc:sldMkLst>
        <pc:spChg chg="mod">
          <ac:chgData name="Rene Fernandez" userId="55e5124e-1da9-4e38-839f-61683cc34758" providerId="ADAL" clId="{AAB0762A-C9A7-4EB4-92F7-F00EE29A5E5F}" dt="2025-06-11T18:36:38.377" v="314" actId="20577"/>
          <ac:spMkLst>
            <pc:docMk/>
            <pc:sldMk cId="257319721" sldId="2076136858"/>
            <ac:spMk id="6" creationId="{00000000-0000-0000-0000-000000000000}"/>
          </ac:spMkLst>
        </pc:spChg>
        <pc:spChg chg="mod">
          <ac:chgData name="Rene Fernandez" userId="55e5124e-1da9-4e38-839f-61683cc34758" providerId="ADAL" clId="{AAB0762A-C9A7-4EB4-92F7-F00EE29A5E5F}" dt="2025-06-11T18:43:04.799" v="367" actId="1076"/>
          <ac:spMkLst>
            <pc:docMk/>
            <pc:sldMk cId="257319721" sldId="2076136858"/>
            <ac:spMk id="118" creationId="{F026B131-F36B-0B39-B5C9-D2054168F9FD}"/>
          </ac:spMkLst>
        </pc:spChg>
      </pc:sldChg>
      <pc:sldChg chg="addSp delSp modSp mod delAnim modAnim">
        <pc:chgData name="Rene Fernandez" userId="55e5124e-1da9-4e38-839f-61683cc34758" providerId="ADAL" clId="{AAB0762A-C9A7-4EB4-92F7-F00EE29A5E5F}" dt="2025-06-12T16:46:42.778" v="830" actId="1076"/>
        <pc:sldMkLst>
          <pc:docMk/>
          <pc:sldMk cId="219936027" sldId="2076136860"/>
        </pc:sldMkLst>
        <pc:spChg chg="add del mod">
          <ac:chgData name="Rene Fernandez" userId="55e5124e-1da9-4e38-839f-61683cc34758" providerId="ADAL" clId="{AAB0762A-C9A7-4EB4-92F7-F00EE29A5E5F}" dt="2025-06-12T16:46:39.250" v="829" actId="478"/>
          <ac:spMkLst>
            <pc:docMk/>
            <pc:sldMk cId="219936027" sldId="2076136860"/>
            <ac:spMk id="2" creationId="{CBAED49C-1C58-98A0-10D1-DDA9FD36BBF9}"/>
          </ac:spMkLst>
        </pc:spChg>
        <pc:spChg chg="add mod">
          <ac:chgData name="Rene Fernandez" userId="55e5124e-1da9-4e38-839f-61683cc34758" providerId="ADAL" clId="{AAB0762A-C9A7-4EB4-92F7-F00EE29A5E5F}" dt="2025-06-12T16:46:42.778" v="830" actId="1076"/>
          <ac:spMkLst>
            <pc:docMk/>
            <pc:sldMk cId="219936027" sldId="2076136860"/>
            <ac:spMk id="3" creationId="{4FB7696A-E0D2-E190-CEDD-5DF959D7EFF0}"/>
          </ac:spMkLst>
        </pc:spChg>
        <pc:spChg chg="mod">
          <ac:chgData name="Rene Fernandez" userId="55e5124e-1da9-4e38-839f-61683cc34758" providerId="ADAL" clId="{AAB0762A-C9A7-4EB4-92F7-F00EE29A5E5F}" dt="2025-06-12T16:36:00.807" v="755" actId="20577"/>
          <ac:spMkLst>
            <pc:docMk/>
            <pc:sldMk cId="219936027" sldId="2076136860"/>
            <ac:spMk id="23" creationId="{0AB6B176-C7F7-75EA-9D78-99BCDB346D09}"/>
          </ac:spMkLst>
        </pc:spChg>
        <pc:spChg chg="del mod">
          <ac:chgData name="Rene Fernandez" userId="55e5124e-1da9-4e38-839f-61683cc34758" providerId="ADAL" clId="{AAB0762A-C9A7-4EB4-92F7-F00EE29A5E5F}" dt="2025-06-12T16:36:10.745" v="758" actId="478"/>
          <ac:spMkLst>
            <pc:docMk/>
            <pc:sldMk cId="219936027" sldId="2076136860"/>
            <ac:spMk id="44" creationId="{F538FAD5-F844-A4B9-B1D6-FE1D366C985C}"/>
          </ac:spMkLst>
        </pc:spChg>
        <pc:spChg chg="del">
          <ac:chgData name="Rene Fernandez" userId="55e5124e-1da9-4e38-839f-61683cc34758" providerId="ADAL" clId="{AAB0762A-C9A7-4EB4-92F7-F00EE29A5E5F}" dt="2025-06-12T16:36:13.750" v="759" actId="478"/>
          <ac:spMkLst>
            <pc:docMk/>
            <pc:sldMk cId="219936027" sldId="2076136860"/>
            <ac:spMk id="46" creationId="{A181835E-0A11-D856-6638-3CEBC49319B7}"/>
          </ac:spMkLst>
        </pc:spChg>
        <pc:spChg chg="del">
          <ac:chgData name="Rene Fernandez" userId="55e5124e-1da9-4e38-839f-61683cc34758" providerId="ADAL" clId="{AAB0762A-C9A7-4EB4-92F7-F00EE29A5E5F}" dt="2025-06-12T16:36:15.056" v="760" actId="478"/>
          <ac:spMkLst>
            <pc:docMk/>
            <pc:sldMk cId="219936027" sldId="2076136860"/>
            <ac:spMk id="48" creationId="{539A9F95-440A-9D5E-E52D-6B58BCE75162}"/>
          </ac:spMkLst>
        </pc:spChg>
        <pc:picChg chg="add mod">
          <ac:chgData name="Rene Fernandez" userId="55e5124e-1da9-4e38-839f-61683cc34758" providerId="ADAL" clId="{AAB0762A-C9A7-4EB4-92F7-F00EE29A5E5F}" dt="2025-06-12T16:46:37.209" v="828" actId="1076"/>
          <ac:picMkLst>
            <pc:docMk/>
            <pc:sldMk cId="219936027" sldId="2076136860"/>
            <ac:picMk id="4" creationId="{48E49755-68BD-F339-DA0B-C60453830999}"/>
          </ac:picMkLst>
        </pc:picChg>
        <pc:picChg chg="mod">
          <ac:chgData name="Rene Fernandez" userId="55e5124e-1da9-4e38-839f-61683cc34758" providerId="ADAL" clId="{AAB0762A-C9A7-4EB4-92F7-F00EE29A5E5F}" dt="2025-06-12T16:40:16.286" v="768" actId="1076"/>
          <ac:picMkLst>
            <pc:docMk/>
            <pc:sldMk cId="219936027" sldId="2076136860"/>
            <ac:picMk id="37" creationId="{F1AD4DDE-42BE-63A8-9D79-4A8204ADFA65}"/>
          </ac:picMkLst>
        </pc:picChg>
        <pc:picChg chg="mod">
          <ac:chgData name="Rene Fernandez" userId="55e5124e-1da9-4e38-839f-61683cc34758" providerId="ADAL" clId="{AAB0762A-C9A7-4EB4-92F7-F00EE29A5E5F}" dt="2025-06-12T16:40:11.379" v="766" actId="1076"/>
          <ac:picMkLst>
            <pc:docMk/>
            <pc:sldMk cId="219936027" sldId="2076136860"/>
            <ac:picMk id="39" creationId="{6773D06C-6F50-4E0C-11E2-1ECDA9485B8B}"/>
          </ac:picMkLst>
        </pc:picChg>
      </pc:sldChg>
      <pc:sldChg chg="modSp mod modAnim">
        <pc:chgData name="Rene Fernandez" userId="55e5124e-1da9-4e38-839f-61683cc34758" providerId="ADAL" clId="{AAB0762A-C9A7-4EB4-92F7-F00EE29A5E5F}" dt="2025-06-12T18:11:50.908" v="1822" actId="20577"/>
        <pc:sldMkLst>
          <pc:docMk/>
          <pc:sldMk cId="1679792446" sldId="2076136861"/>
        </pc:sldMkLst>
        <pc:spChg chg="mod">
          <ac:chgData name="Rene Fernandez" userId="55e5124e-1da9-4e38-839f-61683cc34758" providerId="ADAL" clId="{AAB0762A-C9A7-4EB4-92F7-F00EE29A5E5F}" dt="2025-06-12T18:11:50.908" v="1822" actId="20577"/>
          <ac:spMkLst>
            <pc:docMk/>
            <pc:sldMk cId="1679792446" sldId="2076136861"/>
            <ac:spMk id="6" creationId="{615ED2F0-63F2-5870-22D1-8DA1B6E9351E}"/>
          </ac:spMkLst>
        </pc:spChg>
        <pc:spChg chg="mod">
          <ac:chgData name="Rene Fernandez" userId="55e5124e-1da9-4e38-839f-61683cc34758" providerId="ADAL" clId="{AAB0762A-C9A7-4EB4-92F7-F00EE29A5E5F}" dt="2025-06-11T18:52:37.336" v="450" actId="14100"/>
          <ac:spMkLst>
            <pc:docMk/>
            <pc:sldMk cId="1679792446" sldId="2076136861"/>
            <ac:spMk id="17" creationId="{01C7BB3E-3D13-F704-75A4-2C8BD2446BE6}"/>
          </ac:spMkLst>
        </pc:spChg>
        <pc:spChg chg="mod">
          <ac:chgData name="Rene Fernandez" userId="55e5124e-1da9-4e38-839f-61683cc34758" providerId="ADAL" clId="{AAB0762A-C9A7-4EB4-92F7-F00EE29A5E5F}" dt="2025-06-11T18:52:49.619" v="468" actId="14100"/>
          <ac:spMkLst>
            <pc:docMk/>
            <pc:sldMk cId="1679792446" sldId="2076136861"/>
            <ac:spMk id="18" creationId="{0C362443-818A-09A0-F1E5-C6DEEC4A49EE}"/>
          </ac:spMkLst>
        </pc:spChg>
        <pc:spChg chg="mod">
          <ac:chgData name="Rene Fernandez" userId="55e5124e-1da9-4e38-839f-61683cc34758" providerId="ADAL" clId="{AAB0762A-C9A7-4EB4-92F7-F00EE29A5E5F}" dt="2025-06-11T19:00:12.713" v="507" actId="14100"/>
          <ac:spMkLst>
            <pc:docMk/>
            <pc:sldMk cId="1679792446" sldId="2076136861"/>
            <ac:spMk id="42" creationId="{63DF6466-0D2C-EB90-F1CC-2CC51329E35F}"/>
          </ac:spMkLst>
        </pc:spChg>
        <pc:spChg chg="mod">
          <ac:chgData name="Rene Fernandez" userId="55e5124e-1da9-4e38-839f-61683cc34758" providerId="ADAL" clId="{AAB0762A-C9A7-4EB4-92F7-F00EE29A5E5F}" dt="2025-06-11T19:00:34.879" v="538" actId="14100"/>
          <ac:spMkLst>
            <pc:docMk/>
            <pc:sldMk cId="1679792446" sldId="2076136861"/>
            <ac:spMk id="46" creationId="{A433AD2F-3669-23BF-B481-38B55CB842C8}"/>
          </ac:spMkLst>
        </pc:spChg>
      </pc:sldChg>
      <pc:sldChg chg="modSp mod">
        <pc:chgData name="Rene Fernandez" userId="55e5124e-1da9-4e38-839f-61683cc34758" providerId="ADAL" clId="{AAB0762A-C9A7-4EB4-92F7-F00EE29A5E5F}" dt="2025-06-12T18:11:39.527" v="1807" actId="20577"/>
        <pc:sldMkLst>
          <pc:docMk/>
          <pc:sldMk cId="492040051" sldId="2076136862"/>
        </pc:sldMkLst>
        <pc:spChg chg="mod">
          <ac:chgData name="Rene Fernandez" userId="55e5124e-1da9-4e38-839f-61683cc34758" providerId="ADAL" clId="{AAB0762A-C9A7-4EB4-92F7-F00EE29A5E5F}" dt="2025-06-12T18:11:39.527" v="1807" actId="20577"/>
          <ac:spMkLst>
            <pc:docMk/>
            <pc:sldMk cId="492040051" sldId="2076136862"/>
            <ac:spMk id="7" creationId="{3DAA0FCB-8ACE-DBF8-330E-D6F040734662}"/>
          </ac:spMkLst>
        </pc:spChg>
        <pc:spChg chg="mod">
          <ac:chgData name="Rene Fernandez" userId="55e5124e-1da9-4e38-839f-61683cc34758" providerId="ADAL" clId="{AAB0762A-C9A7-4EB4-92F7-F00EE29A5E5F}" dt="2025-06-11T19:01:44.623" v="549" actId="20577"/>
          <ac:spMkLst>
            <pc:docMk/>
            <pc:sldMk cId="492040051" sldId="2076136862"/>
            <ac:spMk id="17" creationId="{01C7BB3E-3D13-F704-75A4-2C8BD2446BE6}"/>
          </ac:spMkLst>
        </pc:spChg>
        <pc:spChg chg="mod">
          <ac:chgData name="Rene Fernandez" userId="55e5124e-1da9-4e38-839f-61683cc34758" providerId="ADAL" clId="{AAB0762A-C9A7-4EB4-92F7-F00EE29A5E5F}" dt="2025-06-11T19:13:57.064" v="581" actId="14100"/>
          <ac:spMkLst>
            <pc:docMk/>
            <pc:sldMk cId="492040051" sldId="2076136862"/>
            <ac:spMk id="18" creationId="{0C362443-818A-09A0-F1E5-C6DEEC4A49EE}"/>
          </ac:spMkLst>
        </pc:spChg>
      </pc:sldChg>
      <pc:sldChg chg="addSp modSp mod modAnim">
        <pc:chgData name="Rene Fernandez" userId="55e5124e-1da9-4e38-839f-61683cc34758" providerId="ADAL" clId="{AAB0762A-C9A7-4EB4-92F7-F00EE29A5E5F}" dt="2025-06-11T19:15:30.153" v="654" actId="1076"/>
        <pc:sldMkLst>
          <pc:docMk/>
          <pc:sldMk cId="2573454209" sldId="2076136944"/>
        </pc:sldMkLst>
        <pc:spChg chg="add mod">
          <ac:chgData name="Rene Fernandez" userId="55e5124e-1da9-4e38-839f-61683cc34758" providerId="ADAL" clId="{AAB0762A-C9A7-4EB4-92F7-F00EE29A5E5F}" dt="2025-06-11T19:14:59.286" v="615"/>
          <ac:spMkLst>
            <pc:docMk/>
            <pc:sldMk cId="2573454209" sldId="2076136944"/>
            <ac:spMk id="3" creationId="{F2217907-E71B-EA65-76B9-7B667290CCE0}"/>
          </ac:spMkLst>
        </pc:spChg>
        <pc:spChg chg="mod">
          <ac:chgData name="Rene Fernandez" userId="55e5124e-1da9-4e38-839f-61683cc34758" providerId="ADAL" clId="{AAB0762A-C9A7-4EB4-92F7-F00EE29A5E5F}" dt="2025-06-11T19:14:25.426" v="613" actId="20577"/>
          <ac:spMkLst>
            <pc:docMk/>
            <pc:sldMk cId="2573454209" sldId="2076136944"/>
            <ac:spMk id="4" creationId="{76AED0F1-5429-D94A-A008-575F2D87AD70}"/>
          </ac:spMkLst>
        </pc:spChg>
        <pc:spChg chg="add mod">
          <ac:chgData name="Rene Fernandez" userId="55e5124e-1da9-4e38-839f-61683cc34758" providerId="ADAL" clId="{AAB0762A-C9A7-4EB4-92F7-F00EE29A5E5F}" dt="2025-06-11T19:15:30.153" v="654" actId="1076"/>
          <ac:spMkLst>
            <pc:docMk/>
            <pc:sldMk cId="2573454209" sldId="2076136944"/>
            <ac:spMk id="6" creationId="{9CF54E48-04A0-D384-3F49-A4F0CAEB4A16}"/>
          </ac:spMkLst>
        </pc:spChg>
      </pc:sldChg>
      <pc:sldChg chg="modSp add modAnim">
        <pc:chgData name="Rene Fernandez" userId="55e5124e-1da9-4e38-839f-61683cc34758" providerId="ADAL" clId="{AAB0762A-C9A7-4EB4-92F7-F00EE29A5E5F}" dt="2025-06-11T18:16:01.795" v="129" actId="20577"/>
        <pc:sldMkLst>
          <pc:docMk/>
          <pc:sldMk cId="2926150174" sldId="2076136946"/>
        </pc:sldMkLst>
        <pc:spChg chg="mod">
          <ac:chgData name="Rene Fernandez" userId="55e5124e-1da9-4e38-839f-61683cc34758" providerId="ADAL" clId="{AAB0762A-C9A7-4EB4-92F7-F00EE29A5E5F}" dt="2025-06-11T18:16:01.795" v="129" actId="20577"/>
          <ac:spMkLst>
            <pc:docMk/>
            <pc:sldMk cId="2926150174" sldId="2076136946"/>
            <ac:spMk id="14" creationId="{397B7DD8-25A0-7772-F874-03F268CCFCA1}"/>
          </ac:spMkLst>
        </pc:spChg>
        <pc:spChg chg="mod">
          <ac:chgData name="Rene Fernandez" userId="55e5124e-1da9-4e38-839f-61683cc34758" providerId="ADAL" clId="{AAB0762A-C9A7-4EB4-92F7-F00EE29A5E5F}" dt="2025-06-11T18:11:23.103" v="18" actId="20577"/>
          <ac:spMkLst>
            <pc:docMk/>
            <pc:sldMk cId="2926150174" sldId="2076136946"/>
            <ac:spMk id="16" creationId="{54E4DE21-B05A-7F16-48C2-63ACE7FB4838}"/>
          </ac:spMkLst>
        </pc:spChg>
      </pc:sldChg>
      <pc:sldChg chg="delSp modSp add mod ord delAnim">
        <pc:chgData name="Rene Fernandez" userId="55e5124e-1da9-4e38-839f-61683cc34758" providerId="ADAL" clId="{AAB0762A-C9A7-4EB4-92F7-F00EE29A5E5F}" dt="2025-06-11T19:52:31.376" v="669"/>
        <pc:sldMkLst>
          <pc:docMk/>
          <pc:sldMk cId="1453627254" sldId="2076136947"/>
        </pc:sldMkLst>
        <pc:spChg chg="del">
          <ac:chgData name="Rene Fernandez" userId="55e5124e-1da9-4e38-839f-61683cc34758" providerId="ADAL" clId="{AAB0762A-C9A7-4EB4-92F7-F00EE29A5E5F}" dt="2025-06-11T19:52:05.230" v="657" actId="478"/>
          <ac:spMkLst>
            <pc:docMk/>
            <pc:sldMk cId="1453627254" sldId="2076136947"/>
            <ac:spMk id="3" creationId="{99FCBAEE-22FC-3C8B-4BA6-069D117B6EF1}"/>
          </ac:spMkLst>
        </pc:spChg>
        <pc:picChg chg="del">
          <ac:chgData name="Rene Fernandez" userId="55e5124e-1da9-4e38-839f-61683cc34758" providerId="ADAL" clId="{AAB0762A-C9A7-4EB4-92F7-F00EE29A5E5F}" dt="2025-06-11T19:52:08.518" v="658" actId="478"/>
          <ac:picMkLst>
            <pc:docMk/>
            <pc:sldMk cId="1453627254" sldId="2076136947"/>
            <ac:picMk id="32" creationId="{A55464F6-DDA8-B285-B31A-256EAA04A2DC}"/>
          </ac:picMkLst>
        </pc:picChg>
        <pc:picChg chg="del">
          <ac:chgData name="Rene Fernandez" userId="55e5124e-1da9-4e38-839f-61683cc34758" providerId="ADAL" clId="{AAB0762A-C9A7-4EB4-92F7-F00EE29A5E5F}" dt="2025-06-11T19:52:13.908" v="662" actId="478"/>
          <ac:picMkLst>
            <pc:docMk/>
            <pc:sldMk cId="1453627254" sldId="2076136947"/>
            <ac:picMk id="39" creationId="{276F0A74-C16F-20A4-81C5-460760FE9B5E}"/>
          </ac:picMkLst>
        </pc:picChg>
        <pc:picChg chg="del">
          <ac:chgData name="Rene Fernandez" userId="55e5124e-1da9-4e38-839f-61683cc34758" providerId="ADAL" clId="{AAB0762A-C9A7-4EB4-92F7-F00EE29A5E5F}" dt="2025-06-11T19:52:13.144" v="661" actId="478"/>
          <ac:picMkLst>
            <pc:docMk/>
            <pc:sldMk cId="1453627254" sldId="2076136947"/>
            <ac:picMk id="43" creationId="{537C65A7-F273-2F46-2CA4-A21C4FCAAD31}"/>
          </ac:picMkLst>
        </pc:picChg>
        <pc:picChg chg="del">
          <ac:chgData name="Rene Fernandez" userId="55e5124e-1da9-4e38-839f-61683cc34758" providerId="ADAL" clId="{AAB0762A-C9A7-4EB4-92F7-F00EE29A5E5F}" dt="2025-06-11T19:52:12.028" v="660" actId="478"/>
          <ac:picMkLst>
            <pc:docMk/>
            <pc:sldMk cId="1453627254" sldId="2076136947"/>
            <ac:picMk id="52" creationId="{E7E164FE-E62F-4B5D-377E-EC1C3DCE2ECC}"/>
          </ac:picMkLst>
        </pc:picChg>
        <pc:picChg chg="del">
          <ac:chgData name="Rene Fernandez" userId="55e5124e-1da9-4e38-839f-61683cc34758" providerId="ADAL" clId="{AAB0762A-C9A7-4EB4-92F7-F00EE29A5E5F}" dt="2025-06-11T19:52:15.158" v="663" actId="478"/>
          <ac:picMkLst>
            <pc:docMk/>
            <pc:sldMk cId="1453627254" sldId="2076136947"/>
            <ac:picMk id="54" creationId="{0CA66AB6-52AD-909D-9753-857544FCEB0E}"/>
          </ac:picMkLst>
        </pc:picChg>
        <pc:picChg chg="del">
          <ac:chgData name="Rene Fernandez" userId="55e5124e-1da9-4e38-839f-61683cc34758" providerId="ADAL" clId="{AAB0762A-C9A7-4EB4-92F7-F00EE29A5E5F}" dt="2025-06-11T19:52:17.931" v="667" actId="478"/>
          <ac:picMkLst>
            <pc:docMk/>
            <pc:sldMk cId="1453627254" sldId="2076136947"/>
            <ac:picMk id="72" creationId="{EC49E1F9-63DA-D83A-E307-7AD4F9036956}"/>
          </ac:picMkLst>
        </pc:picChg>
        <pc:picChg chg="del mod">
          <ac:chgData name="Rene Fernandez" userId="55e5124e-1da9-4e38-839f-61683cc34758" providerId="ADAL" clId="{AAB0762A-C9A7-4EB4-92F7-F00EE29A5E5F}" dt="2025-06-11T19:52:16.065" v="665" actId="478"/>
          <ac:picMkLst>
            <pc:docMk/>
            <pc:sldMk cId="1453627254" sldId="2076136947"/>
            <ac:picMk id="75" creationId="{90BBE094-6510-8874-203F-165EC3229721}"/>
          </ac:picMkLst>
        </pc:picChg>
        <pc:picChg chg="del">
          <ac:chgData name="Rene Fernandez" userId="55e5124e-1da9-4e38-839f-61683cc34758" providerId="ADAL" clId="{AAB0762A-C9A7-4EB4-92F7-F00EE29A5E5F}" dt="2025-06-11T19:52:17.110" v="666" actId="478"/>
          <ac:picMkLst>
            <pc:docMk/>
            <pc:sldMk cId="1453627254" sldId="2076136947"/>
            <ac:picMk id="78" creationId="{861DB645-08D8-DE33-7ABA-C1B8F616EA2E}"/>
          </ac:picMkLst>
        </pc:picChg>
        <pc:picChg chg="del">
          <ac:chgData name="Rene Fernandez" userId="55e5124e-1da9-4e38-839f-61683cc34758" providerId="ADAL" clId="{AAB0762A-C9A7-4EB4-92F7-F00EE29A5E5F}" dt="2025-06-11T19:52:10.060" v="659" actId="478"/>
          <ac:picMkLst>
            <pc:docMk/>
            <pc:sldMk cId="1453627254" sldId="2076136947"/>
            <ac:picMk id="80" creationId="{FC7483AA-F50C-3E61-6C62-A49CE2298E79}"/>
          </ac:picMkLst>
        </pc:picChg>
      </pc:sldChg>
      <pc:sldChg chg="modSp add">
        <pc:chgData name="Rene Fernandez" userId="55e5124e-1da9-4e38-839f-61683cc34758" providerId="ADAL" clId="{AAB0762A-C9A7-4EB4-92F7-F00EE29A5E5F}" dt="2025-06-11T19:57:20.255" v="696" actId="20577"/>
        <pc:sldMkLst>
          <pc:docMk/>
          <pc:sldMk cId="2668950782" sldId="2076136948"/>
        </pc:sldMkLst>
        <pc:spChg chg="mod">
          <ac:chgData name="Rene Fernandez" userId="55e5124e-1da9-4e38-839f-61683cc34758" providerId="ADAL" clId="{AAB0762A-C9A7-4EB4-92F7-F00EE29A5E5F}" dt="2025-06-11T19:57:20.255" v="696" actId="20577"/>
          <ac:spMkLst>
            <pc:docMk/>
            <pc:sldMk cId="2668950782" sldId="2076136948"/>
            <ac:spMk id="23" creationId="{DBBA0F9C-AE81-4394-4CB9-03738FEDC544}"/>
          </ac:spMkLst>
        </pc:spChg>
      </pc:sldChg>
      <pc:sldChg chg="delSp modSp add del mod">
        <pc:chgData name="Rene Fernandez" userId="55e5124e-1da9-4e38-839f-61683cc34758" providerId="ADAL" clId="{AAB0762A-C9A7-4EB4-92F7-F00EE29A5E5F}" dt="2025-06-12T16:35:50.861" v="736" actId="47"/>
        <pc:sldMkLst>
          <pc:docMk/>
          <pc:sldMk cId="53243556" sldId="2076136949"/>
        </pc:sldMkLst>
        <pc:spChg chg="del">
          <ac:chgData name="Rene Fernandez" userId="55e5124e-1da9-4e38-839f-61683cc34758" providerId="ADAL" clId="{AAB0762A-C9A7-4EB4-92F7-F00EE29A5E5F}" dt="2025-06-11T20:01:18.239" v="716" actId="478"/>
          <ac:spMkLst>
            <pc:docMk/>
            <pc:sldMk cId="53243556" sldId="2076136949"/>
            <ac:spMk id="3" creationId="{41B012A7-B870-4E03-E5BE-9AFAE58C72B4}"/>
          </ac:spMkLst>
        </pc:spChg>
        <pc:spChg chg="mod">
          <ac:chgData name="Rene Fernandez" userId="55e5124e-1da9-4e38-839f-61683cc34758" providerId="ADAL" clId="{AAB0762A-C9A7-4EB4-92F7-F00EE29A5E5F}" dt="2025-06-11T20:00:24.312" v="715" actId="20577"/>
          <ac:spMkLst>
            <pc:docMk/>
            <pc:sldMk cId="53243556" sldId="2076136949"/>
            <ac:spMk id="23" creationId="{1F127BC0-C8F2-7884-579E-58B546BD9D5A}"/>
          </ac:spMkLst>
        </pc:spChg>
      </pc:sldChg>
      <pc:sldChg chg="addSp delSp modSp add mod delAnim">
        <pc:chgData name="Rene Fernandez" userId="55e5124e-1da9-4e38-839f-61683cc34758" providerId="ADAL" clId="{AAB0762A-C9A7-4EB4-92F7-F00EE29A5E5F}" dt="2025-06-12T16:49:40.090" v="835" actId="20577"/>
        <pc:sldMkLst>
          <pc:docMk/>
          <pc:sldMk cId="3391638668" sldId="2076136950"/>
        </pc:sldMkLst>
        <pc:spChg chg="mod">
          <ac:chgData name="Rene Fernandez" userId="55e5124e-1da9-4e38-839f-61683cc34758" providerId="ADAL" clId="{AAB0762A-C9A7-4EB4-92F7-F00EE29A5E5F}" dt="2025-06-12T16:49:40.090" v="835" actId="20577"/>
          <ac:spMkLst>
            <pc:docMk/>
            <pc:sldMk cId="3391638668" sldId="2076136950"/>
            <ac:spMk id="23" creationId="{EAAD8826-5036-FB95-379E-E94F3512A7C2}"/>
          </ac:spMkLst>
        </pc:spChg>
        <pc:spChg chg="del">
          <ac:chgData name="Rene Fernandez" userId="55e5124e-1da9-4e38-839f-61683cc34758" providerId="ADAL" clId="{AAB0762A-C9A7-4EB4-92F7-F00EE29A5E5F}" dt="2025-06-12T16:41:38.163" v="816" actId="478"/>
          <ac:spMkLst>
            <pc:docMk/>
            <pc:sldMk cId="3391638668" sldId="2076136950"/>
            <ac:spMk id="40" creationId="{D30DDF0A-180C-BC20-3BE7-513F06B119C8}"/>
          </ac:spMkLst>
        </pc:spChg>
        <pc:spChg chg="del">
          <ac:chgData name="Rene Fernandez" userId="55e5124e-1da9-4e38-839f-61683cc34758" providerId="ADAL" clId="{AAB0762A-C9A7-4EB4-92F7-F00EE29A5E5F}" dt="2025-06-12T16:41:39.065" v="817" actId="478"/>
          <ac:spMkLst>
            <pc:docMk/>
            <pc:sldMk cId="3391638668" sldId="2076136950"/>
            <ac:spMk id="41" creationId="{587D5439-8047-FDAB-CA4A-D93836E9A86E}"/>
          </ac:spMkLst>
        </pc:spChg>
        <pc:spChg chg="del">
          <ac:chgData name="Rene Fernandez" userId="55e5124e-1da9-4e38-839f-61683cc34758" providerId="ADAL" clId="{AAB0762A-C9A7-4EB4-92F7-F00EE29A5E5F}" dt="2025-06-12T16:40:55.644" v="770" actId="478"/>
          <ac:spMkLst>
            <pc:docMk/>
            <pc:sldMk cId="3391638668" sldId="2076136950"/>
            <ac:spMk id="44" creationId="{BAEDC3A9-A244-1263-1F62-D86FA2EFF0CC}"/>
          </ac:spMkLst>
        </pc:spChg>
        <pc:spChg chg="mod">
          <ac:chgData name="Rene Fernandez" userId="55e5124e-1da9-4e38-839f-61683cc34758" providerId="ADAL" clId="{AAB0762A-C9A7-4EB4-92F7-F00EE29A5E5F}" dt="2025-06-12T16:41:44.817" v="819" actId="1076"/>
          <ac:spMkLst>
            <pc:docMk/>
            <pc:sldMk cId="3391638668" sldId="2076136950"/>
            <ac:spMk id="46" creationId="{A313097E-61A3-564E-52B2-4D7B0FC27400}"/>
          </ac:spMkLst>
        </pc:spChg>
        <pc:spChg chg="del">
          <ac:chgData name="Rene Fernandez" userId="55e5124e-1da9-4e38-839f-61683cc34758" providerId="ADAL" clId="{AAB0762A-C9A7-4EB4-92F7-F00EE29A5E5F}" dt="2025-06-12T16:41:41.907" v="818" actId="478"/>
          <ac:spMkLst>
            <pc:docMk/>
            <pc:sldMk cId="3391638668" sldId="2076136950"/>
            <ac:spMk id="48" creationId="{BCC0102D-06BE-8969-1058-779E43E31EE5}"/>
          </ac:spMkLst>
        </pc:spChg>
        <pc:picChg chg="add mod">
          <ac:chgData name="Rene Fernandez" userId="55e5124e-1da9-4e38-839f-61683cc34758" providerId="ADAL" clId="{AAB0762A-C9A7-4EB4-92F7-F00EE29A5E5F}" dt="2025-06-12T16:45:19.897" v="822" actId="1076"/>
          <ac:picMkLst>
            <pc:docMk/>
            <pc:sldMk cId="3391638668" sldId="2076136950"/>
            <ac:picMk id="3" creationId="{28D890D4-CCF4-F124-99F7-CB9F35D5D18F}"/>
          </ac:picMkLst>
        </pc:picChg>
      </pc:sldChg>
      <pc:sldChg chg="delSp modSp add mod delAnim">
        <pc:chgData name="Rene Fernandez" userId="55e5124e-1da9-4e38-839f-61683cc34758" providerId="ADAL" clId="{AAB0762A-C9A7-4EB4-92F7-F00EE29A5E5F}" dt="2025-06-12T19:41:58.313" v="1935" actId="1076"/>
        <pc:sldMkLst>
          <pc:docMk/>
          <pc:sldMk cId="2741239465" sldId="2076136951"/>
        </pc:sldMkLst>
        <pc:spChg chg="del">
          <ac:chgData name="Rene Fernandez" userId="55e5124e-1da9-4e38-839f-61683cc34758" providerId="ADAL" clId="{AAB0762A-C9A7-4EB4-92F7-F00EE29A5E5F}" dt="2025-06-12T19:41:14.644" v="1932" actId="478"/>
          <ac:spMkLst>
            <pc:docMk/>
            <pc:sldMk cId="2741239465" sldId="2076136951"/>
            <ac:spMk id="40" creationId="{8E783B5D-CD95-80CB-F8AE-247626CD1405}"/>
          </ac:spMkLst>
        </pc:spChg>
        <pc:spChg chg="del">
          <ac:chgData name="Rene Fernandez" userId="55e5124e-1da9-4e38-839f-61683cc34758" providerId="ADAL" clId="{AAB0762A-C9A7-4EB4-92F7-F00EE29A5E5F}" dt="2025-06-12T19:41:17.010" v="1933" actId="478"/>
          <ac:spMkLst>
            <pc:docMk/>
            <pc:sldMk cId="2741239465" sldId="2076136951"/>
            <ac:spMk id="41" creationId="{E4DF9132-95FC-AAE5-F4B9-5F3C873BA5A6}"/>
          </ac:spMkLst>
        </pc:spChg>
        <pc:spChg chg="del">
          <ac:chgData name="Rene Fernandez" userId="55e5124e-1da9-4e38-839f-61683cc34758" providerId="ADAL" clId="{AAB0762A-C9A7-4EB4-92F7-F00EE29A5E5F}" dt="2025-06-12T19:41:21.261" v="1934" actId="478"/>
          <ac:spMkLst>
            <pc:docMk/>
            <pc:sldMk cId="2741239465" sldId="2076136951"/>
            <ac:spMk id="44" creationId="{AD3CBCCA-C289-4BA8-AA45-7277498A5D9D}"/>
          </ac:spMkLst>
        </pc:spChg>
        <pc:spChg chg="del">
          <ac:chgData name="Rene Fernandez" userId="55e5124e-1da9-4e38-839f-61683cc34758" providerId="ADAL" clId="{AAB0762A-C9A7-4EB4-92F7-F00EE29A5E5F}" dt="2025-06-12T19:41:11.571" v="1931" actId="478"/>
          <ac:spMkLst>
            <pc:docMk/>
            <pc:sldMk cId="2741239465" sldId="2076136951"/>
            <ac:spMk id="46" creationId="{67E567EC-6E32-7F6D-09BB-8AE4200F6814}"/>
          </ac:spMkLst>
        </pc:spChg>
        <pc:picChg chg="mod">
          <ac:chgData name="Rene Fernandez" userId="55e5124e-1da9-4e38-839f-61683cc34758" providerId="ADAL" clId="{AAB0762A-C9A7-4EB4-92F7-F00EE29A5E5F}" dt="2025-06-12T19:41:58.313" v="1935" actId="1076"/>
          <ac:picMkLst>
            <pc:docMk/>
            <pc:sldMk cId="2741239465" sldId="2076136951"/>
            <ac:picMk id="39" creationId="{27547EC0-A8A0-9E35-80D4-59474C7497CA}"/>
          </ac:picMkLst>
        </pc:picChg>
      </pc:sldChg>
      <pc:sldChg chg="addSp delSp modSp add mod delAnim modAnim">
        <pc:chgData name="Rene Fernandez" userId="55e5124e-1da9-4e38-839f-61683cc34758" providerId="ADAL" clId="{AAB0762A-C9A7-4EB4-92F7-F00EE29A5E5F}" dt="2025-06-12T17:11:09.432" v="1708" actId="14100"/>
        <pc:sldMkLst>
          <pc:docMk/>
          <pc:sldMk cId="1063659501" sldId="2076136952"/>
        </pc:sldMkLst>
        <pc:spChg chg="add del mod">
          <ac:chgData name="Rene Fernandez" userId="55e5124e-1da9-4e38-839f-61683cc34758" providerId="ADAL" clId="{AAB0762A-C9A7-4EB4-92F7-F00EE29A5E5F}" dt="2025-06-12T16:54:08.878" v="1004" actId="478"/>
          <ac:spMkLst>
            <pc:docMk/>
            <pc:sldMk cId="1063659501" sldId="2076136952"/>
            <ac:spMk id="2" creationId="{6693867F-F132-D36A-EF2A-478E1AFF66BF}"/>
          </ac:spMkLst>
        </pc:spChg>
        <pc:spChg chg="del mod">
          <ac:chgData name="Rene Fernandez" userId="55e5124e-1da9-4e38-839f-61683cc34758" providerId="ADAL" clId="{AAB0762A-C9A7-4EB4-92F7-F00EE29A5E5F}" dt="2025-06-12T16:53:12.570" v="953" actId="478"/>
          <ac:spMkLst>
            <pc:docMk/>
            <pc:sldMk cId="1063659501" sldId="2076136952"/>
            <ac:spMk id="14" creationId="{96FB9B72-BE6D-E38E-0430-F54D273E2F73}"/>
          </ac:spMkLst>
        </pc:spChg>
        <pc:spChg chg="mod">
          <ac:chgData name="Rene Fernandez" userId="55e5124e-1da9-4e38-839f-61683cc34758" providerId="ADAL" clId="{AAB0762A-C9A7-4EB4-92F7-F00EE29A5E5F}" dt="2025-06-12T16:52:23.775" v="915" actId="20577"/>
          <ac:spMkLst>
            <pc:docMk/>
            <pc:sldMk cId="1063659501" sldId="2076136952"/>
            <ac:spMk id="16" creationId="{4AE0E230-E8A0-2731-0297-4F603B27136E}"/>
          </ac:spMkLst>
        </pc:spChg>
        <pc:graphicFrameChg chg="add mod modGraphic">
          <ac:chgData name="Rene Fernandez" userId="55e5124e-1da9-4e38-839f-61683cc34758" providerId="ADAL" clId="{AAB0762A-C9A7-4EB4-92F7-F00EE29A5E5F}" dt="2025-06-12T17:11:09.432" v="1708" actId="14100"/>
          <ac:graphicFrameMkLst>
            <pc:docMk/>
            <pc:sldMk cId="1063659501" sldId="2076136952"/>
            <ac:graphicFrameMk id="3" creationId="{53E48C35-B258-BF34-A146-19CCFD98CB3E}"/>
          </ac:graphicFrameMkLst>
        </pc:graphicFrameChg>
      </pc:sldChg>
      <pc:sldChg chg="addSp delSp modSp add del mod ord delAnim">
        <pc:chgData name="Rene Fernandez" userId="55e5124e-1da9-4e38-839f-61683cc34758" providerId="ADAL" clId="{AAB0762A-C9A7-4EB4-92F7-F00EE29A5E5F}" dt="2025-06-12T16:51:30.710" v="865" actId="47"/>
        <pc:sldMkLst>
          <pc:docMk/>
          <pc:sldMk cId="1138315676" sldId="2076136952"/>
        </pc:sldMkLst>
        <pc:spChg chg="mod">
          <ac:chgData name="Rene Fernandez" userId="55e5124e-1da9-4e38-839f-61683cc34758" providerId="ADAL" clId="{AAB0762A-C9A7-4EB4-92F7-F00EE29A5E5F}" dt="2025-06-12T16:49:52.442" v="858" actId="20577"/>
          <ac:spMkLst>
            <pc:docMk/>
            <pc:sldMk cId="1138315676" sldId="2076136952"/>
            <ac:spMk id="23" creationId="{F27F8F00-9926-2630-073A-8C046B8E158D}"/>
          </ac:spMkLst>
        </pc:spChg>
        <pc:spChg chg="del">
          <ac:chgData name="Rene Fernandez" userId="55e5124e-1da9-4e38-839f-61683cc34758" providerId="ADAL" clId="{AAB0762A-C9A7-4EB4-92F7-F00EE29A5E5F}" dt="2025-06-12T16:50:01.164" v="861" actId="478"/>
          <ac:spMkLst>
            <pc:docMk/>
            <pc:sldMk cId="1138315676" sldId="2076136952"/>
            <ac:spMk id="40" creationId="{1B3F5C1B-5EB9-D2D2-BEF1-12EB3AA8B75B}"/>
          </ac:spMkLst>
        </pc:spChg>
        <pc:spChg chg="del">
          <ac:chgData name="Rene Fernandez" userId="55e5124e-1da9-4e38-839f-61683cc34758" providerId="ADAL" clId="{AAB0762A-C9A7-4EB4-92F7-F00EE29A5E5F}" dt="2025-06-12T16:50:02.164" v="862" actId="478"/>
          <ac:spMkLst>
            <pc:docMk/>
            <pc:sldMk cId="1138315676" sldId="2076136952"/>
            <ac:spMk id="41" creationId="{F735A48D-8226-26E5-2380-849BA9193D7E}"/>
          </ac:spMkLst>
        </pc:spChg>
        <pc:spChg chg="del">
          <ac:chgData name="Rene Fernandez" userId="55e5124e-1da9-4e38-839f-61683cc34758" providerId="ADAL" clId="{AAB0762A-C9A7-4EB4-92F7-F00EE29A5E5F}" dt="2025-06-12T16:49:56.080" v="859" actId="478"/>
          <ac:spMkLst>
            <pc:docMk/>
            <pc:sldMk cId="1138315676" sldId="2076136952"/>
            <ac:spMk id="44" creationId="{6C16095C-AB47-60C2-C783-F05473E97421}"/>
          </ac:spMkLst>
        </pc:spChg>
        <pc:spChg chg="del">
          <ac:chgData name="Rene Fernandez" userId="55e5124e-1da9-4e38-839f-61683cc34758" providerId="ADAL" clId="{AAB0762A-C9A7-4EB4-92F7-F00EE29A5E5F}" dt="2025-06-12T16:49:58.682" v="860" actId="478"/>
          <ac:spMkLst>
            <pc:docMk/>
            <pc:sldMk cId="1138315676" sldId="2076136952"/>
            <ac:spMk id="46" creationId="{0587D06F-4F9F-FF61-F3B1-C07A660223D3}"/>
          </ac:spMkLst>
        </pc:spChg>
        <pc:picChg chg="add mod">
          <ac:chgData name="Rene Fernandez" userId="55e5124e-1da9-4e38-839f-61683cc34758" providerId="ADAL" clId="{AAB0762A-C9A7-4EB4-92F7-F00EE29A5E5F}" dt="2025-06-12T16:50:14.050" v="864" actId="1076"/>
          <ac:picMkLst>
            <pc:docMk/>
            <pc:sldMk cId="1138315676" sldId="2076136952"/>
            <ac:picMk id="2" creationId="{083366A2-AA48-11EE-38EC-931C73595148}"/>
          </ac:picMkLst>
        </pc:picChg>
      </pc:sldChg>
      <pc:sldChg chg="addSp delSp modSp add mod addAnim delAnim modAnim">
        <pc:chgData name="Rene Fernandez" userId="55e5124e-1da9-4e38-839f-61683cc34758" providerId="ADAL" clId="{AAB0762A-C9A7-4EB4-92F7-F00EE29A5E5F}" dt="2025-06-12T19:31:58.103" v="1930" actId="790"/>
        <pc:sldMkLst>
          <pc:docMk/>
          <pc:sldMk cId="1395499040" sldId="2076136953"/>
        </pc:sldMkLst>
        <pc:spChg chg="add mod">
          <ac:chgData name="Rene Fernandez" userId="55e5124e-1da9-4e38-839f-61683cc34758" providerId="ADAL" clId="{AAB0762A-C9A7-4EB4-92F7-F00EE29A5E5F}" dt="2025-06-12T19:31:21.768" v="1929" actId="403"/>
          <ac:spMkLst>
            <pc:docMk/>
            <pc:sldMk cId="1395499040" sldId="2076136953"/>
            <ac:spMk id="2" creationId="{E964635B-D51C-F7EC-CE02-56A5A045530A}"/>
          </ac:spMkLst>
        </pc:spChg>
        <pc:spChg chg="add del mod">
          <ac:chgData name="Rene Fernandez" userId="55e5124e-1da9-4e38-839f-61683cc34758" providerId="ADAL" clId="{AAB0762A-C9A7-4EB4-92F7-F00EE29A5E5F}" dt="2025-06-12T19:29:13.462" v="1846" actId="478"/>
          <ac:spMkLst>
            <pc:docMk/>
            <pc:sldMk cId="1395499040" sldId="2076136953"/>
            <ac:spMk id="14" creationId="{34F10AF1-BCB1-4E80-F853-550173D9A816}"/>
          </ac:spMkLst>
        </pc:spChg>
        <pc:spChg chg="mod">
          <ac:chgData name="Rene Fernandez" userId="55e5124e-1da9-4e38-839f-61683cc34758" providerId="ADAL" clId="{AAB0762A-C9A7-4EB4-92F7-F00EE29A5E5F}" dt="2025-06-12T19:31:58.103" v="1930" actId="790"/>
          <ac:spMkLst>
            <pc:docMk/>
            <pc:sldMk cId="1395499040" sldId="2076136953"/>
            <ac:spMk id="16" creationId="{5609C3CD-B3A5-4C90-76E2-D45D3BD9BF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8AFF1-5711-47E5-AA8F-6B19F33210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B14A-1FA5-42E3-91B3-67452CB48A6C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20904" tIns="69088" rIns="120904" bIns="69088" numCol="1" spcCol="1270" anchor="ctr" anchorCtr="0"/>
        <a:lstStyle/>
        <a:p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Conceptos</a:t>
          </a:r>
          <a:r>
            <a:rPr lang="es-BO" sz="1700" kern="1200" dirty="0"/>
            <a:t> Fundamentales</a:t>
          </a:r>
          <a:endParaRPr lang="en-US" sz="1700" kern="1200" dirty="0"/>
        </a:p>
      </dgm:t>
    </dgm:pt>
    <dgm:pt modelId="{26FD49A0-BAC2-4A14-8FA9-C7819C5E68CD}" type="parTrans" cxnId="{5577B498-66AB-415A-BDFB-402369ADD03B}">
      <dgm:prSet/>
      <dgm:spPr/>
      <dgm:t>
        <a:bodyPr/>
        <a:lstStyle/>
        <a:p>
          <a:endParaRPr lang="en-US"/>
        </a:p>
      </dgm:t>
    </dgm:pt>
    <dgm:pt modelId="{F4AF74A6-7C92-4E39-BD77-F23F5FC74CF4}" type="sibTrans" cxnId="{5577B498-66AB-415A-BDFB-402369ADD03B}">
      <dgm:prSet/>
      <dgm:spPr/>
      <dgm:t>
        <a:bodyPr/>
        <a:lstStyle/>
        <a:p>
          <a:endParaRPr lang="en-US"/>
        </a:p>
      </dgm:t>
    </dgm:pt>
    <dgm:pt modelId="{88655387-F154-4488-A1F3-B282E9E188E9}">
      <dgm:prSet phldrT="[Texto]" custT="1"/>
      <dgm:spPr/>
      <dgm:t>
        <a:bodyPr/>
        <a:lstStyle/>
        <a:p>
          <a:r>
            <a:rPr lang="es-BO" sz="1400" dirty="0"/>
            <a:t>SDWAN</a:t>
          </a:r>
          <a:endParaRPr lang="en-US" sz="1400" dirty="0"/>
        </a:p>
      </dgm:t>
    </dgm:pt>
    <dgm:pt modelId="{28E0C4D1-A378-441F-9CDA-46835B8F6DEF}" type="parTrans" cxnId="{443EF76E-C17E-4004-9B88-691920F154B6}">
      <dgm:prSet/>
      <dgm:spPr/>
      <dgm:t>
        <a:bodyPr/>
        <a:lstStyle/>
        <a:p>
          <a:endParaRPr lang="en-US"/>
        </a:p>
      </dgm:t>
    </dgm:pt>
    <dgm:pt modelId="{357D14DC-02F1-4510-943F-84BBCC6E149A}" type="sibTrans" cxnId="{443EF76E-C17E-4004-9B88-691920F154B6}">
      <dgm:prSet/>
      <dgm:spPr/>
      <dgm:t>
        <a:bodyPr/>
        <a:lstStyle/>
        <a:p>
          <a:endParaRPr lang="en-US"/>
        </a:p>
      </dgm:t>
    </dgm:pt>
    <dgm:pt modelId="{B6B9C674-F366-4B95-BB6D-4F624427A268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20904" tIns="69088" rIns="120904" bIns="69088" numCol="1" spcCol="1270" anchor="ctr" anchorCtr="0"/>
        <a:lstStyle/>
        <a:p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Optimización</a:t>
          </a:r>
          <a:r>
            <a:rPr lang="es-BO" sz="1700" kern="1200" dirty="0"/>
            <a:t> del t</a:t>
          </a: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r</a:t>
          </a:r>
          <a:r>
            <a:rPr lang="es-BO" sz="1700" kern="1200" dirty="0"/>
            <a:t>áfico</a:t>
          </a:r>
          <a:endParaRPr lang="en-US" sz="1700" kern="1200" dirty="0"/>
        </a:p>
      </dgm:t>
    </dgm:pt>
    <dgm:pt modelId="{CDD513F4-842F-49CE-83A2-989DDB21D23D}" type="parTrans" cxnId="{A72CF681-CDC8-42BF-B21F-A2A0D639607A}">
      <dgm:prSet/>
      <dgm:spPr/>
      <dgm:t>
        <a:bodyPr/>
        <a:lstStyle/>
        <a:p>
          <a:endParaRPr lang="en-US"/>
        </a:p>
      </dgm:t>
    </dgm:pt>
    <dgm:pt modelId="{06EE410E-F876-46C6-8FB9-F48F609E8987}" type="sibTrans" cxnId="{A72CF681-CDC8-42BF-B21F-A2A0D639607A}">
      <dgm:prSet/>
      <dgm:spPr/>
      <dgm:t>
        <a:bodyPr/>
        <a:lstStyle/>
        <a:p>
          <a:endParaRPr lang="en-US"/>
        </a:p>
      </dgm:t>
    </dgm:pt>
    <dgm:pt modelId="{3CC3B5B2-0CA4-41F7-A923-17B90AC0257A}">
      <dgm:prSet phldrT="[Texto]" custT="1"/>
      <dgm:spPr/>
      <dgm:t>
        <a:bodyPr/>
        <a:lstStyle/>
        <a:p>
          <a:r>
            <a:rPr lang="es-BO" sz="1400" dirty="0"/>
            <a:t>Maximiza rendimiento</a:t>
          </a:r>
          <a:endParaRPr lang="en-US" sz="1400" dirty="0"/>
        </a:p>
      </dgm:t>
    </dgm:pt>
    <dgm:pt modelId="{63913CB5-72E9-4EC2-8445-7E11974285C0}" type="parTrans" cxnId="{4F74700C-4C29-4113-965B-156BE5F0A980}">
      <dgm:prSet/>
      <dgm:spPr/>
      <dgm:t>
        <a:bodyPr/>
        <a:lstStyle/>
        <a:p>
          <a:endParaRPr lang="en-US"/>
        </a:p>
      </dgm:t>
    </dgm:pt>
    <dgm:pt modelId="{0951568B-49A3-4F26-9A6E-CFBF5736D72D}" type="sibTrans" cxnId="{4F74700C-4C29-4113-965B-156BE5F0A980}">
      <dgm:prSet/>
      <dgm:spPr/>
      <dgm:t>
        <a:bodyPr/>
        <a:lstStyle/>
        <a:p>
          <a:endParaRPr lang="en-US"/>
        </a:p>
      </dgm:t>
    </dgm:pt>
    <dgm:pt modelId="{9D40FE9D-EBFB-45B7-B09D-89214DF8E1D3}">
      <dgm:prSet phldrT="[Texto]" custT="1"/>
      <dgm:spPr/>
      <dgm:t>
        <a:bodyPr/>
        <a:lstStyle/>
        <a:p>
          <a:r>
            <a:rPr lang="es-BO" sz="1400" dirty="0" err="1"/>
            <a:t>Service</a:t>
          </a:r>
          <a:r>
            <a:rPr lang="es-BO" sz="1400" dirty="0"/>
            <a:t> Leven </a:t>
          </a:r>
          <a:r>
            <a:rPr lang="es-BO" sz="1400" dirty="0" err="1"/>
            <a:t>Agreement</a:t>
          </a:r>
          <a:r>
            <a:rPr lang="es-BO" sz="1400" dirty="0"/>
            <a:t> (SLA)</a:t>
          </a:r>
          <a:endParaRPr lang="en-US" sz="1400" dirty="0"/>
        </a:p>
      </dgm:t>
    </dgm:pt>
    <dgm:pt modelId="{8FF75479-0B2A-4E90-BFA9-E79B234BC58B}" type="parTrans" cxnId="{16B21E9F-0581-41DC-A67D-BD9D9D7F1C46}">
      <dgm:prSet/>
      <dgm:spPr/>
      <dgm:t>
        <a:bodyPr/>
        <a:lstStyle/>
        <a:p>
          <a:endParaRPr lang="en-US"/>
        </a:p>
      </dgm:t>
    </dgm:pt>
    <dgm:pt modelId="{63607538-10EB-46C9-928C-0DA6C8158E84}" type="sibTrans" cxnId="{16B21E9F-0581-41DC-A67D-BD9D9D7F1C46}">
      <dgm:prSet/>
      <dgm:spPr/>
      <dgm:t>
        <a:bodyPr/>
        <a:lstStyle/>
        <a:p>
          <a:endParaRPr lang="en-US"/>
        </a:p>
      </dgm:t>
    </dgm:pt>
    <dgm:pt modelId="{DDD65DBE-C559-4E55-80D5-0A0F19136B0B}">
      <dgm:prSet phldrT="[Texto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BO" dirty="0"/>
            <a:t>Arquitecturas</a:t>
          </a:r>
          <a:endParaRPr lang="en-US" dirty="0"/>
        </a:p>
      </dgm:t>
    </dgm:pt>
    <dgm:pt modelId="{4DCC9B2C-FDE3-49E0-8D6A-A09C7F300465}" type="parTrans" cxnId="{4213495B-4B70-4E6C-9FFE-FFA036057BD9}">
      <dgm:prSet/>
      <dgm:spPr/>
      <dgm:t>
        <a:bodyPr/>
        <a:lstStyle/>
        <a:p>
          <a:endParaRPr lang="en-US"/>
        </a:p>
      </dgm:t>
    </dgm:pt>
    <dgm:pt modelId="{FF86891C-CDEA-446A-BC8F-997859D80493}" type="sibTrans" cxnId="{4213495B-4B70-4E6C-9FFE-FFA036057BD9}">
      <dgm:prSet/>
      <dgm:spPr/>
      <dgm:t>
        <a:bodyPr/>
        <a:lstStyle/>
        <a:p>
          <a:endParaRPr lang="en-US"/>
        </a:p>
      </dgm:t>
    </dgm:pt>
    <dgm:pt modelId="{AE2E0FBB-3787-4803-81DA-86204D83EF6A}">
      <dgm:prSet phldrT="[Texto]" custT="1"/>
      <dgm:spPr/>
      <dgm:t>
        <a:bodyPr/>
        <a:lstStyle/>
        <a:p>
          <a:r>
            <a:rPr lang="es-BO" sz="1400" dirty="0"/>
            <a:t>Enfoque</a:t>
          </a:r>
          <a:endParaRPr lang="en-US" sz="1400" dirty="0"/>
        </a:p>
      </dgm:t>
    </dgm:pt>
    <dgm:pt modelId="{88EACADC-60B0-4161-86A0-264BFBC8EFA2}" type="parTrans" cxnId="{0B6CDD83-1B35-45C5-8D57-8E3AD8587D03}">
      <dgm:prSet/>
      <dgm:spPr/>
      <dgm:t>
        <a:bodyPr/>
        <a:lstStyle/>
        <a:p>
          <a:endParaRPr lang="en-US"/>
        </a:p>
      </dgm:t>
    </dgm:pt>
    <dgm:pt modelId="{D870D5BE-0AED-49A3-940E-F4EBB91B1372}" type="sibTrans" cxnId="{0B6CDD83-1B35-45C5-8D57-8E3AD8587D03}">
      <dgm:prSet/>
      <dgm:spPr/>
      <dgm:t>
        <a:bodyPr/>
        <a:lstStyle/>
        <a:p>
          <a:endParaRPr lang="en-US"/>
        </a:p>
      </dgm:t>
    </dgm:pt>
    <dgm:pt modelId="{E69235CE-C83A-44D5-9BB4-35C0469C1050}">
      <dgm:prSet phldrT="[Texto]" custT="1"/>
      <dgm:spPr/>
      <dgm:t>
        <a:bodyPr/>
        <a:lstStyle/>
        <a:p>
          <a:r>
            <a:rPr lang="es-BO" sz="1400" dirty="0"/>
            <a:t>Principios de diseño</a:t>
          </a:r>
          <a:endParaRPr lang="en-US" sz="1400" dirty="0"/>
        </a:p>
      </dgm:t>
    </dgm:pt>
    <dgm:pt modelId="{99887864-FBD1-46B4-8DCC-C52CA1A6DBCC}" type="parTrans" cxnId="{5AB7295B-2752-4E6C-B4CF-56E4A7153FA0}">
      <dgm:prSet/>
      <dgm:spPr/>
      <dgm:t>
        <a:bodyPr/>
        <a:lstStyle/>
        <a:p>
          <a:endParaRPr lang="en-US"/>
        </a:p>
      </dgm:t>
    </dgm:pt>
    <dgm:pt modelId="{6457513B-C161-4E0E-BD9F-0DE58EA55703}" type="sibTrans" cxnId="{5AB7295B-2752-4E6C-B4CF-56E4A7153FA0}">
      <dgm:prSet/>
      <dgm:spPr/>
      <dgm:t>
        <a:bodyPr/>
        <a:lstStyle/>
        <a:p>
          <a:endParaRPr lang="en-US"/>
        </a:p>
      </dgm:t>
    </dgm:pt>
    <dgm:pt modelId="{BA44E91A-7003-4B12-BA80-16EC9AE13D78}">
      <dgm:prSet phldrT="[Texto]" custT="1"/>
      <dgm:spPr/>
      <dgm:t>
        <a:bodyPr/>
        <a:lstStyle/>
        <a:p>
          <a:endParaRPr lang="en-US" sz="1400" dirty="0"/>
        </a:p>
      </dgm:t>
    </dgm:pt>
    <dgm:pt modelId="{AFEBB3A6-406E-4B14-918C-558E25F7922A}" type="parTrans" cxnId="{87B96138-EC8B-40BD-AB4F-3AE48CC3C04D}">
      <dgm:prSet/>
      <dgm:spPr/>
      <dgm:t>
        <a:bodyPr/>
        <a:lstStyle/>
        <a:p>
          <a:endParaRPr lang="en-US"/>
        </a:p>
      </dgm:t>
    </dgm:pt>
    <dgm:pt modelId="{97C32D68-ED51-473B-AD77-9C9B16B19F7F}" type="sibTrans" cxnId="{87B96138-EC8B-40BD-AB4F-3AE48CC3C04D}">
      <dgm:prSet/>
      <dgm:spPr/>
      <dgm:t>
        <a:bodyPr/>
        <a:lstStyle/>
        <a:p>
          <a:endParaRPr lang="en-US"/>
        </a:p>
      </dgm:t>
    </dgm:pt>
    <dgm:pt modelId="{3CED7875-B16F-43C0-B092-0DBBB1A5DDD7}">
      <dgm:prSet phldrT="[Texto]" custT="1"/>
      <dgm:spPr/>
      <dgm:t>
        <a:bodyPr/>
        <a:lstStyle/>
        <a:p>
          <a:r>
            <a:rPr lang="es-BO" sz="1400" dirty="0" err="1"/>
            <a:t>Traffic</a:t>
          </a:r>
          <a:r>
            <a:rPr lang="es-BO" sz="1400" dirty="0"/>
            <a:t> </a:t>
          </a:r>
          <a:r>
            <a:rPr lang="es-BO" sz="1400" dirty="0" err="1"/>
            <a:t>Shaping</a:t>
          </a:r>
          <a:r>
            <a:rPr lang="es-BO" sz="1400" dirty="0"/>
            <a:t> y </a:t>
          </a:r>
          <a:r>
            <a:rPr lang="es-BO" sz="1400" dirty="0" err="1"/>
            <a:t>Quality</a:t>
          </a:r>
          <a:r>
            <a:rPr lang="es-BO" sz="1400" dirty="0"/>
            <a:t> </a:t>
          </a:r>
          <a:r>
            <a:rPr lang="es-BO" sz="1400" dirty="0" err="1"/>
            <a:t>of</a:t>
          </a:r>
          <a:r>
            <a:rPr lang="es-BO" sz="1400" dirty="0"/>
            <a:t> </a:t>
          </a:r>
          <a:r>
            <a:rPr lang="es-BO" sz="1400" dirty="0" err="1"/>
            <a:t>Service</a:t>
          </a:r>
          <a:r>
            <a:rPr lang="es-BO" sz="1400" dirty="0"/>
            <a:t> (</a:t>
          </a:r>
          <a:r>
            <a:rPr lang="es-BO" sz="1400" dirty="0" err="1"/>
            <a:t>QoS</a:t>
          </a:r>
          <a:r>
            <a:rPr lang="es-BO" sz="1400" dirty="0"/>
            <a:t>)</a:t>
          </a:r>
          <a:endParaRPr lang="en-US" sz="1400" dirty="0"/>
        </a:p>
      </dgm:t>
    </dgm:pt>
    <dgm:pt modelId="{2444BAB1-8573-4A3B-9FA5-47708F0F92F2}" type="parTrans" cxnId="{CDD55A4A-5BCB-4DAD-AFB2-0E46E8F2529E}">
      <dgm:prSet/>
      <dgm:spPr/>
      <dgm:t>
        <a:bodyPr/>
        <a:lstStyle/>
        <a:p>
          <a:endParaRPr lang="en-US"/>
        </a:p>
      </dgm:t>
    </dgm:pt>
    <dgm:pt modelId="{0E064EB9-4AFC-4911-8844-4188939F8DA3}" type="sibTrans" cxnId="{CDD55A4A-5BCB-4DAD-AFB2-0E46E8F2529E}">
      <dgm:prSet/>
      <dgm:spPr/>
      <dgm:t>
        <a:bodyPr/>
        <a:lstStyle/>
        <a:p>
          <a:endParaRPr lang="en-US"/>
        </a:p>
      </dgm:t>
    </dgm:pt>
    <dgm:pt modelId="{80DB0DA9-38E5-4255-91F5-3750F7052321}">
      <dgm:prSet phldrT="[Texto]" custT="1"/>
      <dgm:spPr/>
      <dgm:t>
        <a:bodyPr/>
        <a:lstStyle/>
        <a:p>
          <a:r>
            <a:rPr lang="es-BO" sz="1400" dirty="0"/>
            <a:t>Virtual </a:t>
          </a:r>
          <a:r>
            <a:rPr lang="es-BO" sz="1400" dirty="0" err="1"/>
            <a:t>Private</a:t>
          </a:r>
          <a:r>
            <a:rPr lang="es-BO" sz="1400" dirty="0"/>
            <a:t> Networks (VPN)</a:t>
          </a:r>
          <a:endParaRPr lang="en-US" sz="1400" dirty="0"/>
        </a:p>
      </dgm:t>
    </dgm:pt>
    <dgm:pt modelId="{6D353745-4F89-47A3-A3F4-B23747C4BF8D}" type="parTrans" cxnId="{0B4AD33C-C19D-4715-9854-2BDEED70F4C2}">
      <dgm:prSet/>
      <dgm:spPr/>
      <dgm:t>
        <a:bodyPr/>
        <a:lstStyle/>
        <a:p>
          <a:endParaRPr lang="en-US"/>
        </a:p>
      </dgm:t>
    </dgm:pt>
    <dgm:pt modelId="{2EB326A3-0EB6-4648-9890-6282055FAB7D}" type="sibTrans" cxnId="{0B4AD33C-C19D-4715-9854-2BDEED70F4C2}">
      <dgm:prSet/>
      <dgm:spPr/>
      <dgm:t>
        <a:bodyPr/>
        <a:lstStyle/>
        <a:p>
          <a:endParaRPr lang="en-US"/>
        </a:p>
      </dgm:t>
    </dgm:pt>
    <dgm:pt modelId="{3B5B6F94-03BE-4A0F-9013-8AE0FC7B3767}">
      <dgm:prSet phldrT="[Texto]" custT="1"/>
      <dgm:spPr/>
      <dgm:t>
        <a:bodyPr/>
        <a:lstStyle/>
        <a:p>
          <a:r>
            <a:rPr lang="es-BO" sz="1400" dirty="0"/>
            <a:t>Visibilidad profunda con Next </a:t>
          </a:r>
          <a:r>
            <a:rPr lang="es-BO" sz="1400" dirty="0" err="1"/>
            <a:t>Generation</a:t>
          </a:r>
          <a:r>
            <a:rPr lang="es-BO" sz="1400" dirty="0"/>
            <a:t> Firewall (NGFW)</a:t>
          </a:r>
          <a:endParaRPr lang="en-US" sz="1400" dirty="0"/>
        </a:p>
      </dgm:t>
    </dgm:pt>
    <dgm:pt modelId="{7DFEDA6C-A0EA-4A4A-AE4B-94DCECA48ED6}" type="parTrans" cxnId="{11F72BD4-EA1F-4FD5-9423-7F696BCED1B9}">
      <dgm:prSet/>
      <dgm:spPr/>
      <dgm:t>
        <a:bodyPr/>
        <a:lstStyle/>
        <a:p>
          <a:endParaRPr lang="en-US"/>
        </a:p>
      </dgm:t>
    </dgm:pt>
    <dgm:pt modelId="{6AAA300F-C8C2-4EFC-95A4-DF363BB7274A}" type="sibTrans" cxnId="{11F72BD4-EA1F-4FD5-9423-7F696BCED1B9}">
      <dgm:prSet/>
      <dgm:spPr/>
      <dgm:t>
        <a:bodyPr/>
        <a:lstStyle/>
        <a:p>
          <a:endParaRPr lang="en-US"/>
        </a:p>
      </dgm:t>
    </dgm:pt>
    <dgm:pt modelId="{E381DCBE-F6F7-497C-BD4F-B47940348089}">
      <dgm:prSet phldrT="[Texto]" custT="1"/>
      <dgm:spPr/>
      <dgm:t>
        <a:bodyPr/>
        <a:lstStyle/>
        <a:p>
          <a:r>
            <a:rPr lang="es-BO" sz="1400" dirty="0"/>
            <a:t>Menor costo</a:t>
          </a:r>
          <a:endParaRPr lang="en-US" sz="1400" dirty="0"/>
        </a:p>
      </dgm:t>
    </dgm:pt>
    <dgm:pt modelId="{1EF660CA-2DFA-4734-82F2-50ECF90039B2}" type="parTrans" cxnId="{6C9F809B-8206-4C28-912D-30E44EE95C83}">
      <dgm:prSet/>
      <dgm:spPr/>
      <dgm:t>
        <a:bodyPr/>
        <a:lstStyle/>
        <a:p>
          <a:endParaRPr lang="en-US"/>
        </a:p>
      </dgm:t>
    </dgm:pt>
    <dgm:pt modelId="{A1FF9B7F-5DE5-4986-94A1-3D894C1B6A0E}" type="sibTrans" cxnId="{6C9F809B-8206-4C28-912D-30E44EE95C83}">
      <dgm:prSet/>
      <dgm:spPr/>
      <dgm:t>
        <a:bodyPr/>
        <a:lstStyle/>
        <a:p>
          <a:endParaRPr lang="en-US"/>
        </a:p>
      </dgm:t>
    </dgm:pt>
    <dgm:pt modelId="{D2B5DF0F-9E72-409F-8578-64A9071B2E68}">
      <dgm:prSet phldrT="[Texto]" custT="1"/>
      <dgm:spPr/>
      <dgm:t>
        <a:bodyPr/>
        <a:lstStyle/>
        <a:p>
          <a:r>
            <a:rPr lang="es-BO" sz="1400" dirty="0"/>
            <a:t>Mayor flexibilidad</a:t>
          </a:r>
          <a:endParaRPr lang="en-US" sz="1400" dirty="0"/>
        </a:p>
      </dgm:t>
    </dgm:pt>
    <dgm:pt modelId="{AD1117B0-5B4C-44D6-B1FE-76C3E9167201}" type="parTrans" cxnId="{D7A0AF1D-710D-438B-BC6C-527C0C60AB52}">
      <dgm:prSet/>
      <dgm:spPr/>
      <dgm:t>
        <a:bodyPr/>
        <a:lstStyle/>
        <a:p>
          <a:endParaRPr lang="en-US"/>
        </a:p>
      </dgm:t>
    </dgm:pt>
    <dgm:pt modelId="{5EE839EB-6043-4DE1-A92D-1EEE8226FA9F}" type="sibTrans" cxnId="{D7A0AF1D-710D-438B-BC6C-527C0C60AB52}">
      <dgm:prSet/>
      <dgm:spPr/>
      <dgm:t>
        <a:bodyPr/>
        <a:lstStyle/>
        <a:p>
          <a:endParaRPr lang="en-US"/>
        </a:p>
      </dgm:t>
    </dgm:pt>
    <dgm:pt modelId="{A04C7F1A-5439-4C24-9934-DA22CC447C95}">
      <dgm:prSet phldrT="[Texto]" custT="1"/>
      <dgm:spPr/>
      <dgm:t>
        <a:bodyPr/>
        <a:lstStyle/>
        <a:p>
          <a:r>
            <a:rPr lang="es-BO" sz="1400" dirty="0"/>
            <a:t>Mayor seguridad</a:t>
          </a:r>
          <a:endParaRPr lang="en-US" sz="1400" dirty="0"/>
        </a:p>
      </dgm:t>
    </dgm:pt>
    <dgm:pt modelId="{ECA60DC9-7042-43B3-AC11-D1B2686DEEC4}" type="parTrans" cxnId="{D66FB7D3-DCF2-4670-AEA4-77CDD61A46B6}">
      <dgm:prSet/>
      <dgm:spPr/>
      <dgm:t>
        <a:bodyPr/>
        <a:lstStyle/>
        <a:p>
          <a:endParaRPr lang="en-US"/>
        </a:p>
      </dgm:t>
    </dgm:pt>
    <dgm:pt modelId="{6D574E38-B95E-4165-9D96-69EBF88FC078}" type="sibTrans" cxnId="{D66FB7D3-DCF2-4670-AEA4-77CDD61A46B6}">
      <dgm:prSet/>
      <dgm:spPr/>
      <dgm:t>
        <a:bodyPr/>
        <a:lstStyle/>
        <a:p>
          <a:endParaRPr lang="en-US"/>
        </a:p>
      </dgm:t>
    </dgm:pt>
    <dgm:pt modelId="{046000A1-AC8D-4744-A63E-9E4CEC6CF8CD}">
      <dgm:prSet phldrT="[Texto]" custT="1"/>
      <dgm:spPr/>
      <dgm:t>
        <a:bodyPr/>
        <a:lstStyle/>
        <a:p>
          <a:r>
            <a:rPr lang="es-BO" sz="1400" dirty="0"/>
            <a:t>Acceso a Internet</a:t>
          </a:r>
          <a:endParaRPr lang="en-US" sz="1400" dirty="0"/>
        </a:p>
      </dgm:t>
    </dgm:pt>
    <dgm:pt modelId="{CC6D632F-AF99-4EAB-A169-504B8135694C}" type="parTrans" cxnId="{825876E5-FA2F-46BB-B811-283495D7669E}">
      <dgm:prSet/>
      <dgm:spPr/>
      <dgm:t>
        <a:bodyPr/>
        <a:lstStyle/>
        <a:p>
          <a:endParaRPr lang="en-US"/>
        </a:p>
      </dgm:t>
    </dgm:pt>
    <dgm:pt modelId="{90D651EB-8950-4B65-9756-4368D853D69A}" type="sibTrans" cxnId="{825876E5-FA2F-46BB-B811-283495D7669E}">
      <dgm:prSet/>
      <dgm:spPr/>
      <dgm:t>
        <a:bodyPr/>
        <a:lstStyle/>
        <a:p>
          <a:endParaRPr lang="en-US"/>
        </a:p>
      </dgm:t>
    </dgm:pt>
    <dgm:pt modelId="{587E660C-8D9F-43EB-8961-0B85DDAE7D08}">
      <dgm:prSet phldrT="[Texto]" custT="1"/>
      <dgm:spPr/>
      <dgm:t>
        <a:bodyPr/>
        <a:lstStyle/>
        <a:p>
          <a:r>
            <a:rPr lang="es-BO" sz="1400" dirty="0"/>
            <a:t>Conexión de sucursales</a:t>
          </a:r>
          <a:endParaRPr lang="en-US" sz="1400" dirty="0"/>
        </a:p>
      </dgm:t>
    </dgm:pt>
    <dgm:pt modelId="{82D3EFA1-C945-43EF-8918-ACE695BBFB70}" type="parTrans" cxnId="{27B2476C-2DE0-434F-BC82-089D9CA2B44F}">
      <dgm:prSet/>
      <dgm:spPr/>
      <dgm:t>
        <a:bodyPr/>
        <a:lstStyle/>
        <a:p>
          <a:endParaRPr lang="en-US"/>
        </a:p>
      </dgm:t>
    </dgm:pt>
    <dgm:pt modelId="{53A52F39-5D26-4535-9D3F-DF95C0D56DC9}" type="sibTrans" cxnId="{27B2476C-2DE0-434F-BC82-089D9CA2B44F}">
      <dgm:prSet/>
      <dgm:spPr/>
      <dgm:t>
        <a:bodyPr/>
        <a:lstStyle/>
        <a:p>
          <a:endParaRPr lang="en-US"/>
        </a:p>
      </dgm:t>
    </dgm:pt>
    <dgm:pt modelId="{3D18BB64-A0CC-43C8-9040-E85083E0E467}">
      <dgm:prSet phldrT="[Texto]" custT="1"/>
      <dgm:spPr/>
      <dgm:t>
        <a:bodyPr/>
        <a:lstStyle/>
        <a:p>
          <a:r>
            <a:rPr lang="es-BO" sz="1400" dirty="0"/>
            <a:t>Arquitectura Hub &amp; </a:t>
          </a:r>
          <a:r>
            <a:rPr lang="es-BO" sz="1400" dirty="0" err="1"/>
            <a:t>Spoke</a:t>
          </a:r>
          <a:endParaRPr lang="en-US" sz="1400" dirty="0"/>
        </a:p>
      </dgm:t>
    </dgm:pt>
    <dgm:pt modelId="{9CFB69CE-B912-4867-B833-6A58A9BC0978}" type="parTrans" cxnId="{B67F9779-0A0B-4492-B284-878C5E41916B}">
      <dgm:prSet/>
      <dgm:spPr/>
      <dgm:t>
        <a:bodyPr/>
        <a:lstStyle/>
        <a:p>
          <a:endParaRPr lang="en-US"/>
        </a:p>
      </dgm:t>
    </dgm:pt>
    <dgm:pt modelId="{9B7734CE-F621-405B-91A9-92173936D48C}" type="sibTrans" cxnId="{B67F9779-0A0B-4492-B284-878C5E41916B}">
      <dgm:prSet/>
      <dgm:spPr/>
      <dgm:t>
        <a:bodyPr/>
        <a:lstStyle/>
        <a:p>
          <a:endParaRPr lang="en-US"/>
        </a:p>
      </dgm:t>
    </dgm:pt>
    <dgm:pt modelId="{F9C834B0-41F5-4530-908A-856110C0AA70}">
      <dgm:prSet phldrT="[Texto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120904" tIns="69088" rIns="120904" bIns="69088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Contingencia</a:t>
          </a:r>
          <a:endParaRPr lang="en-US" sz="1700" kern="1200" dirty="0">
            <a:solidFill>
              <a:srgbClr val="37474F"/>
            </a:solidFill>
            <a:latin typeface="Arial"/>
            <a:ea typeface="+mn-ea"/>
            <a:cs typeface="+mn-cs"/>
          </a:endParaRPr>
        </a:p>
      </dgm:t>
    </dgm:pt>
    <dgm:pt modelId="{33EC02C4-39DC-4243-BC48-C68B9AE2835B}" type="parTrans" cxnId="{91F411C6-7138-4794-954A-B1278C2DF0ED}">
      <dgm:prSet/>
      <dgm:spPr/>
      <dgm:t>
        <a:bodyPr/>
        <a:lstStyle/>
        <a:p>
          <a:endParaRPr lang="en-US"/>
        </a:p>
      </dgm:t>
    </dgm:pt>
    <dgm:pt modelId="{5703D31B-029C-4BB6-89B1-DA19C4FBCD80}" type="sibTrans" cxnId="{91F411C6-7138-4794-954A-B1278C2DF0ED}">
      <dgm:prSet/>
      <dgm:spPr/>
      <dgm:t>
        <a:bodyPr/>
        <a:lstStyle/>
        <a:p>
          <a:endParaRPr lang="en-US"/>
        </a:p>
      </dgm:t>
    </dgm:pt>
    <dgm:pt modelId="{0E3E14D3-95C2-47B6-A18B-4B7F2B3EC8DF}">
      <dgm:prSet custT="1"/>
      <dgm:spPr/>
      <dgm:t>
        <a:bodyPr/>
        <a:lstStyle/>
        <a:p>
          <a:r>
            <a:rPr lang="es-BO" sz="1400" dirty="0"/>
            <a:t>Fallos de enlace</a:t>
          </a:r>
          <a:endParaRPr lang="en-US" sz="1400" dirty="0"/>
        </a:p>
      </dgm:t>
    </dgm:pt>
    <dgm:pt modelId="{796C292E-CA0A-4E4E-A45C-5AA9CD58A3BF}" type="parTrans" cxnId="{D6E6C3E3-CE9E-4C47-9495-F519A4F7EDBE}">
      <dgm:prSet/>
      <dgm:spPr/>
      <dgm:t>
        <a:bodyPr/>
        <a:lstStyle/>
        <a:p>
          <a:endParaRPr lang="en-US"/>
        </a:p>
      </dgm:t>
    </dgm:pt>
    <dgm:pt modelId="{0BEA583A-C961-4331-9D77-2B1FAB5B61E5}" type="sibTrans" cxnId="{D6E6C3E3-CE9E-4C47-9495-F519A4F7EDBE}">
      <dgm:prSet/>
      <dgm:spPr/>
      <dgm:t>
        <a:bodyPr/>
        <a:lstStyle/>
        <a:p>
          <a:endParaRPr lang="en-US"/>
        </a:p>
      </dgm:t>
    </dgm:pt>
    <dgm:pt modelId="{386DC57F-A53A-4523-83B8-BC4351CEE069}">
      <dgm:prSet custT="1"/>
      <dgm:spPr/>
      <dgm:t>
        <a:bodyPr/>
        <a:lstStyle/>
        <a:p>
          <a:r>
            <a:rPr lang="es-BO" sz="1400" dirty="0"/>
            <a:t>Fallo de servidor</a:t>
          </a:r>
          <a:endParaRPr lang="en-US" sz="1400" dirty="0"/>
        </a:p>
      </dgm:t>
    </dgm:pt>
    <dgm:pt modelId="{3B145F42-2A53-4424-B460-B5C7B28718D6}" type="parTrans" cxnId="{CC1ED2A4-5CD2-4D43-A1BC-55B4BC9F4AC9}">
      <dgm:prSet/>
      <dgm:spPr/>
      <dgm:t>
        <a:bodyPr/>
        <a:lstStyle/>
        <a:p>
          <a:endParaRPr lang="en-US"/>
        </a:p>
      </dgm:t>
    </dgm:pt>
    <dgm:pt modelId="{775E4F74-34DB-47DE-B66B-A0AF1678F269}" type="sibTrans" cxnId="{CC1ED2A4-5CD2-4D43-A1BC-55B4BC9F4AC9}">
      <dgm:prSet/>
      <dgm:spPr/>
      <dgm:t>
        <a:bodyPr/>
        <a:lstStyle/>
        <a:p>
          <a:endParaRPr lang="en-US"/>
        </a:p>
      </dgm:t>
    </dgm:pt>
    <dgm:pt modelId="{D4195E54-9E49-48C2-9A41-68D4DFB7411A}">
      <dgm:prSet custT="1"/>
      <dgm:spPr/>
      <dgm:t>
        <a:bodyPr/>
        <a:lstStyle/>
        <a:p>
          <a:r>
            <a:rPr lang="es-BO" sz="1400" dirty="0"/>
            <a:t>Fallo de sitio</a:t>
          </a:r>
          <a:endParaRPr lang="en-US" sz="1400" dirty="0"/>
        </a:p>
      </dgm:t>
    </dgm:pt>
    <dgm:pt modelId="{57F9DADB-4B17-4EAC-8FB3-F2FEFCCF6ACF}" type="parTrans" cxnId="{EBE07609-B030-4237-A937-CAF29077B94C}">
      <dgm:prSet/>
      <dgm:spPr/>
      <dgm:t>
        <a:bodyPr/>
        <a:lstStyle/>
        <a:p>
          <a:endParaRPr lang="en-US"/>
        </a:p>
      </dgm:t>
    </dgm:pt>
    <dgm:pt modelId="{C9C01566-7D83-41F5-AE69-4D927C658BC0}" type="sibTrans" cxnId="{EBE07609-B030-4237-A937-CAF29077B94C}">
      <dgm:prSet/>
      <dgm:spPr/>
      <dgm:t>
        <a:bodyPr/>
        <a:lstStyle/>
        <a:p>
          <a:endParaRPr lang="en-US"/>
        </a:p>
      </dgm:t>
    </dgm:pt>
    <dgm:pt modelId="{D9C33D74-5F48-4AC1-870D-C956EBBE34EE}" type="pres">
      <dgm:prSet presAssocID="{8758AFF1-5711-47E5-AA8F-6B19F33210F1}" presName="Name0" presStyleCnt="0">
        <dgm:presLayoutVars>
          <dgm:dir/>
          <dgm:animLvl val="lvl"/>
          <dgm:resizeHandles val="exact"/>
        </dgm:presLayoutVars>
      </dgm:prSet>
      <dgm:spPr/>
    </dgm:pt>
    <dgm:pt modelId="{ECEFA215-6BEC-4122-93FF-509A15FE08F5}" type="pres">
      <dgm:prSet presAssocID="{750AB14A-1FA5-42E3-91B3-67452CB48A6C}" presName="composite" presStyleCnt="0"/>
      <dgm:spPr/>
    </dgm:pt>
    <dgm:pt modelId="{E1214E89-BA1D-41C4-869B-98010A4120C9}" type="pres">
      <dgm:prSet presAssocID="{750AB14A-1FA5-42E3-91B3-67452CB48A6C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xfrm>
          <a:off x="3055" y="52268"/>
          <a:ext cx="1837531" cy="589298"/>
        </a:xfrm>
        <a:prstGeom prst="rect">
          <a:avLst/>
        </a:prstGeom>
      </dgm:spPr>
    </dgm:pt>
    <dgm:pt modelId="{EA93D290-B913-4DF1-B930-7E68FE8CF671}" type="pres">
      <dgm:prSet presAssocID="{750AB14A-1FA5-42E3-91B3-67452CB48A6C}" presName="desTx" presStyleLbl="alignAccFollowNode1" presStyleIdx="0" presStyleCnt="4">
        <dgm:presLayoutVars>
          <dgm:bulletEnabled val="1"/>
        </dgm:presLayoutVars>
      </dgm:prSet>
      <dgm:spPr/>
    </dgm:pt>
    <dgm:pt modelId="{0419FF23-4004-4296-B060-EF021BAE1B98}" type="pres">
      <dgm:prSet presAssocID="{F4AF74A6-7C92-4E39-BD77-F23F5FC74CF4}" presName="space" presStyleCnt="0"/>
      <dgm:spPr/>
    </dgm:pt>
    <dgm:pt modelId="{5138C7A0-EC7A-42CE-A1A5-3A8C6948E467}" type="pres">
      <dgm:prSet presAssocID="{B6B9C674-F366-4B95-BB6D-4F624427A268}" presName="composite" presStyleCnt="0"/>
      <dgm:spPr/>
    </dgm:pt>
    <dgm:pt modelId="{DA1564D1-1F06-4637-B065-4FE2E7B3B16A}" type="pres">
      <dgm:prSet presAssocID="{B6B9C674-F366-4B95-BB6D-4F624427A268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xfrm>
          <a:off x="2097841" y="52268"/>
          <a:ext cx="1837531" cy="589298"/>
        </a:xfrm>
        <a:prstGeom prst="rect">
          <a:avLst/>
        </a:prstGeom>
      </dgm:spPr>
    </dgm:pt>
    <dgm:pt modelId="{DE9632CB-CECB-4328-86A1-E34BC51A7D66}" type="pres">
      <dgm:prSet presAssocID="{B6B9C674-F366-4B95-BB6D-4F624427A268}" presName="desTx" presStyleLbl="alignAccFollowNode1" presStyleIdx="1" presStyleCnt="4">
        <dgm:presLayoutVars>
          <dgm:bulletEnabled val="1"/>
        </dgm:presLayoutVars>
      </dgm:prSet>
      <dgm:spPr/>
    </dgm:pt>
    <dgm:pt modelId="{43815274-3C80-4ECE-8CBB-698826C00552}" type="pres">
      <dgm:prSet presAssocID="{06EE410E-F876-46C6-8FB9-F48F609E8987}" presName="space" presStyleCnt="0"/>
      <dgm:spPr/>
    </dgm:pt>
    <dgm:pt modelId="{2D250728-758E-413B-9095-A47AC7D61ADC}" type="pres">
      <dgm:prSet presAssocID="{DDD65DBE-C559-4E55-80D5-0A0F19136B0B}" presName="composite" presStyleCnt="0"/>
      <dgm:spPr/>
    </dgm:pt>
    <dgm:pt modelId="{E221C1DC-5DC4-4154-B735-636FFA4633D4}" type="pres">
      <dgm:prSet presAssocID="{DDD65DBE-C559-4E55-80D5-0A0F19136B0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B7002AC3-A636-4073-873B-D365C964C8BA}" type="pres">
      <dgm:prSet presAssocID="{DDD65DBE-C559-4E55-80D5-0A0F19136B0B}" presName="desTx" presStyleLbl="alignAccFollowNode1" presStyleIdx="2" presStyleCnt="4">
        <dgm:presLayoutVars>
          <dgm:bulletEnabled val="1"/>
        </dgm:presLayoutVars>
      </dgm:prSet>
      <dgm:spPr/>
    </dgm:pt>
    <dgm:pt modelId="{C1F6A5AA-AE83-4A79-8F13-7E9F9593F22D}" type="pres">
      <dgm:prSet presAssocID="{FF86891C-CDEA-446A-BC8F-997859D80493}" presName="space" presStyleCnt="0"/>
      <dgm:spPr/>
    </dgm:pt>
    <dgm:pt modelId="{5C83BBB7-7097-4543-AAA8-DA7903E4C96D}" type="pres">
      <dgm:prSet presAssocID="{F9C834B0-41F5-4530-908A-856110C0AA70}" presName="composite" presStyleCnt="0"/>
      <dgm:spPr/>
    </dgm:pt>
    <dgm:pt modelId="{BEAC472E-4FB8-499A-93E5-0517524A3DBE}" type="pres">
      <dgm:prSet presAssocID="{F9C834B0-41F5-4530-908A-856110C0AA70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xfrm>
          <a:off x="6287412" y="52268"/>
          <a:ext cx="1837531" cy="589298"/>
        </a:xfrm>
        <a:prstGeom prst="rect">
          <a:avLst/>
        </a:prstGeom>
      </dgm:spPr>
    </dgm:pt>
    <dgm:pt modelId="{8FD158C7-F792-4CA6-A367-B26C978BD0A8}" type="pres">
      <dgm:prSet presAssocID="{F9C834B0-41F5-4530-908A-856110C0AA7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1798B00-CE4D-4EC8-BFAC-0E9F87C0E111}" type="presOf" srcId="{F9C834B0-41F5-4530-908A-856110C0AA70}" destId="{BEAC472E-4FB8-499A-93E5-0517524A3DBE}" srcOrd="0" destOrd="0" presId="urn:microsoft.com/office/officeart/2005/8/layout/hList1"/>
    <dgm:cxn modelId="{AD407906-A28B-43DB-8F1B-311B9F99EB78}" type="presOf" srcId="{9D40FE9D-EBFB-45B7-B09D-89214DF8E1D3}" destId="{DE9632CB-CECB-4328-86A1-E34BC51A7D66}" srcOrd="0" destOrd="1" presId="urn:microsoft.com/office/officeart/2005/8/layout/hList1"/>
    <dgm:cxn modelId="{EBE07609-B030-4237-A937-CAF29077B94C}" srcId="{F9C834B0-41F5-4530-908A-856110C0AA70}" destId="{D4195E54-9E49-48C2-9A41-68D4DFB7411A}" srcOrd="2" destOrd="0" parTransId="{57F9DADB-4B17-4EAC-8FB3-F2FEFCCF6ACF}" sibTransId="{C9C01566-7D83-41F5-AE69-4D927C658BC0}"/>
    <dgm:cxn modelId="{4F74700C-4C29-4113-965B-156BE5F0A980}" srcId="{B6B9C674-F366-4B95-BB6D-4F624427A268}" destId="{3CC3B5B2-0CA4-41F7-A923-17B90AC0257A}" srcOrd="0" destOrd="0" parTransId="{63913CB5-72E9-4EC2-8445-7E11974285C0}" sibTransId="{0951568B-49A3-4F26-9A6E-CFBF5736D72D}"/>
    <dgm:cxn modelId="{D7A0AF1D-710D-438B-BC6C-527C0C60AB52}" srcId="{750AB14A-1FA5-42E3-91B3-67452CB48A6C}" destId="{D2B5DF0F-9E72-409F-8578-64A9071B2E68}" srcOrd="2" destOrd="0" parTransId="{AD1117B0-5B4C-44D6-B1FE-76C3E9167201}" sibTransId="{5EE839EB-6043-4DE1-A92D-1EEE8226FA9F}"/>
    <dgm:cxn modelId="{7BAE2220-E97F-40F1-A381-E5B3F6D50A52}" type="presOf" srcId="{80DB0DA9-38E5-4255-91F5-3750F7052321}" destId="{DE9632CB-CECB-4328-86A1-E34BC51A7D66}" srcOrd="0" destOrd="3" presId="urn:microsoft.com/office/officeart/2005/8/layout/hList1"/>
    <dgm:cxn modelId="{09BFAE31-3E54-4279-BF0B-DBA48D1AB701}" type="presOf" srcId="{3D18BB64-A0CC-43C8-9040-E85083E0E467}" destId="{B7002AC3-A636-4073-873B-D365C964C8BA}" srcOrd="0" destOrd="4" presId="urn:microsoft.com/office/officeart/2005/8/layout/hList1"/>
    <dgm:cxn modelId="{73D2D431-41AD-457A-9D28-B6E9019C7FC3}" type="presOf" srcId="{DDD65DBE-C559-4E55-80D5-0A0F19136B0B}" destId="{E221C1DC-5DC4-4154-B735-636FFA4633D4}" srcOrd="0" destOrd="0" presId="urn:microsoft.com/office/officeart/2005/8/layout/hList1"/>
    <dgm:cxn modelId="{87B96138-EC8B-40BD-AB4F-3AE48CC3C04D}" srcId="{B6B9C674-F366-4B95-BB6D-4F624427A268}" destId="{BA44E91A-7003-4B12-BA80-16EC9AE13D78}" srcOrd="5" destOrd="0" parTransId="{AFEBB3A6-406E-4B14-918C-558E25F7922A}" sibTransId="{97C32D68-ED51-473B-AD77-9C9B16B19F7F}"/>
    <dgm:cxn modelId="{0B4AD33C-C19D-4715-9854-2BDEED70F4C2}" srcId="{B6B9C674-F366-4B95-BB6D-4F624427A268}" destId="{80DB0DA9-38E5-4255-91F5-3750F7052321}" srcOrd="3" destOrd="0" parTransId="{6D353745-4F89-47A3-A3F4-B23747C4BF8D}" sibTransId="{2EB326A3-0EB6-4648-9890-6282055FAB7D}"/>
    <dgm:cxn modelId="{5AB7295B-2752-4E6C-B4CF-56E4A7153FA0}" srcId="{DDD65DBE-C559-4E55-80D5-0A0F19136B0B}" destId="{E69235CE-C83A-44D5-9BB4-35C0469C1050}" srcOrd="1" destOrd="0" parTransId="{99887864-FBD1-46B4-8DCC-C52CA1A6DBCC}" sibTransId="{6457513B-C161-4E0E-BD9F-0DE58EA55703}"/>
    <dgm:cxn modelId="{4213495B-4B70-4E6C-9FFE-FFA036057BD9}" srcId="{8758AFF1-5711-47E5-AA8F-6B19F33210F1}" destId="{DDD65DBE-C559-4E55-80D5-0A0F19136B0B}" srcOrd="2" destOrd="0" parTransId="{4DCC9B2C-FDE3-49E0-8D6A-A09C7F300465}" sibTransId="{FF86891C-CDEA-446A-BC8F-997859D80493}"/>
    <dgm:cxn modelId="{FC3D2E41-0424-4DCA-B4C9-8B619A92B5FA}" type="presOf" srcId="{0E3E14D3-95C2-47B6-A18B-4B7F2B3EC8DF}" destId="{8FD158C7-F792-4CA6-A367-B26C978BD0A8}" srcOrd="0" destOrd="0" presId="urn:microsoft.com/office/officeart/2005/8/layout/hList1"/>
    <dgm:cxn modelId="{8F319F45-BA23-4D38-8D71-FA169995EB21}" type="presOf" srcId="{E69235CE-C83A-44D5-9BB4-35C0469C1050}" destId="{B7002AC3-A636-4073-873B-D365C964C8BA}" srcOrd="0" destOrd="3" presId="urn:microsoft.com/office/officeart/2005/8/layout/hList1"/>
    <dgm:cxn modelId="{CDD55A4A-5BCB-4DAD-AFB2-0E46E8F2529E}" srcId="{B6B9C674-F366-4B95-BB6D-4F624427A268}" destId="{3CED7875-B16F-43C0-B092-0DBBB1A5DDD7}" srcOrd="2" destOrd="0" parTransId="{2444BAB1-8573-4A3B-9FA5-47708F0F92F2}" sibTransId="{0E064EB9-4AFC-4911-8844-4188939F8DA3}"/>
    <dgm:cxn modelId="{27B2476C-2DE0-434F-BC82-089D9CA2B44F}" srcId="{AE2E0FBB-3787-4803-81DA-86204D83EF6A}" destId="{587E660C-8D9F-43EB-8961-0B85DDAE7D08}" srcOrd="1" destOrd="0" parTransId="{82D3EFA1-C945-43EF-8918-ACE695BBFB70}" sibTransId="{53A52F39-5D26-4535-9D3F-DF95C0D56DC9}"/>
    <dgm:cxn modelId="{82E92B4E-F286-4AC0-AF60-9C1018C6C1DC}" type="presOf" srcId="{046000A1-AC8D-4744-A63E-9E4CEC6CF8CD}" destId="{B7002AC3-A636-4073-873B-D365C964C8BA}" srcOrd="0" destOrd="1" presId="urn:microsoft.com/office/officeart/2005/8/layout/hList1"/>
    <dgm:cxn modelId="{443EF76E-C17E-4004-9B88-691920F154B6}" srcId="{750AB14A-1FA5-42E3-91B3-67452CB48A6C}" destId="{88655387-F154-4488-A1F3-B282E9E188E9}" srcOrd="0" destOrd="0" parTransId="{28E0C4D1-A378-441F-9CDA-46835B8F6DEF}" sibTransId="{357D14DC-02F1-4510-943F-84BBCC6E149A}"/>
    <dgm:cxn modelId="{39B36A70-3D0A-406B-9986-E836187AEB01}" type="presOf" srcId="{750AB14A-1FA5-42E3-91B3-67452CB48A6C}" destId="{E1214E89-BA1D-41C4-869B-98010A4120C9}" srcOrd="0" destOrd="0" presId="urn:microsoft.com/office/officeart/2005/8/layout/hList1"/>
    <dgm:cxn modelId="{170B3372-8937-4F5A-A22E-7CAD96B5E6B2}" type="presOf" srcId="{88655387-F154-4488-A1F3-B282E9E188E9}" destId="{EA93D290-B913-4DF1-B930-7E68FE8CF671}" srcOrd="0" destOrd="0" presId="urn:microsoft.com/office/officeart/2005/8/layout/hList1"/>
    <dgm:cxn modelId="{8CDC2058-2D6A-4314-B665-89BA3D1DA167}" type="presOf" srcId="{BA44E91A-7003-4B12-BA80-16EC9AE13D78}" destId="{DE9632CB-CECB-4328-86A1-E34BC51A7D66}" srcOrd="0" destOrd="5" presId="urn:microsoft.com/office/officeart/2005/8/layout/hList1"/>
    <dgm:cxn modelId="{B67F9779-0A0B-4492-B284-878C5E41916B}" srcId="{DDD65DBE-C559-4E55-80D5-0A0F19136B0B}" destId="{3D18BB64-A0CC-43C8-9040-E85083E0E467}" srcOrd="2" destOrd="0" parTransId="{9CFB69CE-B912-4867-B833-6A58A9BC0978}" sibTransId="{9B7734CE-F621-405B-91A9-92173936D48C}"/>
    <dgm:cxn modelId="{1CE49A7A-E667-4EC9-AE1E-C7D79A50F415}" type="presOf" srcId="{3B5B6F94-03BE-4A0F-9013-8AE0FC7B3767}" destId="{DE9632CB-CECB-4328-86A1-E34BC51A7D66}" srcOrd="0" destOrd="4" presId="urn:microsoft.com/office/officeart/2005/8/layout/hList1"/>
    <dgm:cxn modelId="{A72CF681-CDC8-42BF-B21F-A2A0D639607A}" srcId="{8758AFF1-5711-47E5-AA8F-6B19F33210F1}" destId="{B6B9C674-F366-4B95-BB6D-4F624427A268}" srcOrd="1" destOrd="0" parTransId="{CDD513F4-842F-49CE-83A2-989DDB21D23D}" sibTransId="{06EE410E-F876-46C6-8FB9-F48F609E8987}"/>
    <dgm:cxn modelId="{0B6CDD83-1B35-45C5-8D57-8E3AD8587D03}" srcId="{DDD65DBE-C559-4E55-80D5-0A0F19136B0B}" destId="{AE2E0FBB-3787-4803-81DA-86204D83EF6A}" srcOrd="0" destOrd="0" parTransId="{88EACADC-60B0-4161-86A0-264BFBC8EFA2}" sibTransId="{D870D5BE-0AED-49A3-940E-F4EBB91B1372}"/>
    <dgm:cxn modelId="{7B079C89-01D9-4ABA-A3C8-789972AAC800}" type="presOf" srcId="{3CED7875-B16F-43C0-B092-0DBBB1A5DDD7}" destId="{DE9632CB-CECB-4328-86A1-E34BC51A7D66}" srcOrd="0" destOrd="2" presId="urn:microsoft.com/office/officeart/2005/8/layout/hList1"/>
    <dgm:cxn modelId="{5577B498-66AB-415A-BDFB-402369ADD03B}" srcId="{8758AFF1-5711-47E5-AA8F-6B19F33210F1}" destId="{750AB14A-1FA5-42E3-91B3-67452CB48A6C}" srcOrd="0" destOrd="0" parTransId="{26FD49A0-BAC2-4A14-8FA9-C7819C5E68CD}" sibTransId="{F4AF74A6-7C92-4E39-BD77-F23F5FC74CF4}"/>
    <dgm:cxn modelId="{6C9F809B-8206-4C28-912D-30E44EE95C83}" srcId="{750AB14A-1FA5-42E3-91B3-67452CB48A6C}" destId="{E381DCBE-F6F7-497C-BD4F-B47940348089}" srcOrd="1" destOrd="0" parTransId="{1EF660CA-2DFA-4734-82F2-50ECF90039B2}" sibTransId="{A1FF9B7F-5DE5-4986-94A1-3D894C1B6A0E}"/>
    <dgm:cxn modelId="{16B21E9F-0581-41DC-A67D-BD9D9D7F1C46}" srcId="{B6B9C674-F366-4B95-BB6D-4F624427A268}" destId="{9D40FE9D-EBFB-45B7-B09D-89214DF8E1D3}" srcOrd="1" destOrd="0" parTransId="{8FF75479-0B2A-4E90-BFA9-E79B234BC58B}" sibTransId="{63607538-10EB-46C9-928C-0DA6C8158E84}"/>
    <dgm:cxn modelId="{CC1ED2A4-5CD2-4D43-A1BC-55B4BC9F4AC9}" srcId="{F9C834B0-41F5-4530-908A-856110C0AA70}" destId="{386DC57F-A53A-4523-83B8-BC4351CEE069}" srcOrd="1" destOrd="0" parTransId="{3B145F42-2A53-4424-B460-B5C7B28718D6}" sibTransId="{775E4F74-34DB-47DE-B66B-A0AF1678F269}"/>
    <dgm:cxn modelId="{70844FA5-E9A0-4CA4-ABF6-5FF9315D51B3}" type="presOf" srcId="{A04C7F1A-5439-4C24-9934-DA22CC447C95}" destId="{EA93D290-B913-4DF1-B930-7E68FE8CF671}" srcOrd="0" destOrd="3" presId="urn:microsoft.com/office/officeart/2005/8/layout/hList1"/>
    <dgm:cxn modelId="{0F3BA9B0-4D43-4FA4-A237-4392D46193C1}" type="presOf" srcId="{8758AFF1-5711-47E5-AA8F-6B19F33210F1}" destId="{D9C33D74-5F48-4AC1-870D-C956EBBE34EE}" srcOrd="0" destOrd="0" presId="urn:microsoft.com/office/officeart/2005/8/layout/hList1"/>
    <dgm:cxn modelId="{1AF6F7BA-E839-48EB-853C-38990B7CFDCA}" type="presOf" srcId="{AE2E0FBB-3787-4803-81DA-86204D83EF6A}" destId="{B7002AC3-A636-4073-873B-D365C964C8BA}" srcOrd="0" destOrd="0" presId="urn:microsoft.com/office/officeart/2005/8/layout/hList1"/>
    <dgm:cxn modelId="{91F411C6-7138-4794-954A-B1278C2DF0ED}" srcId="{8758AFF1-5711-47E5-AA8F-6B19F33210F1}" destId="{F9C834B0-41F5-4530-908A-856110C0AA70}" srcOrd="3" destOrd="0" parTransId="{33EC02C4-39DC-4243-BC48-C68B9AE2835B}" sibTransId="{5703D31B-029C-4BB6-89B1-DA19C4FBCD80}"/>
    <dgm:cxn modelId="{15B049C7-D1B3-4F07-83A5-0DAA0E5D131D}" type="presOf" srcId="{D4195E54-9E49-48C2-9A41-68D4DFB7411A}" destId="{8FD158C7-F792-4CA6-A367-B26C978BD0A8}" srcOrd="0" destOrd="2" presId="urn:microsoft.com/office/officeart/2005/8/layout/hList1"/>
    <dgm:cxn modelId="{C70886CF-F544-41FE-8259-BA5B0E696525}" type="presOf" srcId="{E381DCBE-F6F7-497C-BD4F-B47940348089}" destId="{EA93D290-B913-4DF1-B930-7E68FE8CF671}" srcOrd="0" destOrd="1" presId="urn:microsoft.com/office/officeart/2005/8/layout/hList1"/>
    <dgm:cxn modelId="{D66FB7D3-DCF2-4670-AEA4-77CDD61A46B6}" srcId="{750AB14A-1FA5-42E3-91B3-67452CB48A6C}" destId="{A04C7F1A-5439-4C24-9934-DA22CC447C95}" srcOrd="3" destOrd="0" parTransId="{ECA60DC9-7042-43B3-AC11-D1B2686DEEC4}" sibTransId="{6D574E38-B95E-4165-9D96-69EBF88FC078}"/>
    <dgm:cxn modelId="{11F72BD4-EA1F-4FD5-9423-7F696BCED1B9}" srcId="{B6B9C674-F366-4B95-BB6D-4F624427A268}" destId="{3B5B6F94-03BE-4A0F-9013-8AE0FC7B3767}" srcOrd="4" destOrd="0" parTransId="{7DFEDA6C-A0EA-4A4A-AE4B-94DCECA48ED6}" sibTransId="{6AAA300F-C8C2-4EFC-95A4-DF363BB7274A}"/>
    <dgm:cxn modelId="{F35C65D9-F36E-43C6-B9F3-3A2E6239E183}" type="presOf" srcId="{386DC57F-A53A-4523-83B8-BC4351CEE069}" destId="{8FD158C7-F792-4CA6-A367-B26C978BD0A8}" srcOrd="0" destOrd="1" presId="urn:microsoft.com/office/officeart/2005/8/layout/hList1"/>
    <dgm:cxn modelId="{55499BDD-FD53-4149-B440-D61583F443B1}" type="presOf" srcId="{B6B9C674-F366-4B95-BB6D-4F624427A268}" destId="{DA1564D1-1F06-4637-B065-4FE2E7B3B16A}" srcOrd="0" destOrd="0" presId="urn:microsoft.com/office/officeart/2005/8/layout/hList1"/>
    <dgm:cxn modelId="{DE2864E2-B4D0-44E6-A412-4C6654F9486D}" type="presOf" srcId="{D2B5DF0F-9E72-409F-8578-64A9071B2E68}" destId="{EA93D290-B913-4DF1-B930-7E68FE8CF671}" srcOrd="0" destOrd="2" presId="urn:microsoft.com/office/officeart/2005/8/layout/hList1"/>
    <dgm:cxn modelId="{D6E6C3E3-CE9E-4C47-9495-F519A4F7EDBE}" srcId="{F9C834B0-41F5-4530-908A-856110C0AA70}" destId="{0E3E14D3-95C2-47B6-A18B-4B7F2B3EC8DF}" srcOrd="0" destOrd="0" parTransId="{796C292E-CA0A-4E4E-A45C-5AA9CD58A3BF}" sibTransId="{0BEA583A-C961-4331-9D77-2B1FAB5B61E5}"/>
    <dgm:cxn modelId="{825876E5-FA2F-46BB-B811-283495D7669E}" srcId="{AE2E0FBB-3787-4803-81DA-86204D83EF6A}" destId="{046000A1-AC8D-4744-A63E-9E4CEC6CF8CD}" srcOrd="0" destOrd="0" parTransId="{CC6D632F-AF99-4EAB-A169-504B8135694C}" sibTransId="{90D651EB-8950-4B65-9756-4368D853D69A}"/>
    <dgm:cxn modelId="{06B6C8F7-45B7-4A18-8E4C-2A9D26AFE595}" type="presOf" srcId="{587E660C-8D9F-43EB-8961-0B85DDAE7D08}" destId="{B7002AC3-A636-4073-873B-D365C964C8BA}" srcOrd="0" destOrd="2" presId="urn:microsoft.com/office/officeart/2005/8/layout/hList1"/>
    <dgm:cxn modelId="{E97173F9-2B35-4E2A-98CE-5DFC2C875340}" type="presOf" srcId="{3CC3B5B2-0CA4-41F7-A923-17B90AC0257A}" destId="{DE9632CB-CECB-4328-86A1-E34BC51A7D66}" srcOrd="0" destOrd="0" presId="urn:microsoft.com/office/officeart/2005/8/layout/hList1"/>
    <dgm:cxn modelId="{57F72B8C-32ED-447F-B0FD-D93EB71067DF}" type="presParOf" srcId="{D9C33D74-5F48-4AC1-870D-C956EBBE34EE}" destId="{ECEFA215-6BEC-4122-93FF-509A15FE08F5}" srcOrd="0" destOrd="0" presId="urn:microsoft.com/office/officeart/2005/8/layout/hList1"/>
    <dgm:cxn modelId="{C6C61A13-5D29-4AF5-BAB3-36EF34846ADE}" type="presParOf" srcId="{ECEFA215-6BEC-4122-93FF-509A15FE08F5}" destId="{E1214E89-BA1D-41C4-869B-98010A4120C9}" srcOrd="0" destOrd="0" presId="urn:microsoft.com/office/officeart/2005/8/layout/hList1"/>
    <dgm:cxn modelId="{38020ACD-48AD-46D3-B76E-372B3307B0FB}" type="presParOf" srcId="{ECEFA215-6BEC-4122-93FF-509A15FE08F5}" destId="{EA93D290-B913-4DF1-B930-7E68FE8CF671}" srcOrd="1" destOrd="0" presId="urn:microsoft.com/office/officeart/2005/8/layout/hList1"/>
    <dgm:cxn modelId="{751D6888-166F-466A-A61E-DD6385A480E3}" type="presParOf" srcId="{D9C33D74-5F48-4AC1-870D-C956EBBE34EE}" destId="{0419FF23-4004-4296-B060-EF021BAE1B98}" srcOrd="1" destOrd="0" presId="urn:microsoft.com/office/officeart/2005/8/layout/hList1"/>
    <dgm:cxn modelId="{ACE3EF1E-474B-465E-98D2-2551207241E6}" type="presParOf" srcId="{D9C33D74-5F48-4AC1-870D-C956EBBE34EE}" destId="{5138C7A0-EC7A-42CE-A1A5-3A8C6948E467}" srcOrd="2" destOrd="0" presId="urn:microsoft.com/office/officeart/2005/8/layout/hList1"/>
    <dgm:cxn modelId="{4557DF57-E6BC-4C90-B38A-378F3D58F1BB}" type="presParOf" srcId="{5138C7A0-EC7A-42CE-A1A5-3A8C6948E467}" destId="{DA1564D1-1F06-4637-B065-4FE2E7B3B16A}" srcOrd="0" destOrd="0" presId="urn:microsoft.com/office/officeart/2005/8/layout/hList1"/>
    <dgm:cxn modelId="{3F1DF8B0-FCF1-4000-B07A-53BD9A6AAFAF}" type="presParOf" srcId="{5138C7A0-EC7A-42CE-A1A5-3A8C6948E467}" destId="{DE9632CB-CECB-4328-86A1-E34BC51A7D66}" srcOrd="1" destOrd="0" presId="urn:microsoft.com/office/officeart/2005/8/layout/hList1"/>
    <dgm:cxn modelId="{F79BFD78-4177-456D-803D-3B8155B274C3}" type="presParOf" srcId="{D9C33D74-5F48-4AC1-870D-C956EBBE34EE}" destId="{43815274-3C80-4ECE-8CBB-698826C00552}" srcOrd="3" destOrd="0" presId="urn:microsoft.com/office/officeart/2005/8/layout/hList1"/>
    <dgm:cxn modelId="{5CE6AC03-B8AB-4978-AB64-167ECD86E68D}" type="presParOf" srcId="{D9C33D74-5F48-4AC1-870D-C956EBBE34EE}" destId="{2D250728-758E-413B-9095-A47AC7D61ADC}" srcOrd="4" destOrd="0" presId="urn:microsoft.com/office/officeart/2005/8/layout/hList1"/>
    <dgm:cxn modelId="{2E523EDB-662A-4C21-AC20-3138DB80B4CC}" type="presParOf" srcId="{2D250728-758E-413B-9095-A47AC7D61ADC}" destId="{E221C1DC-5DC4-4154-B735-636FFA4633D4}" srcOrd="0" destOrd="0" presId="urn:microsoft.com/office/officeart/2005/8/layout/hList1"/>
    <dgm:cxn modelId="{2BB60BD9-E4D0-4A8E-AEB1-668AF849DBEB}" type="presParOf" srcId="{2D250728-758E-413B-9095-A47AC7D61ADC}" destId="{B7002AC3-A636-4073-873B-D365C964C8BA}" srcOrd="1" destOrd="0" presId="urn:microsoft.com/office/officeart/2005/8/layout/hList1"/>
    <dgm:cxn modelId="{0323F636-F86E-483E-872E-3ECB26BF65DD}" type="presParOf" srcId="{D9C33D74-5F48-4AC1-870D-C956EBBE34EE}" destId="{C1F6A5AA-AE83-4A79-8F13-7E9F9593F22D}" srcOrd="5" destOrd="0" presId="urn:microsoft.com/office/officeart/2005/8/layout/hList1"/>
    <dgm:cxn modelId="{3D7C422D-58C6-495A-850B-D1DD7230FE01}" type="presParOf" srcId="{D9C33D74-5F48-4AC1-870D-C956EBBE34EE}" destId="{5C83BBB7-7097-4543-AAA8-DA7903E4C96D}" srcOrd="6" destOrd="0" presId="urn:microsoft.com/office/officeart/2005/8/layout/hList1"/>
    <dgm:cxn modelId="{75A573E4-387B-4D2A-8EA6-0669C91748A5}" type="presParOf" srcId="{5C83BBB7-7097-4543-AAA8-DA7903E4C96D}" destId="{BEAC472E-4FB8-499A-93E5-0517524A3DBE}" srcOrd="0" destOrd="0" presId="urn:microsoft.com/office/officeart/2005/8/layout/hList1"/>
    <dgm:cxn modelId="{B5235D72-4C9D-46E0-AFA1-FC80C0FA14EC}" type="presParOf" srcId="{5C83BBB7-7097-4543-AAA8-DA7903E4C96D}" destId="{8FD158C7-F792-4CA6-A367-B26C978BD0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14E89-BA1D-41C4-869B-98010A4120C9}">
      <dsp:nvSpPr>
        <dsp:cNvPr id="0" name=""/>
        <dsp:cNvSpPr/>
      </dsp:nvSpPr>
      <dsp:spPr>
        <a:xfrm>
          <a:off x="4282" y="1318226"/>
          <a:ext cx="2574961" cy="806400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Conceptos</a:t>
          </a:r>
          <a:r>
            <a:rPr lang="es-BO" sz="1700" kern="1200" dirty="0"/>
            <a:t> Fundamentales</a:t>
          </a:r>
          <a:endParaRPr lang="en-US" sz="1700" kern="1200" dirty="0"/>
        </a:p>
      </dsp:txBody>
      <dsp:txXfrm>
        <a:off x="4282" y="1318226"/>
        <a:ext cx="2574961" cy="806400"/>
      </dsp:txXfrm>
    </dsp:sp>
    <dsp:sp modelId="{EA93D290-B913-4DF1-B930-7E68FE8CF671}">
      <dsp:nvSpPr>
        <dsp:cNvPr id="0" name=""/>
        <dsp:cNvSpPr/>
      </dsp:nvSpPr>
      <dsp:spPr>
        <a:xfrm>
          <a:off x="4282" y="2124626"/>
          <a:ext cx="2574961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SDWAN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Menor costo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Mayor flexibilidad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Mayor seguridad</a:t>
          </a:r>
          <a:endParaRPr lang="en-US" sz="1400" kern="1200" dirty="0"/>
        </a:p>
      </dsp:txBody>
      <dsp:txXfrm>
        <a:off x="4282" y="2124626"/>
        <a:ext cx="2574961" cy="2382660"/>
      </dsp:txXfrm>
    </dsp:sp>
    <dsp:sp modelId="{DA1564D1-1F06-4637-B065-4FE2E7B3B16A}">
      <dsp:nvSpPr>
        <dsp:cNvPr id="0" name=""/>
        <dsp:cNvSpPr/>
      </dsp:nvSpPr>
      <dsp:spPr>
        <a:xfrm>
          <a:off x="2939738" y="1318226"/>
          <a:ext cx="2574961" cy="806400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Optimización</a:t>
          </a:r>
          <a:r>
            <a:rPr lang="es-BO" sz="1700" kern="1200" dirty="0"/>
            <a:t> del t</a:t>
          </a: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r</a:t>
          </a:r>
          <a:r>
            <a:rPr lang="es-BO" sz="1700" kern="1200" dirty="0"/>
            <a:t>áfico</a:t>
          </a:r>
          <a:endParaRPr lang="en-US" sz="1700" kern="1200" dirty="0"/>
        </a:p>
      </dsp:txBody>
      <dsp:txXfrm>
        <a:off x="2939738" y="1318226"/>
        <a:ext cx="2574961" cy="806400"/>
      </dsp:txXfrm>
    </dsp:sp>
    <dsp:sp modelId="{DE9632CB-CECB-4328-86A1-E34BC51A7D66}">
      <dsp:nvSpPr>
        <dsp:cNvPr id="0" name=""/>
        <dsp:cNvSpPr/>
      </dsp:nvSpPr>
      <dsp:spPr>
        <a:xfrm>
          <a:off x="2939738" y="2124626"/>
          <a:ext cx="2574961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Maximiza rendimiento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 err="1"/>
            <a:t>Service</a:t>
          </a:r>
          <a:r>
            <a:rPr lang="es-BO" sz="1400" kern="1200" dirty="0"/>
            <a:t> Leven </a:t>
          </a:r>
          <a:r>
            <a:rPr lang="es-BO" sz="1400" kern="1200" dirty="0" err="1"/>
            <a:t>Agreement</a:t>
          </a:r>
          <a:r>
            <a:rPr lang="es-BO" sz="1400" kern="1200" dirty="0"/>
            <a:t> (SLA)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 err="1"/>
            <a:t>Traffic</a:t>
          </a:r>
          <a:r>
            <a:rPr lang="es-BO" sz="1400" kern="1200" dirty="0"/>
            <a:t> </a:t>
          </a:r>
          <a:r>
            <a:rPr lang="es-BO" sz="1400" kern="1200" dirty="0" err="1"/>
            <a:t>Shaping</a:t>
          </a:r>
          <a:r>
            <a:rPr lang="es-BO" sz="1400" kern="1200" dirty="0"/>
            <a:t> y </a:t>
          </a:r>
          <a:r>
            <a:rPr lang="es-BO" sz="1400" kern="1200" dirty="0" err="1"/>
            <a:t>Quality</a:t>
          </a:r>
          <a:r>
            <a:rPr lang="es-BO" sz="1400" kern="1200" dirty="0"/>
            <a:t> </a:t>
          </a:r>
          <a:r>
            <a:rPr lang="es-BO" sz="1400" kern="1200" dirty="0" err="1"/>
            <a:t>of</a:t>
          </a:r>
          <a:r>
            <a:rPr lang="es-BO" sz="1400" kern="1200" dirty="0"/>
            <a:t> </a:t>
          </a:r>
          <a:r>
            <a:rPr lang="es-BO" sz="1400" kern="1200" dirty="0" err="1"/>
            <a:t>Service</a:t>
          </a:r>
          <a:r>
            <a:rPr lang="es-BO" sz="1400" kern="1200" dirty="0"/>
            <a:t> (</a:t>
          </a:r>
          <a:r>
            <a:rPr lang="es-BO" sz="1400" kern="1200" dirty="0" err="1"/>
            <a:t>QoS</a:t>
          </a:r>
          <a:r>
            <a:rPr lang="es-BO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Virtual </a:t>
          </a:r>
          <a:r>
            <a:rPr lang="es-BO" sz="1400" kern="1200" dirty="0" err="1"/>
            <a:t>Private</a:t>
          </a:r>
          <a:r>
            <a:rPr lang="es-BO" sz="1400" kern="1200" dirty="0"/>
            <a:t> Networks (VPN)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Visibilidad profunda con Next </a:t>
          </a:r>
          <a:r>
            <a:rPr lang="es-BO" sz="1400" kern="1200" dirty="0" err="1"/>
            <a:t>Generation</a:t>
          </a:r>
          <a:r>
            <a:rPr lang="es-BO" sz="1400" kern="1200" dirty="0"/>
            <a:t> Firewall (NGFW)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939738" y="2124626"/>
        <a:ext cx="2574961" cy="2382660"/>
      </dsp:txXfrm>
    </dsp:sp>
    <dsp:sp modelId="{E221C1DC-5DC4-4154-B735-636FFA4633D4}">
      <dsp:nvSpPr>
        <dsp:cNvPr id="0" name=""/>
        <dsp:cNvSpPr/>
      </dsp:nvSpPr>
      <dsp:spPr>
        <a:xfrm>
          <a:off x="5875194" y="1318226"/>
          <a:ext cx="2574961" cy="806400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800" kern="1200" dirty="0"/>
            <a:t>Arquitecturas</a:t>
          </a:r>
          <a:endParaRPr lang="en-US" sz="2800" kern="1200" dirty="0"/>
        </a:p>
      </dsp:txBody>
      <dsp:txXfrm>
        <a:off x="5875194" y="1318226"/>
        <a:ext cx="2574961" cy="806400"/>
      </dsp:txXfrm>
    </dsp:sp>
    <dsp:sp modelId="{B7002AC3-A636-4073-873B-D365C964C8BA}">
      <dsp:nvSpPr>
        <dsp:cNvPr id="0" name=""/>
        <dsp:cNvSpPr/>
      </dsp:nvSpPr>
      <dsp:spPr>
        <a:xfrm>
          <a:off x="5875194" y="2124626"/>
          <a:ext cx="2574961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Enfoque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Acceso a Internet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Conexión de sucursales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Principios de diseño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Arquitectura Hub &amp; </a:t>
          </a:r>
          <a:r>
            <a:rPr lang="es-BO" sz="1400" kern="1200" dirty="0" err="1"/>
            <a:t>Spoke</a:t>
          </a:r>
          <a:endParaRPr lang="en-US" sz="1400" kern="1200" dirty="0"/>
        </a:p>
      </dsp:txBody>
      <dsp:txXfrm>
        <a:off x="5875194" y="2124626"/>
        <a:ext cx="2574961" cy="2382660"/>
      </dsp:txXfrm>
    </dsp:sp>
    <dsp:sp modelId="{BEAC472E-4FB8-499A-93E5-0517524A3DBE}">
      <dsp:nvSpPr>
        <dsp:cNvPr id="0" name=""/>
        <dsp:cNvSpPr/>
      </dsp:nvSpPr>
      <dsp:spPr>
        <a:xfrm>
          <a:off x="8810651" y="1318226"/>
          <a:ext cx="2574961" cy="806400"/>
        </a:xfrm>
        <a:prstGeom prst="rect">
          <a:avLst/>
        </a:prstGeom>
        <a:gradFill rotWithShape="1">
          <a:gsLst>
            <a:gs pos="0">
              <a:schemeClr val="accent4">
                <a:tint val="100000"/>
                <a:shade val="100000"/>
                <a:satMod val="130000"/>
              </a:schemeClr>
            </a:gs>
            <a:gs pos="100000">
              <a:schemeClr val="accent4"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1700" kern="1200" dirty="0">
              <a:solidFill>
                <a:srgbClr val="37474F"/>
              </a:solidFill>
              <a:latin typeface="Arial"/>
              <a:ea typeface="+mn-ea"/>
              <a:cs typeface="+mn-cs"/>
            </a:rPr>
            <a:t>Contingencia</a:t>
          </a:r>
          <a:endParaRPr lang="en-US" sz="1700" kern="1200" dirty="0">
            <a:solidFill>
              <a:srgbClr val="37474F"/>
            </a:solidFill>
            <a:latin typeface="Arial"/>
            <a:ea typeface="+mn-ea"/>
            <a:cs typeface="+mn-cs"/>
          </a:endParaRPr>
        </a:p>
      </dsp:txBody>
      <dsp:txXfrm>
        <a:off x="8810651" y="1318226"/>
        <a:ext cx="2574961" cy="806400"/>
      </dsp:txXfrm>
    </dsp:sp>
    <dsp:sp modelId="{8FD158C7-F792-4CA6-A367-B26C978BD0A8}">
      <dsp:nvSpPr>
        <dsp:cNvPr id="0" name=""/>
        <dsp:cNvSpPr/>
      </dsp:nvSpPr>
      <dsp:spPr>
        <a:xfrm>
          <a:off x="8810651" y="2124626"/>
          <a:ext cx="2574961" cy="23826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Fallos de enlace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Fallo de servidor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BO" sz="1400" kern="1200" dirty="0"/>
            <a:t>Fallo de sitio</a:t>
          </a:r>
          <a:endParaRPr lang="en-US" sz="1400" kern="1200" dirty="0"/>
        </a:p>
      </dsp:txBody>
      <dsp:txXfrm>
        <a:off x="8810651" y="2124626"/>
        <a:ext cx="2574961" cy="2382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26691-A88C-43C2-851C-189106C901E6}" type="datetimeFigureOut">
              <a:rPr lang="es-MX" smtClean="0"/>
              <a:t>11/06/2025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CC2D-5B38-433D-9B26-D21DEA81BF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05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49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C1AC20B5-74A6-72E7-9092-3FADAB1F1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>
            <a:extLst>
              <a:ext uri="{FF2B5EF4-FFF2-40B4-BE49-F238E27FC236}">
                <a16:creationId xmlns:a16="http://schemas.microsoft.com/office/drawing/2014/main" id="{AA7FADED-22E6-2F72-8BBF-69BB1F5E2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>
            <a:extLst>
              <a:ext uri="{FF2B5EF4-FFF2-40B4-BE49-F238E27FC236}">
                <a16:creationId xmlns:a16="http://schemas.microsoft.com/office/drawing/2014/main" id="{808AB5C2-0999-CE66-5272-221C33C71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0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48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CD191345-2A0D-4EEF-9F0A-01DE7F16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>
            <a:extLst>
              <a:ext uri="{FF2B5EF4-FFF2-40B4-BE49-F238E27FC236}">
                <a16:creationId xmlns:a16="http://schemas.microsoft.com/office/drawing/2014/main" id="{DF5463B4-EDDF-B001-8D07-D69B2A02C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>
            <a:extLst>
              <a:ext uri="{FF2B5EF4-FFF2-40B4-BE49-F238E27FC236}">
                <a16:creationId xmlns:a16="http://schemas.microsoft.com/office/drawing/2014/main" id="{BBDF81E3-F97D-4089-6CAA-173D98F09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2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6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F59C770F-C31F-22CA-F3B1-DFE57C80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>
            <a:extLst>
              <a:ext uri="{FF2B5EF4-FFF2-40B4-BE49-F238E27FC236}">
                <a16:creationId xmlns:a16="http://schemas.microsoft.com/office/drawing/2014/main" id="{A5DF14AC-B44B-F852-4A6B-89EDA5BCC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>
            <a:extLst>
              <a:ext uri="{FF2B5EF4-FFF2-40B4-BE49-F238E27FC236}">
                <a16:creationId xmlns:a16="http://schemas.microsoft.com/office/drawing/2014/main" id="{ABD108ED-EF24-0CD7-7BFD-18C9D0BFC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38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92DEA51D-0883-1886-D5CA-B14B4385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:notes">
            <a:extLst>
              <a:ext uri="{FF2B5EF4-FFF2-40B4-BE49-F238E27FC236}">
                <a16:creationId xmlns:a16="http://schemas.microsoft.com/office/drawing/2014/main" id="{F6E2B7E7-DECD-6C43-B532-09D380E86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5:notes">
            <a:extLst>
              <a:ext uri="{FF2B5EF4-FFF2-40B4-BE49-F238E27FC236}">
                <a16:creationId xmlns:a16="http://schemas.microsoft.com/office/drawing/2014/main" id="{6E034BA7-4297-3891-8FF3-178153D94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7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21bc764656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g121bc764656_2_3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6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8"/>
          <p:cNvSpPr/>
          <p:nvPr/>
        </p:nvSpPr>
        <p:spPr>
          <a:xfrm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8"/>
          <p:cNvSpPr txBox="1">
            <a:spLocks noGrp="1"/>
          </p:cNvSpPr>
          <p:nvPr>
            <p:ph type="ctrTitle"/>
          </p:nvPr>
        </p:nvSpPr>
        <p:spPr>
          <a:xfrm>
            <a:off x="6424817" y="1856167"/>
            <a:ext cx="4702800" cy="2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subTitle" idx="1"/>
          </p:nvPr>
        </p:nvSpPr>
        <p:spPr>
          <a:xfrm>
            <a:off x="6684417" y="4369501"/>
            <a:ext cx="44432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30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85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30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33403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9B6F9-E215-3344-BA2B-BE27EDE1E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051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5E090-1671-4B14-9A2E-3FF5BE76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ACD44-24B5-4E1E-AC8E-A4F6C74E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F9283-49DA-4078-AA5F-87582D45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E112-2E5F-4DCD-ABD6-284287187547}" type="datetimeFigureOut">
              <a:rPr lang="es-BO" smtClean="0"/>
              <a:t>11/6/2025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0D10B-40CC-444E-AD49-7A0B11D2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3EFE8A-CB19-46FB-9A78-3C0A334A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95730-7FA6-48AF-9C9C-8F88FA54000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8768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A02C2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5" dirty="0"/>
              <a:t>Fortinet</a:t>
            </a:r>
            <a:r>
              <a:rPr spc="-4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4242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872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6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"/>
          <p:cNvSpPr txBox="1">
            <a:spLocks noGrp="1"/>
          </p:cNvSpPr>
          <p:nvPr>
            <p:ph type="subTitle" idx="1"/>
          </p:nvPr>
        </p:nvSpPr>
        <p:spPr>
          <a:xfrm>
            <a:off x="1141600" y="1487569"/>
            <a:ext cx="10227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" name="Google Shape;14;p39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 txBox="1">
            <a:spLocks noGrp="1"/>
          </p:cNvSpPr>
          <p:nvPr>
            <p:ph type="ctrTitle"/>
          </p:nvPr>
        </p:nvSpPr>
        <p:spPr>
          <a:xfrm>
            <a:off x="1264800" y="480857"/>
            <a:ext cx="968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1036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2"/>
          <p:cNvSpPr txBox="1">
            <a:spLocks noGrp="1"/>
          </p:cNvSpPr>
          <p:nvPr>
            <p:ph type="subTitle" idx="1"/>
          </p:nvPr>
        </p:nvSpPr>
        <p:spPr>
          <a:xfrm>
            <a:off x="6943133" y="5062161"/>
            <a:ext cx="31800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4" name="Google Shape;44;p42"/>
          <p:cNvSpPr txBox="1">
            <a:spLocks noGrp="1"/>
          </p:cNvSpPr>
          <p:nvPr>
            <p:ph type="subTitle" idx="2"/>
          </p:nvPr>
        </p:nvSpPr>
        <p:spPr>
          <a:xfrm>
            <a:off x="6943133" y="2610467"/>
            <a:ext cx="3180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" name="Google Shape;45;p42"/>
          <p:cNvSpPr txBox="1">
            <a:spLocks noGrp="1"/>
          </p:cNvSpPr>
          <p:nvPr>
            <p:ph type="subTitle" idx="3"/>
          </p:nvPr>
        </p:nvSpPr>
        <p:spPr>
          <a:xfrm>
            <a:off x="6943133" y="2824633"/>
            <a:ext cx="3850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subTitle" idx="4"/>
          </p:nvPr>
        </p:nvSpPr>
        <p:spPr>
          <a:xfrm>
            <a:off x="6943133" y="5303167"/>
            <a:ext cx="3850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7" name="Google Shape;47;p42"/>
          <p:cNvSpPr/>
          <p:nvPr/>
        </p:nvSpPr>
        <p:spPr>
          <a:xfrm>
            <a:off x="0" y="4916000"/>
            <a:ext cx="2183200" cy="1942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2"/>
          <p:cNvSpPr txBox="1">
            <a:spLocks noGrp="1"/>
          </p:cNvSpPr>
          <p:nvPr>
            <p:ph type="ctrTitle"/>
          </p:nvPr>
        </p:nvSpPr>
        <p:spPr>
          <a:xfrm>
            <a:off x="1264800" y="480857"/>
            <a:ext cx="968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ubTitle" idx="5"/>
          </p:nvPr>
        </p:nvSpPr>
        <p:spPr>
          <a:xfrm>
            <a:off x="1940900" y="5062167"/>
            <a:ext cx="3548800" cy="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0" name="Google Shape;50;p42"/>
          <p:cNvSpPr txBox="1">
            <a:spLocks noGrp="1"/>
          </p:cNvSpPr>
          <p:nvPr>
            <p:ph type="subTitle" idx="6"/>
          </p:nvPr>
        </p:nvSpPr>
        <p:spPr>
          <a:xfrm>
            <a:off x="1940900" y="2610467"/>
            <a:ext cx="31800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ubTitle" idx="7"/>
          </p:nvPr>
        </p:nvSpPr>
        <p:spPr>
          <a:xfrm>
            <a:off x="1940900" y="2824633"/>
            <a:ext cx="3850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subTitle" idx="8"/>
          </p:nvPr>
        </p:nvSpPr>
        <p:spPr>
          <a:xfrm>
            <a:off x="1940900" y="5303167"/>
            <a:ext cx="38500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46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Quote 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/>
          <p:nvPr/>
        </p:nvSpPr>
        <p:spPr>
          <a:xfrm flipH="1">
            <a:off x="-16" y="3873333"/>
            <a:ext cx="4130400" cy="31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4"/>
          <p:cNvSpPr txBox="1">
            <a:spLocks noGrp="1"/>
          </p:cNvSpPr>
          <p:nvPr>
            <p:ph type="subTitle" idx="1"/>
          </p:nvPr>
        </p:nvSpPr>
        <p:spPr>
          <a:xfrm flipH="1">
            <a:off x="2014856" y="3875244"/>
            <a:ext cx="4068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ubTitle" idx="2"/>
          </p:nvPr>
        </p:nvSpPr>
        <p:spPr>
          <a:xfrm flipH="1">
            <a:off x="2014951" y="2779667"/>
            <a:ext cx="4119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25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0" y="1157900"/>
            <a:ext cx="1851600" cy="23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6"/>
          <p:cNvSpPr txBox="1">
            <a:spLocks noGrp="1"/>
          </p:cNvSpPr>
          <p:nvPr>
            <p:ph type="title"/>
          </p:nvPr>
        </p:nvSpPr>
        <p:spPr>
          <a:xfrm flipH="1">
            <a:off x="1141599" y="2274064"/>
            <a:ext cx="3521200" cy="1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8" name="Google Shape;68;p46"/>
          <p:cNvSpPr txBox="1">
            <a:spLocks noGrp="1"/>
          </p:cNvSpPr>
          <p:nvPr>
            <p:ph type="subTitle" idx="1"/>
          </p:nvPr>
        </p:nvSpPr>
        <p:spPr>
          <a:xfrm>
            <a:off x="1141733" y="3663100"/>
            <a:ext cx="3732000" cy="2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0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>
            <a:spLocks noGrp="1"/>
          </p:cNvSpPr>
          <p:nvPr>
            <p:ph type="subTitle" idx="1"/>
          </p:nvPr>
        </p:nvSpPr>
        <p:spPr>
          <a:xfrm>
            <a:off x="8252951" y="3094800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ubTitle" idx="2"/>
          </p:nvPr>
        </p:nvSpPr>
        <p:spPr>
          <a:xfrm>
            <a:off x="783816" y="3094800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subTitle" idx="3"/>
          </p:nvPr>
        </p:nvSpPr>
        <p:spPr>
          <a:xfrm>
            <a:off x="4478816" y="3094800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47"/>
          <p:cNvSpPr/>
          <p:nvPr/>
        </p:nvSpPr>
        <p:spPr>
          <a:xfrm flipH="1">
            <a:off x="1034040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7"/>
          <p:cNvSpPr txBox="1">
            <a:spLocks noGrp="1"/>
          </p:cNvSpPr>
          <p:nvPr>
            <p:ph type="ctrTitle"/>
          </p:nvPr>
        </p:nvSpPr>
        <p:spPr>
          <a:xfrm flipH="1">
            <a:off x="1241200" y="489071"/>
            <a:ext cx="96860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subTitle" idx="4"/>
          </p:nvPr>
        </p:nvSpPr>
        <p:spPr>
          <a:xfrm>
            <a:off x="8252957" y="2673795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subTitle" idx="5"/>
          </p:nvPr>
        </p:nvSpPr>
        <p:spPr>
          <a:xfrm>
            <a:off x="783800" y="2673795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ubTitle" idx="6"/>
          </p:nvPr>
        </p:nvSpPr>
        <p:spPr>
          <a:xfrm>
            <a:off x="4478811" y="2673795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subTitle" idx="7"/>
          </p:nvPr>
        </p:nvSpPr>
        <p:spPr>
          <a:xfrm>
            <a:off x="8252951" y="5408407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ubTitle" idx="8"/>
          </p:nvPr>
        </p:nvSpPr>
        <p:spPr>
          <a:xfrm>
            <a:off x="783816" y="5408407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subTitle" idx="9"/>
          </p:nvPr>
        </p:nvSpPr>
        <p:spPr>
          <a:xfrm>
            <a:off x="4478816" y="5408407"/>
            <a:ext cx="32344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subTitle" idx="13"/>
          </p:nvPr>
        </p:nvSpPr>
        <p:spPr>
          <a:xfrm>
            <a:off x="8252957" y="4987403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subTitle" idx="14"/>
          </p:nvPr>
        </p:nvSpPr>
        <p:spPr>
          <a:xfrm>
            <a:off x="783800" y="4987403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ubTitle" idx="15"/>
          </p:nvPr>
        </p:nvSpPr>
        <p:spPr>
          <a:xfrm>
            <a:off x="4478811" y="4987403"/>
            <a:ext cx="3234400" cy="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98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solidFill>
          <a:srgbClr val="EFEFE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9"/>
          <p:cNvSpPr/>
          <p:nvPr/>
        </p:nvSpPr>
        <p:spPr>
          <a:xfrm flipH="1">
            <a:off x="1034040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9"/>
          <p:cNvSpPr txBox="1">
            <a:spLocks noGrp="1"/>
          </p:cNvSpPr>
          <p:nvPr>
            <p:ph type="ctrTitle"/>
          </p:nvPr>
        </p:nvSpPr>
        <p:spPr>
          <a:xfrm flipH="1">
            <a:off x="7926000" y="489067"/>
            <a:ext cx="30012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03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1"/>
          <p:cNvSpPr/>
          <p:nvPr/>
        </p:nvSpPr>
        <p:spPr>
          <a:xfrm flipH="1">
            <a:off x="-9433" y="-174575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1"/>
          <p:cNvSpPr txBox="1">
            <a:spLocks noGrp="1"/>
          </p:cNvSpPr>
          <p:nvPr>
            <p:ph type="ctrTitle"/>
          </p:nvPr>
        </p:nvSpPr>
        <p:spPr>
          <a:xfrm>
            <a:off x="7337033" y="1881233"/>
            <a:ext cx="34628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p51"/>
          <p:cNvSpPr txBox="1">
            <a:spLocks noGrp="1"/>
          </p:cNvSpPr>
          <p:nvPr>
            <p:ph type="subTitle" idx="1"/>
          </p:nvPr>
        </p:nvSpPr>
        <p:spPr>
          <a:xfrm>
            <a:off x="7337033" y="3251500"/>
            <a:ext cx="3570400" cy="1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51"/>
          <p:cNvSpPr txBox="1"/>
          <p:nvPr/>
        </p:nvSpPr>
        <p:spPr>
          <a:xfrm>
            <a:off x="7337033" y="5454600"/>
            <a:ext cx="3929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200" b="1" i="0" u="none" strike="noStrike" cap="none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 b="0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1200" b="1" i="0" u="none" strike="noStrike" cap="none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 b="1" i="0" u="none" strike="noStrike" cap="none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0" i="0" u="none" strike="noStrike" cap="none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216847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4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47985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3" r:id="rId5"/>
    <p:sldLayoutId id="2147483674" r:id="rId6"/>
    <p:sldLayoutId id="2147483676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6" r:id="rId13"/>
    <p:sldLayoutId id="2147483691" r:id="rId14"/>
    <p:sldLayoutId id="2147483692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12612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5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344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52.png"/><Relationship Id="rId39" Type="http://schemas.openxmlformats.org/officeDocument/2006/relationships/image" Target="../media/image63.png"/><Relationship Id="rId21" Type="http://schemas.openxmlformats.org/officeDocument/2006/relationships/image" Target="../media/image28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51.png"/><Relationship Id="rId33" Type="http://schemas.openxmlformats.org/officeDocument/2006/relationships/image" Target="../media/image58.png"/><Relationship Id="rId38" Type="http://schemas.openxmlformats.org/officeDocument/2006/relationships/image" Target="../media/image38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54.png"/><Relationship Id="rId36" Type="http://schemas.openxmlformats.org/officeDocument/2006/relationships/image" Target="../media/image61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5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53.jpg"/><Relationship Id="rId30" Type="http://schemas.openxmlformats.org/officeDocument/2006/relationships/image" Target="../media/image32.png"/><Relationship Id="rId35" Type="http://schemas.openxmlformats.org/officeDocument/2006/relationships/image" Target="../media/image60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png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4.emf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image" Target="../media/image66.png"/><Relationship Id="rId21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image" Target="../media/image73.emf"/><Relationship Id="rId17" Type="http://schemas.openxmlformats.org/officeDocument/2006/relationships/image" Target="../media/image76.emf"/><Relationship Id="rId25" Type="http://schemas.openxmlformats.org/officeDocument/2006/relationships/image" Target="../media/image89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2.emf"/><Relationship Id="rId24" Type="http://schemas.openxmlformats.org/officeDocument/2006/relationships/image" Target="../media/image88.emf"/><Relationship Id="rId5" Type="http://schemas.openxmlformats.org/officeDocument/2006/relationships/image" Target="../media/image68.emf"/><Relationship Id="rId15" Type="http://schemas.openxmlformats.org/officeDocument/2006/relationships/image" Target="../media/image84.emf"/><Relationship Id="rId23" Type="http://schemas.openxmlformats.org/officeDocument/2006/relationships/image" Target="../media/image87.emf"/><Relationship Id="rId10" Type="http://schemas.openxmlformats.org/officeDocument/2006/relationships/image" Target="../media/image83.emf"/><Relationship Id="rId19" Type="http://schemas.openxmlformats.org/officeDocument/2006/relationships/image" Target="../media/image78.emf"/><Relationship Id="rId4" Type="http://schemas.openxmlformats.org/officeDocument/2006/relationships/image" Target="../media/image67.emf"/><Relationship Id="rId9" Type="http://schemas.openxmlformats.org/officeDocument/2006/relationships/image" Target="../media/image71.emf"/><Relationship Id="rId14" Type="http://schemas.openxmlformats.org/officeDocument/2006/relationships/image" Target="../media/image75.emf"/><Relationship Id="rId22" Type="http://schemas.openxmlformats.org/officeDocument/2006/relationships/image" Target="../media/image8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4.emf"/><Relationship Id="rId18" Type="http://schemas.openxmlformats.org/officeDocument/2006/relationships/image" Target="../media/image77.emf"/><Relationship Id="rId26" Type="http://schemas.openxmlformats.org/officeDocument/2006/relationships/image" Target="../media/image81.emf"/><Relationship Id="rId3" Type="http://schemas.openxmlformats.org/officeDocument/2006/relationships/image" Target="../media/image66.png"/><Relationship Id="rId21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image" Target="../media/image73.emf"/><Relationship Id="rId17" Type="http://schemas.openxmlformats.org/officeDocument/2006/relationships/image" Target="../media/image76.emf"/><Relationship Id="rId25" Type="http://schemas.openxmlformats.org/officeDocument/2006/relationships/image" Target="../media/image89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5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2.emf"/><Relationship Id="rId24" Type="http://schemas.openxmlformats.org/officeDocument/2006/relationships/image" Target="../media/image88.emf"/><Relationship Id="rId5" Type="http://schemas.openxmlformats.org/officeDocument/2006/relationships/image" Target="../media/image68.emf"/><Relationship Id="rId15" Type="http://schemas.openxmlformats.org/officeDocument/2006/relationships/image" Target="../media/image84.emf"/><Relationship Id="rId23" Type="http://schemas.openxmlformats.org/officeDocument/2006/relationships/image" Target="../media/image87.emf"/><Relationship Id="rId10" Type="http://schemas.openxmlformats.org/officeDocument/2006/relationships/image" Target="../media/image83.emf"/><Relationship Id="rId19" Type="http://schemas.openxmlformats.org/officeDocument/2006/relationships/image" Target="../media/image78.emf"/><Relationship Id="rId4" Type="http://schemas.openxmlformats.org/officeDocument/2006/relationships/image" Target="../media/image67.emf"/><Relationship Id="rId9" Type="http://schemas.openxmlformats.org/officeDocument/2006/relationships/image" Target="../media/image71.emf"/><Relationship Id="rId14" Type="http://schemas.openxmlformats.org/officeDocument/2006/relationships/image" Target="../media/image75.emf"/><Relationship Id="rId22" Type="http://schemas.openxmlformats.org/officeDocument/2006/relationships/image" Target="../media/image8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84.emf"/><Relationship Id="rId18" Type="http://schemas.openxmlformats.org/officeDocument/2006/relationships/image" Target="../media/image77.emf"/><Relationship Id="rId26" Type="http://schemas.openxmlformats.org/officeDocument/2006/relationships/image" Target="../media/image90.emf"/><Relationship Id="rId3" Type="http://schemas.openxmlformats.org/officeDocument/2006/relationships/image" Target="../media/image66.png"/><Relationship Id="rId21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image" Target="../media/image73.emf"/><Relationship Id="rId17" Type="http://schemas.openxmlformats.org/officeDocument/2006/relationships/image" Target="../media/image76.emf"/><Relationship Id="rId25" Type="http://schemas.openxmlformats.org/officeDocument/2006/relationships/image" Target="../media/image89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5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2.emf"/><Relationship Id="rId24" Type="http://schemas.openxmlformats.org/officeDocument/2006/relationships/image" Target="../media/image88.emf"/><Relationship Id="rId5" Type="http://schemas.openxmlformats.org/officeDocument/2006/relationships/image" Target="../media/image68.emf"/><Relationship Id="rId15" Type="http://schemas.openxmlformats.org/officeDocument/2006/relationships/image" Target="../media/image75.emf"/><Relationship Id="rId23" Type="http://schemas.openxmlformats.org/officeDocument/2006/relationships/image" Target="../media/image87.emf"/><Relationship Id="rId28" Type="http://schemas.openxmlformats.org/officeDocument/2006/relationships/image" Target="../media/image92.svg"/><Relationship Id="rId10" Type="http://schemas.openxmlformats.org/officeDocument/2006/relationships/image" Target="../media/image83.emf"/><Relationship Id="rId19" Type="http://schemas.openxmlformats.org/officeDocument/2006/relationships/image" Target="../media/image78.emf"/><Relationship Id="rId4" Type="http://schemas.openxmlformats.org/officeDocument/2006/relationships/image" Target="../media/image67.emf"/><Relationship Id="rId9" Type="http://schemas.openxmlformats.org/officeDocument/2006/relationships/image" Target="../media/image71.emf"/><Relationship Id="rId14" Type="http://schemas.openxmlformats.org/officeDocument/2006/relationships/image" Target="../media/image74.emf"/><Relationship Id="rId22" Type="http://schemas.openxmlformats.org/officeDocument/2006/relationships/image" Target="../media/image86.emf"/><Relationship Id="rId27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84.emf"/><Relationship Id="rId18" Type="http://schemas.openxmlformats.org/officeDocument/2006/relationships/image" Target="../media/image77.emf"/><Relationship Id="rId26" Type="http://schemas.openxmlformats.org/officeDocument/2006/relationships/image" Target="../media/image90.emf"/><Relationship Id="rId3" Type="http://schemas.openxmlformats.org/officeDocument/2006/relationships/image" Target="../media/image66.png"/><Relationship Id="rId21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image" Target="../media/image73.emf"/><Relationship Id="rId17" Type="http://schemas.openxmlformats.org/officeDocument/2006/relationships/image" Target="../media/image76.emf"/><Relationship Id="rId25" Type="http://schemas.openxmlformats.org/officeDocument/2006/relationships/image" Target="../media/image89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5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2.emf"/><Relationship Id="rId24" Type="http://schemas.openxmlformats.org/officeDocument/2006/relationships/image" Target="../media/image88.emf"/><Relationship Id="rId5" Type="http://schemas.openxmlformats.org/officeDocument/2006/relationships/image" Target="../media/image68.emf"/><Relationship Id="rId15" Type="http://schemas.openxmlformats.org/officeDocument/2006/relationships/image" Target="../media/image75.emf"/><Relationship Id="rId23" Type="http://schemas.openxmlformats.org/officeDocument/2006/relationships/image" Target="../media/image87.emf"/><Relationship Id="rId28" Type="http://schemas.openxmlformats.org/officeDocument/2006/relationships/image" Target="../media/image92.svg"/><Relationship Id="rId10" Type="http://schemas.openxmlformats.org/officeDocument/2006/relationships/image" Target="../media/image83.emf"/><Relationship Id="rId19" Type="http://schemas.openxmlformats.org/officeDocument/2006/relationships/image" Target="../media/image78.emf"/><Relationship Id="rId4" Type="http://schemas.openxmlformats.org/officeDocument/2006/relationships/image" Target="../media/image67.emf"/><Relationship Id="rId9" Type="http://schemas.openxmlformats.org/officeDocument/2006/relationships/image" Target="../media/image71.emf"/><Relationship Id="rId14" Type="http://schemas.openxmlformats.org/officeDocument/2006/relationships/image" Target="../media/image74.emf"/><Relationship Id="rId22" Type="http://schemas.openxmlformats.org/officeDocument/2006/relationships/image" Target="../media/image86.emf"/><Relationship Id="rId27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84.emf"/><Relationship Id="rId18" Type="http://schemas.openxmlformats.org/officeDocument/2006/relationships/image" Target="../media/image77.emf"/><Relationship Id="rId26" Type="http://schemas.openxmlformats.org/officeDocument/2006/relationships/image" Target="../media/image90.emf"/><Relationship Id="rId3" Type="http://schemas.openxmlformats.org/officeDocument/2006/relationships/image" Target="../media/image66.png"/><Relationship Id="rId21" Type="http://schemas.openxmlformats.org/officeDocument/2006/relationships/image" Target="../media/image80.emf"/><Relationship Id="rId7" Type="http://schemas.openxmlformats.org/officeDocument/2006/relationships/image" Target="../media/image82.emf"/><Relationship Id="rId12" Type="http://schemas.openxmlformats.org/officeDocument/2006/relationships/image" Target="../media/image73.emf"/><Relationship Id="rId17" Type="http://schemas.openxmlformats.org/officeDocument/2006/relationships/image" Target="../media/image76.emf"/><Relationship Id="rId25" Type="http://schemas.openxmlformats.org/officeDocument/2006/relationships/image" Target="../media/image89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5.emf"/><Relationship Id="rId20" Type="http://schemas.openxmlformats.org/officeDocument/2006/relationships/image" Target="../media/image79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emf"/><Relationship Id="rId11" Type="http://schemas.openxmlformats.org/officeDocument/2006/relationships/image" Target="../media/image72.emf"/><Relationship Id="rId24" Type="http://schemas.openxmlformats.org/officeDocument/2006/relationships/image" Target="../media/image88.emf"/><Relationship Id="rId5" Type="http://schemas.openxmlformats.org/officeDocument/2006/relationships/image" Target="../media/image68.emf"/><Relationship Id="rId15" Type="http://schemas.openxmlformats.org/officeDocument/2006/relationships/image" Target="../media/image75.emf"/><Relationship Id="rId23" Type="http://schemas.openxmlformats.org/officeDocument/2006/relationships/image" Target="../media/image87.emf"/><Relationship Id="rId10" Type="http://schemas.openxmlformats.org/officeDocument/2006/relationships/image" Target="../media/image83.emf"/><Relationship Id="rId19" Type="http://schemas.openxmlformats.org/officeDocument/2006/relationships/image" Target="../media/image78.emf"/><Relationship Id="rId4" Type="http://schemas.openxmlformats.org/officeDocument/2006/relationships/image" Target="../media/image67.emf"/><Relationship Id="rId9" Type="http://schemas.openxmlformats.org/officeDocument/2006/relationships/image" Target="../media/image71.emf"/><Relationship Id="rId14" Type="http://schemas.openxmlformats.org/officeDocument/2006/relationships/image" Target="../media/image74.emf"/><Relationship Id="rId22" Type="http://schemas.openxmlformats.org/officeDocument/2006/relationships/image" Target="../media/image8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sv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emf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43.emf"/><Relationship Id="rId10" Type="http://schemas.openxmlformats.org/officeDocument/2006/relationships/image" Target="../media/image46.png"/><Relationship Id="rId4" Type="http://schemas.openxmlformats.org/officeDocument/2006/relationships/image" Target="../media/image42.emf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63491" y="5535408"/>
            <a:ext cx="6003401" cy="909675"/>
          </a:xfrm>
        </p:spPr>
        <p:txBody>
          <a:bodyPr/>
          <a:lstStyle/>
          <a:p>
            <a:r>
              <a:rPr lang="en-US" sz="6600" dirty="0"/>
              <a:t>SDWAN</a:t>
            </a:r>
            <a:endParaRPr lang="en-US" sz="8800" dirty="0"/>
          </a:p>
        </p:txBody>
      </p:sp>
      <p:pic>
        <p:nvPicPr>
          <p:cNvPr id="7" name="Google Shape;169;p36">
            <a:extLst>
              <a:ext uri="{FF2B5EF4-FFF2-40B4-BE49-F238E27FC236}">
                <a16:creationId xmlns:a16="http://schemas.microsoft.com/office/drawing/2014/main" id="{6C3E8BDC-8A37-4DF0-C6FA-32188E052F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4724" y="4195593"/>
            <a:ext cx="3482168" cy="102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B1B62A8D-BF34-867A-5157-CE265D430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587" y="4226214"/>
            <a:ext cx="967892" cy="967892"/>
          </a:xfrm>
          <a:prstGeom prst="rect">
            <a:avLst/>
          </a:prstGeom>
        </p:spPr>
      </p:pic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81939EB-2C38-B84D-C5A6-AE76C9C25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67" y="261156"/>
            <a:ext cx="61626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5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69;p36">
            <a:extLst>
              <a:ext uri="{FF2B5EF4-FFF2-40B4-BE49-F238E27FC236}">
                <a16:creationId xmlns:a16="http://schemas.microsoft.com/office/drawing/2014/main" id="{72FA6350-3550-274D-566E-47553A9555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7"/>
            <a:ext cx="1141328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18A41-D038-D082-0470-93022B4837EC}"/>
              </a:ext>
            </a:extLst>
          </p:cNvPr>
          <p:cNvSpPr txBox="1">
            <a:spLocks/>
          </p:cNvSpPr>
          <p:nvPr/>
        </p:nvSpPr>
        <p:spPr>
          <a:xfrm>
            <a:off x="2023396" y="678309"/>
            <a:ext cx="5348223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Traffic Shaper (QoS)</a:t>
            </a:r>
            <a:endParaRPr lang="en-US" dirty="0"/>
          </a:p>
        </p:txBody>
      </p:sp>
      <p:sp>
        <p:nvSpPr>
          <p:cNvPr id="4" name="Google Shape;724;p5">
            <a:extLst>
              <a:ext uri="{FF2B5EF4-FFF2-40B4-BE49-F238E27FC236}">
                <a16:creationId xmlns:a16="http://schemas.microsoft.com/office/drawing/2014/main" id="{76AED0F1-5429-D94A-A008-575F2D87AD70}"/>
              </a:ext>
            </a:extLst>
          </p:cNvPr>
          <p:cNvSpPr txBox="1">
            <a:spLocks/>
          </p:cNvSpPr>
          <p:nvPr/>
        </p:nvSpPr>
        <p:spPr>
          <a:xfrm flipH="1">
            <a:off x="4819481" y="2420704"/>
            <a:ext cx="6864520" cy="121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497412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/>
                </a:solidFill>
              </a:rPr>
              <a:t>Se aplica a diferentes servicios o aplicativos en función de la demanda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646D6B-DA67-BD29-C00B-E4790F017724}"/>
              </a:ext>
            </a:extLst>
          </p:cNvPr>
          <p:cNvSpPr txBox="1"/>
          <p:nvPr/>
        </p:nvSpPr>
        <p:spPr>
          <a:xfrm>
            <a:off x="247306" y="1627836"/>
            <a:ext cx="48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MODULACIÓN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ANCHO DE BANDA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45AB9B-2369-3394-E992-30DFECD0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6" y="2323246"/>
            <a:ext cx="4600647" cy="250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7CDB88-8B41-16FE-93BF-0A80E938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292" y="3456146"/>
            <a:ext cx="6631709" cy="23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8049" y="1192577"/>
            <a:ext cx="9942513" cy="119006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0"/>
              </a:spcBef>
              <a:buClr>
                <a:srgbClr val="009E75"/>
              </a:buClr>
              <a:buFont typeface="Wingdings"/>
              <a:buChar char=""/>
              <a:tabLst>
                <a:tab pos="247015" algn="l"/>
                <a:tab pos="247650" algn="l"/>
              </a:tabLst>
            </a:pPr>
            <a:r>
              <a:rPr lang="es-MX" sz="1800" spc="-5" dirty="0">
                <a:latin typeface="Arial MT"/>
                <a:cs typeface="Arial MT"/>
              </a:rPr>
              <a:t>Visibilidad Profunda de Aplicaciones para mantener SLA Altos para Aplicativos Críticos.</a:t>
            </a:r>
            <a:endParaRPr sz="1800" dirty="0">
              <a:latin typeface="Arial MT"/>
              <a:cs typeface="Arial MT"/>
            </a:endParaRPr>
          </a:p>
          <a:p>
            <a:pPr marL="247015" indent="-234950">
              <a:lnSpc>
                <a:spcPct val="100000"/>
              </a:lnSpc>
              <a:spcBef>
                <a:spcPts val="900"/>
              </a:spcBef>
              <a:buClr>
                <a:srgbClr val="009E75"/>
              </a:buClr>
              <a:buFont typeface="Wingdings"/>
              <a:buChar char=""/>
              <a:tabLst>
                <a:tab pos="247015" algn="l"/>
                <a:tab pos="247650" algn="l"/>
              </a:tabLst>
            </a:pPr>
            <a:r>
              <a:rPr lang="es-MX" sz="1800" spc="-5" dirty="0">
                <a:latin typeface="Arial MT"/>
                <a:cs typeface="Arial MT"/>
              </a:rPr>
              <a:t>Inspección SSL para Visibilidad en Aplicativos Encriptados.</a:t>
            </a:r>
          </a:p>
          <a:p>
            <a:pPr marL="247015" indent="-234950">
              <a:lnSpc>
                <a:spcPct val="100000"/>
              </a:lnSpc>
              <a:spcBef>
                <a:spcPts val="900"/>
              </a:spcBef>
              <a:buClr>
                <a:srgbClr val="009E75"/>
              </a:buClr>
              <a:buFont typeface="Wingdings"/>
              <a:buChar char=""/>
              <a:tabLst>
                <a:tab pos="247015" algn="l"/>
                <a:tab pos="247650" algn="l"/>
              </a:tabLst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2F983C04-8DEB-2AA8-95B0-ABE14EAC71E7}"/>
              </a:ext>
            </a:extLst>
          </p:cNvPr>
          <p:cNvSpPr txBox="1">
            <a:spLocks/>
          </p:cNvSpPr>
          <p:nvPr/>
        </p:nvSpPr>
        <p:spPr>
          <a:xfrm>
            <a:off x="1923490" y="618276"/>
            <a:ext cx="10268510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Visibilidad Profunda de </a:t>
            </a:r>
            <a:r>
              <a:rPr lang="en-US" sz="3000" dirty="0" err="1"/>
              <a:t>Tráfico</a:t>
            </a:r>
            <a:r>
              <a:rPr lang="en-US" sz="3000" dirty="0"/>
              <a:t> SSL y No </a:t>
            </a:r>
            <a:r>
              <a:rPr lang="en-US" sz="3000" dirty="0" err="1"/>
              <a:t>Encriptado</a:t>
            </a:r>
            <a:endParaRPr lang="en-US" sz="3000" dirty="0"/>
          </a:p>
        </p:txBody>
      </p:sp>
      <p:pic>
        <p:nvPicPr>
          <p:cNvPr id="76" name="Google Shape;169;p36">
            <a:extLst>
              <a:ext uri="{FF2B5EF4-FFF2-40B4-BE49-F238E27FC236}">
                <a16:creationId xmlns:a16="http://schemas.microsoft.com/office/drawing/2014/main" id="{588F1917-EAFC-A287-CDDD-52AF17A667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object 2">
            <a:extLst>
              <a:ext uri="{FF2B5EF4-FFF2-40B4-BE49-F238E27FC236}">
                <a16:creationId xmlns:a16="http://schemas.microsoft.com/office/drawing/2014/main" id="{BAA66D56-366F-7CA6-8063-921F6547134A}"/>
              </a:ext>
            </a:extLst>
          </p:cNvPr>
          <p:cNvGrpSpPr/>
          <p:nvPr/>
        </p:nvGrpSpPr>
        <p:grpSpPr>
          <a:xfrm>
            <a:off x="2631694" y="3952621"/>
            <a:ext cx="2056383" cy="1403350"/>
            <a:chOff x="2631694" y="3952621"/>
            <a:chExt cx="2056383" cy="1403350"/>
          </a:xfrm>
        </p:grpSpPr>
        <p:sp>
          <p:nvSpPr>
            <p:cNvPr id="120" name="object 3">
              <a:extLst>
                <a:ext uri="{FF2B5EF4-FFF2-40B4-BE49-F238E27FC236}">
                  <a16:creationId xmlns:a16="http://schemas.microsoft.com/office/drawing/2014/main" id="{FDAA1FB8-6259-FB89-BA56-1EA4A3CF1DC0}"/>
                </a:ext>
              </a:extLst>
            </p:cNvPr>
            <p:cNvSpPr/>
            <p:nvPr/>
          </p:nvSpPr>
          <p:spPr>
            <a:xfrm>
              <a:off x="2631694" y="3952621"/>
              <a:ext cx="1412875" cy="1403350"/>
            </a:xfrm>
            <a:custGeom>
              <a:avLst/>
              <a:gdLst/>
              <a:ahLst/>
              <a:cxnLst/>
              <a:rect l="l" t="t" r="r" b="b"/>
              <a:pathLst>
                <a:path w="1412875" h="1403350">
                  <a:moveTo>
                    <a:pt x="706119" y="0"/>
                  </a:moveTo>
                  <a:lnTo>
                    <a:pt x="657770" y="1618"/>
                  </a:lnTo>
                  <a:lnTo>
                    <a:pt x="610295" y="6403"/>
                  </a:lnTo>
                  <a:lnTo>
                    <a:pt x="563801" y="14252"/>
                  </a:lnTo>
                  <a:lnTo>
                    <a:pt x="518392" y="25058"/>
                  </a:lnTo>
                  <a:lnTo>
                    <a:pt x="474173" y="38718"/>
                  </a:lnTo>
                  <a:lnTo>
                    <a:pt x="431250" y="55127"/>
                  </a:lnTo>
                  <a:lnTo>
                    <a:pt x="389727" y="74182"/>
                  </a:lnTo>
                  <a:lnTo>
                    <a:pt x="349710" y="95776"/>
                  </a:lnTo>
                  <a:lnTo>
                    <a:pt x="311305" y="119807"/>
                  </a:lnTo>
                  <a:lnTo>
                    <a:pt x="274615" y="146169"/>
                  </a:lnTo>
                  <a:lnTo>
                    <a:pt x="239746" y="174758"/>
                  </a:lnTo>
                  <a:lnTo>
                    <a:pt x="206803" y="205470"/>
                  </a:lnTo>
                  <a:lnTo>
                    <a:pt x="175892" y="238199"/>
                  </a:lnTo>
                  <a:lnTo>
                    <a:pt x="147117" y="272843"/>
                  </a:lnTo>
                  <a:lnTo>
                    <a:pt x="120584" y="309295"/>
                  </a:lnTo>
                  <a:lnTo>
                    <a:pt x="96397" y="347453"/>
                  </a:lnTo>
                  <a:lnTo>
                    <a:pt x="74662" y="387210"/>
                  </a:lnTo>
                  <a:lnTo>
                    <a:pt x="55485" y="428464"/>
                  </a:lnTo>
                  <a:lnTo>
                    <a:pt x="38969" y="471109"/>
                  </a:lnTo>
                  <a:lnTo>
                    <a:pt x="25220" y="515040"/>
                  </a:lnTo>
                  <a:lnTo>
                    <a:pt x="14344" y="560155"/>
                  </a:lnTo>
                  <a:lnTo>
                    <a:pt x="6445" y="606347"/>
                  </a:lnTo>
                  <a:lnTo>
                    <a:pt x="1628" y="653513"/>
                  </a:lnTo>
                  <a:lnTo>
                    <a:pt x="0" y="701547"/>
                  </a:lnTo>
                  <a:lnTo>
                    <a:pt x="1628" y="749567"/>
                  </a:lnTo>
                  <a:lnTo>
                    <a:pt x="6445" y="796719"/>
                  </a:lnTo>
                  <a:lnTo>
                    <a:pt x="14344" y="842899"/>
                  </a:lnTo>
                  <a:lnTo>
                    <a:pt x="25220" y="888001"/>
                  </a:lnTo>
                  <a:lnTo>
                    <a:pt x="38969" y="931922"/>
                  </a:lnTo>
                  <a:lnTo>
                    <a:pt x="55485" y="974558"/>
                  </a:lnTo>
                  <a:lnTo>
                    <a:pt x="74662" y="1015803"/>
                  </a:lnTo>
                  <a:lnTo>
                    <a:pt x="96397" y="1055553"/>
                  </a:lnTo>
                  <a:lnTo>
                    <a:pt x="120584" y="1093704"/>
                  </a:lnTo>
                  <a:lnTo>
                    <a:pt x="147117" y="1130150"/>
                  </a:lnTo>
                  <a:lnTo>
                    <a:pt x="175892" y="1164789"/>
                  </a:lnTo>
                  <a:lnTo>
                    <a:pt x="206803" y="1197514"/>
                  </a:lnTo>
                  <a:lnTo>
                    <a:pt x="239746" y="1228222"/>
                  </a:lnTo>
                  <a:lnTo>
                    <a:pt x="274615" y="1256808"/>
                  </a:lnTo>
                  <a:lnTo>
                    <a:pt x="311305" y="1283168"/>
                  </a:lnTo>
                  <a:lnTo>
                    <a:pt x="349710" y="1307196"/>
                  </a:lnTo>
                  <a:lnTo>
                    <a:pt x="389727" y="1328789"/>
                  </a:lnTo>
                  <a:lnTo>
                    <a:pt x="431250" y="1347843"/>
                  </a:lnTo>
                  <a:lnTo>
                    <a:pt x="474173" y="1364251"/>
                  </a:lnTo>
                  <a:lnTo>
                    <a:pt x="518392" y="1377911"/>
                  </a:lnTo>
                  <a:lnTo>
                    <a:pt x="563801" y="1388717"/>
                  </a:lnTo>
                  <a:lnTo>
                    <a:pt x="610295" y="1396565"/>
                  </a:lnTo>
                  <a:lnTo>
                    <a:pt x="657770" y="1401350"/>
                  </a:lnTo>
                  <a:lnTo>
                    <a:pt x="706119" y="1402968"/>
                  </a:lnTo>
                  <a:lnTo>
                    <a:pt x="754470" y="1401350"/>
                  </a:lnTo>
                  <a:lnTo>
                    <a:pt x="801946" y="1396565"/>
                  </a:lnTo>
                  <a:lnTo>
                    <a:pt x="848444" y="1388717"/>
                  </a:lnTo>
                  <a:lnTo>
                    <a:pt x="893857" y="1377911"/>
                  </a:lnTo>
                  <a:lnTo>
                    <a:pt x="938080" y="1364251"/>
                  </a:lnTo>
                  <a:lnTo>
                    <a:pt x="981009" y="1347843"/>
                  </a:lnTo>
                  <a:lnTo>
                    <a:pt x="1022538" y="1328789"/>
                  </a:lnTo>
                  <a:lnTo>
                    <a:pt x="1062561" y="1307196"/>
                  </a:lnTo>
                  <a:lnTo>
                    <a:pt x="1100975" y="1283168"/>
                  </a:lnTo>
                  <a:lnTo>
                    <a:pt x="1137672" y="1256808"/>
                  </a:lnTo>
                  <a:lnTo>
                    <a:pt x="1172549" y="1228222"/>
                  </a:lnTo>
                  <a:lnTo>
                    <a:pt x="1205499" y="1197514"/>
                  </a:lnTo>
                  <a:lnTo>
                    <a:pt x="1236419" y="1164789"/>
                  </a:lnTo>
                  <a:lnTo>
                    <a:pt x="1265201" y="1130150"/>
                  </a:lnTo>
                  <a:lnTo>
                    <a:pt x="1291742" y="1093704"/>
                  </a:lnTo>
                  <a:lnTo>
                    <a:pt x="1315936" y="1055553"/>
                  </a:lnTo>
                  <a:lnTo>
                    <a:pt x="1337677" y="1015803"/>
                  </a:lnTo>
                  <a:lnTo>
                    <a:pt x="1356862" y="974558"/>
                  </a:lnTo>
                  <a:lnTo>
                    <a:pt x="1373383" y="931922"/>
                  </a:lnTo>
                  <a:lnTo>
                    <a:pt x="1387136" y="888001"/>
                  </a:lnTo>
                  <a:lnTo>
                    <a:pt x="1398017" y="842899"/>
                  </a:lnTo>
                  <a:lnTo>
                    <a:pt x="1405919" y="796719"/>
                  </a:lnTo>
                  <a:lnTo>
                    <a:pt x="1410737" y="749567"/>
                  </a:lnTo>
                  <a:lnTo>
                    <a:pt x="1412367" y="701547"/>
                  </a:lnTo>
                  <a:lnTo>
                    <a:pt x="1410737" y="653513"/>
                  </a:lnTo>
                  <a:lnTo>
                    <a:pt x="1405919" y="606347"/>
                  </a:lnTo>
                  <a:lnTo>
                    <a:pt x="1398017" y="560155"/>
                  </a:lnTo>
                  <a:lnTo>
                    <a:pt x="1387136" y="515040"/>
                  </a:lnTo>
                  <a:lnTo>
                    <a:pt x="1373383" y="471109"/>
                  </a:lnTo>
                  <a:lnTo>
                    <a:pt x="1356862" y="428464"/>
                  </a:lnTo>
                  <a:lnTo>
                    <a:pt x="1337677" y="387210"/>
                  </a:lnTo>
                  <a:lnTo>
                    <a:pt x="1315936" y="347453"/>
                  </a:lnTo>
                  <a:lnTo>
                    <a:pt x="1291742" y="309295"/>
                  </a:lnTo>
                  <a:lnTo>
                    <a:pt x="1265201" y="272843"/>
                  </a:lnTo>
                  <a:lnTo>
                    <a:pt x="1236419" y="238199"/>
                  </a:lnTo>
                  <a:lnTo>
                    <a:pt x="1205499" y="205470"/>
                  </a:lnTo>
                  <a:lnTo>
                    <a:pt x="1172549" y="174758"/>
                  </a:lnTo>
                  <a:lnTo>
                    <a:pt x="1137672" y="146169"/>
                  </a:lnTo>
                  <a:lnTo>
                    <a:pt x="1100975" y="119807"/>
                  </a:lnTo>
                  <a:lnTo>
                    <a:pt x="1062561" y="95776"/>
                  </a:lnTo>
                  <a:lnTo>
                    <a:pt x="1022538" y="74182"/>
                  </a:lnTo>
                  <a:lnTo>
                    <a:pt x="981009" y="55127"/>
                  </a:lnTo>
                  <a:lnTo>
                    <a:pt x="938080" y="38718"/>
                  </a:lnTo>
                  <a:lnTo>
                    <a:pt x="893857" y="25058"/>
                  </a:lnTo>
                  <a:lnTo>
                    <a:pt x="848444" y="14252"/>
                  </a:lnTo>
                  <a:lnTo>
                    <a:pt x="801946" y="6403"/>
                  </a:lnTo>
                  <a:lnTo>
                    <a:pt x="754470" y="1618"/>
                  </a:lnTo>
                  <a:lnTo>
                    <a:pt x="706119" y="0"/>
                  </a:lnTo>
                  <a:close/>
                </a:path>
              </a:pathLst>
            </a:custGeom>
            <a:solidFill>
              <a:srgbClr val="C9D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4">
              <a:extLst>
                <a:ext uri="{FF2B5EF4-FFF2-40B4-BE49-F238E27FC236}">
                  <a16:creationId xmlns:a16="http://schemas.microsoft.com/office/drawing/2014/main" id="{41F1081D-BDB5-1FED-4243-B55224B74780}"/>
                </a:ext>
              </a:extLst>
            </p:cNvPr>
            <p:cNvSpPr/>
            <p:nvPr/>
          </p:nvSpPr>
          <p:spPr>
            <a:xfrm>
              <a:off x="2631694" y="3952621"/>
              <a:ext cx="1412875" cy="1403350"/>
            </a:xfrm>
            <a:custGeom>
              <a:avLst/>
              <a:gdLst/>
              <a:ahLst/>
              <a:cxnLst/>
              <a:rect l="l" t="t" r="r" b="b"/>
              <a:pathLst>
                <a:path w="1412875" h="1403350">
                  <a:moveTo>
                    <a:pt x="0" y="701547"/>
                  </a:moveTo>
                  <a:lnTo>
                    <a:pt x="1628" y="653513"/>
                  </a:lnTo>
                  <a:lnTo>
                    <a:pt x="6445" y="606347"/>
                  </a:lnTo>
                  <a:lnTo>
                    <a:pt x="14344" y="560155"/>
                  </a:lnTo>
                  <a:lnTo>
                    <a:pt x="25220" y="515040"/>
                  </a:lnTo>
                  <a:lnTo>
                    <a:pt x="38969" y="471109"/>
                  </a:lnTo>
                  <a:lnTo>
                    <a:pt x="55485" y="428464"/>
                  </a:lnTo>
                  <a:lnTo>
                    <a:pt x="74662" y="387210"/>
                  </a:lnTo>
                  <a:lnTo>
                    <a:pt x="96397" y="347453"/>
                  </a:lnTo>
                  <a:lnTo>
                    <a:pt x="120584" y="309295"/>
                  </a:lnTo>
                  <a:lnTo>
                    <a:pt x="147117" y="272843"/>
                  </a:lnTo>
                  <a:lnTo>
                    <a:pt x="175892" y="238199"/>
                  </a:lnTo>
                  <a:lnTo>
                    <a:pt x="206803" y="205470"/>
                  </a:lnTo>
                  <a:lnTo>
                    <a:pt x="239746" y="174758"/>
                  </a:lnTo>
                  <a:lnTo>
                    <a:pt x="274615" y="146169"/>
                  </a:lnTo>
                  <a:lnTo>
                    <a:pt x="311305" y="119807"/>
                  </a:lnTo>
                  <a:lnTo>
                    <a:pt x="349710" y="95776"/>
                  </a:lnTo>
                  <a:lnTo>
                    <a:pt x="389727" y="74182"/>
                  </a:lnTo>
                  <a:lnTo>
                    <a:pt x="431250" y="55127"/>
                  </a:lnTo>
                  <a:lnTo>
                    <a:pt x="474173" y="38718"/>
                  </a:lnTo>
                  <a:lnTo>
                    <a:pt x="518392" y="25058"/>
                  </a:lnTo>
                  <a:lnTo>
                    <a:pt x="563801" y="14252"/>
                  </a:lnTo>
                  <a:lnTo>
                    <a:pt x="610295" y="6403"/>
                  </a:lnTo>
                  <a:lnTo>
                    <a:pt x="657770" y="1618"/>
                  </a:lnTo>
                  <a:lnTo>
                    <a:pt x="706119" y="0"/>
                  </a:lnTo>
                  <a:lnTo>
                    <a:pt x="754470" y="1618"/>
                  </a:lnTo>
                  <a:lnTo>
                    <a:pt x="801946" y="6403"/>
                  </a:lnTo>
                  <a:lnTo>
                    <a:pt x="848444" y="14252"/>
                  </a:lnTo>
                  <a:lnTo>
                    <a:pt x="893857" y="25058"/>
                  </a:lnTo>
                  <a:lnTo>
                    <a:pt x="938080" y="38718"/>
                  </a:lnTo>
                  <a:lnTo>
                    <a:pt x="981009" y="55127"/>
                  </a:lnTo>
                  <a:lnTo>
                    <a:pt x="1022538" y="74182"/>
                  </a:lnTo>
                  <a:lnTo>
                    <a:pt x="1062561" y="95776"/>
                  </a:lnTo>
                  <a:lnTo>
                    <a:pt x="1100975" y="119807"/>
                  </a:lnTo>
                  <a:lnTo>
                    <a:pt x="1137672" y="146169"/>
                  </a:lnTo>
                  <a:lnTo>
                    <a:pt x="1172549" y="174758"/>
                  </a:lnTo>
                  <a:lnTo>
                    <a:pt x="1205499" y="205470"/>
                  </a:lnTo>
                  <a:lnTo>
                    <a:pt x="1236419" y="238199"/>
                  </a:lnTo>
                  <a:lnTo>
                    <a:pt x="1265201" y="272843"/>
                  </a:lnTo>
                  <a:lnTo>
                    <a:pt x="1291742" y="309295"/>
                  </a:lnTo>
                  <a:lnTo>
                    <a:pt x="1315936" y="347453"/>
                  </a:lnTo>
                  <a:lnTo>
                    <a:pt x="1337677" y="387210"/>
                  </a:lnTo>
                  <a:lnTo>
                    <a:pt x="1356862" y="428464"/>
                  </a:lnTo>
                  <a:lnTo>
                    <a:pt x="1373383" y="471109"/>
                  </a:lnTo>
                  <a:lnTo>
                    <a:pt x="1387136" y="515040"/>
                  </a:lnTo>
                  <a:lnTo>
                    <a:pt x="1398017" y="560155"/>
                  </a:lnTo>
                  <a:lnTo>
                    <a:pt x="1405919" y="606347"/>
                  </a:lnTo>
                  <a:lnTo>
                    <a:pt x="1410737" y="653513"/>
                  </a:lnTo>
                  <a:lnTo>
                    <a:pt x="1412367" y="701547"/>
                  </a:lnTo>
                  <a:lnTo>
                    <a:pt x="1410737" y="749567"/>
                  </a:lnTo>
                  <a:lnTo>
                    <a:pt x="1405919" y="796719"/>
                  </a:lnTo>
                  <a:lnTo>
                    <a:pt x="1398017" y="842899"/>
                  </a:lnTo>
                  <a:lnTo>
                    <a:pt x="1387136" y="888001"/>
                  </a:lnTo>
                  <a:lnTo>
                    <a:pt x="1373383" y="931922"/>
                  </a:lnTo>
                  <a:lnTo>
                    <a:pt x="1356862" y="974558"/>
                  </a:lnTo>
                  <a:lnTo>
                    <a:pt x="1337677" y="1015803"/>
                  </a:lnTo>
                  <a:lnTo>
                    <a:pt x="1315936" y="1055553"/>
                  </a:lnTo>
                  <a:lnTo>
                    <a:pt x="1291742" y="1093704"/>
                  </a:lnTo>
                  <a:lnTo>
                    <a:pt x="1265201" y="1130150"/>
                  </a:lnTo>
                  <a:lnTo>
                    <a:pt x="1236419" y="1164789"/>
                  </a:lnTo>
                  <a:lnTo>
                    <a:pt x="1205499" y="1197514"/>
                  </a:lnTo>
                  <a:lnTo>
                    <a:pt x="1172549" y="1228222"/>
                  </a:lnTo>
                  <a:lnTo>
                    <a:pt x="1137672" y="1256808"/>
                  </a:lnTo>
                  <a:lnTo>
                    <a:pt x="1100975" y="1283168"/>
                  </a:lnTo>
                  <a:lnTo>
                    <a:pt x="1062561" y="1307196"/>
                  </a:lnTo>
                  <a:lnTo>
                    <a:pt x="1022538" y="1328789"/>
                  </a:lnTo>
                  <a:lnTo>
                    <a:pt x="981009" y="1347843"/>
                  </a:lnTo>
                  <a:lnTo>
                    <a:pt x="938080" y="1364251"/>
                  </a:lnTo>
                  <a:lnTo>
                    <a:pt x="893857" y="1377911"/>
                  </a:lnTo>
                  <a:lnTo>
                    <a:pt x="848444" y="1388717"/>
                  </a:lnTo>
                  <a:lnTo>
                    <a:pt x="801946" y="1396565"/>
                  </a:lnTo>
                  <a:lnTo>
                    <a:pt x="754470" y="1401350"/>
                  </a:lnTo>
                  <a:lnTo>
                    <a:pt x="706119" y="1402968"/>
                  </a:lnTo>
                  <a:lnTo>
                    <a:pt x="657770" y="1401350"/>
                  </a:lnTo>
                  <a:lnTo>
                    <a:pt x="610295" y="1396565"/>
                  </a:lnTo>
                  <a:lnTo>
                    <a:pt x="563801" y="1388717"/>
                  </a:lnTo>
                  <a:lnTo>
                    <a:pt x="518392" y="1377911"/>
                  </a:lnTo>
                  <a:lnTo>
                    <a:pt x="474173" y="1364251"/>
                  </a:lnTo>
                  <a:lnTo>
                    <a:pt x="431250" y="1347843"/>
                  </a:lnTo>
                  <a:lnTo>
                    <a:pt x="389727" y="1328789"/>
                  </a:lnTo>
                  <a:lnTo>
                    <a:pt x="349710" y="1307196"/>
                  </a:lnTo>
                  <a:lnTo>
                    <a:pt x="311305" y="1283168"/>
                  </a:lnTo>
                  <a:lnTo>
                    <a:pt x="274615" y="1256808"/>
                  </a:lnTo>
                  <a:lnTo>
                    <a:pt x="239746" y="1228222"/>
                  </a:lnTo>
                  <a:lnTo>
                    <a:pt x="206803" y="1197514"/>
                  </a:lnTo>
                  <a:lnTo>
                    <a:pt x="175892" y="1164789"/>
                  </a:lnTo>
                  <a:lnTo>
                    <a:pt x="147117" y="1130150"/>
                  </a:lnTo>
                  <a:lnTo>
                    <a:pt x="120584" y="1093704"/>
                  </a:lnTo>
                  <a:lnTo>
                    <a:pt x="96397" y="1055553"/>
                  </a:lnTo>
                  <a:lnTo>
                    <a:pt x="74662" y="1015803"/>
                  </a:lnTo>
                  <a:lnTo>
                    <a:pt x="55485" y="974558"/>
                  </a:lnTo>
                  <a:lnTo>
                    <a:pt x="38969" y="931922"/>
                  </a:lnTo>
                  <a:lnTo>
                    <a:pt x="25220" y="888001"/>
                  </a:lnTo>
                  <a:lnTo>
                    <a:pt x="14344" y="842899"/>
                  </a:lnTo>
                  <a:lnTo>
                    <a:pt x="6445" y="796719"/>
                  </a:lnTo>
                  <a:lnTo>
                    <a:pt x="1628" y="749567"/>
                  </a:lnTo>
                  <a:lnTo>
                    <a:pt x="0" y="701547"/>
                  </a:lnTo>
                  <a:close/>
                </a:path>
              </a:pathLst>
            </a:custGeom>
            <a:ln w="952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">
              <a:extLst>
                <a:ext uri="{FF2B5EF4-FFF2-40B4-BE49-F238E27FC236}">
                  <a16:creationId xmlns:a16="http://schemas.microsoft.com/office/drawing/2014/main" id="{523D794F-8A53-C029-F2BD-9D12761A4A3B}"/>
                </a:ext>
              </a:extLst>
            </p:cNvPr>
            <p:cNvSpPr/>
            <p:nvPr/>
          </p:nvSpPr>
          <p:spPr>
            <a:xfrm>
              <a:off x="4109592" y="4612132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5">
                  <a:moveTo>
                    <a:pt x="0" y="0"/>
                  </a:moveTo>
                  <a:lnTo>
                    <a:pt x="578231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8">
            <a:extLst>
              <a:ext uri="{FF2B5EF4-FFF2-40B4-BE49-F238E27FC236}">
                <a16:creationId xmlns:a16="http://schemas.microsoft.com/office/drawing/2014/main" id="{10C5CB6C-8E77-5102-8DC7-CC8625C5D66E}"/>
              </a:ext>
            </a:extLst>
          </p:cNvPr>
          <p:cNvGrpSpPr/>
          <p:nvPr/>
        </p:nvGrpSpPr>
        <p:grpSpPr>
          <a:xfrm>
            <a:off x="2587625" y="1890966"/>
            <a:ext cx="8217534" cy="4366260"/>
            <a:chOff x="2587625" y="1890966"/>
            <a:chExt cx="8217534" cy="4366260"/>
          </a:xfrm>
        </p:grpSpPr>
        <p:sp>
          <p:nvSpPr>
            <p:cNvPr id="124" name="object 9">
              <a:extLst>
                <a:ext uri="{FF2B5EF4-FFF2-40B4-BE49-F238E27FC236}">
                  <a16:creationId xmlns:a16="http://schemas.microsoft.com/office/drawing/2014/main" id="{3FD31340-5923-949E-CEBD-4773F6AE32F0}"/>
                </a:ext>
              </a:extLst>
            </p:cNvPr>
            <p:cNvSpPr/>
            <p:nvPr/>
          </p:nvSpPr>
          <p:spPr>
            <a:xfrm>
              <a:off x="7806944" y="2791714"/>
              <a:ext cx="2737485" cy="2776220"/>
            </a:xfrm>
            <a:custGeom>
              <a:avLst/>
              <a:gdLst/>
              <a:ahLst/>
              <a:cxnLst/>
              <a:rect l="l" t="t" r="r" b="b"/>
              <a:pathLst>
                <a:path w="2737484" h="2776220">
                  <a:moveTo>
                    <a:pt x="2736977" y="1286383"/>
                  </a:moveTo>
                  <a:lnTo>
                    <a:pt x="260223" y="1070229"/>
                  </a:lnTo>
                </a:path>
                <a:path w="2737484" h="2776220">
                  <a:moveTo>
                    <a:pt x="1409827" y="2775966"/>
                  </a:moveTo>
                  <a:lnTo>
                    <a:pt x="473836" y="1672844"/>
                  </a:lnTo>
                </a:path>
                <a:path w="2737484" h="2776220">
                  <a:moveTo>
                    <a:pt x="1474470" y="0"/>
                  </a:moveTo>
                  <a:lnTo>
                    <a:pt x="0" y="783209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0">
              <a:extLst>
                <a:ext uri="{FF2B5EF4-FFF2-40B4-BE49-F238E27FC236}">
                  <a16:creationId xmlns:a16="http://schemas.microsoft.com/office/drawing/2014/main" id="{20AB1581-202C-9BC4-3EE3-AA560EA888F4}"/>
                </a:ext>
              </a:extLst>
            </p:cNvPr>
            <p:cNvSpPr/>
            <p:nvPr/>
          </p:nvSpPr>
          <p:spPr>
            <a:xfrm>
              <a:off x="9173082" y="4811776"/>
              <a:ext cx="1427480" cy="1440815"/>
            </a:xfrm>
            <a:custGeom>
              <a:avLst/>
              <a:gdLst/>
              <a:ahLst/>
              <a:cxnLst/>
              <a:rect l="l" t="t" r="r" b="b"/>
              <a:pathLst>
                <a:path w="1427479" h="1440814">
                  <a:moveTo>
                    <a:pt x="0" y="720344"/>
                  </a:moveTo>
                  <a:lnTo>
                    <a:pt x="1518" y="672974"/>
                  </a:lnTo>
                  <a:lnTo>
                    <a:pt x="6009" y="626425"/>
                  </a:lnTo>
                  <a:lnTo>
                    <a:pt x="13380" y="580789"/>
                  </a:lnTo>
                  <a:lnTo>
                    <a:pt x="23537" y="536161"/>
                  </a:lnTo>
                  <a:lnTo>
                    <a:pt x="36384" y="492638"/>
                  </a:lnTo>
                  <a:lnTo>
                    <a:pt x="51830" y="450312"/>
                  </a:lnTo>
                  <a:lnTo>
                    <a:pt x="69778" y="409281"/>
                  </a:lnTo>
                  <a:lnTo>
                    <a:pt x="90136" y="369637"/>
                  </a:lnTo>
                  <a:lnTo>
                    <a:pt x="112810" y="331476"/>
                  </a:lnTo>
                  <a:lnTo>
                    <a:pt x="137704" y="294894"/>
                  </a:lnTo>
                  <a:lnTo>
                    <a:pt x="164726" y="259983"/>
                  </a:lnTo>
                  <a:lnTo>
                    <a:pt x="193781" y="226841"/>
                  </a:lnTo>
                  <a:lnTo>
                    <a:pt x="224775" y="195561"/>
                  </a:lnTo>
                  <a:lnTo>
                    <a:pt x="257615" y="166238"/>
                  </a:lnTo>
                  <a:lnTo>
                    <a:pt x="292205" y="138968"/>
                  </a:lnTo>
                  <a:lnTo>
                    <a:pt x="328453" y="113844"/>
                  </a:lnTo>
                  <a:lnTo>
                    <a:pt x="366264" y="90963"/>
                  </a:lnTo>
                  <a:lnTo>
                    <a:pt x="405544" y="70418"/>
                  </a:lnTo>
                  <a:lnTo>
                    <a:pt x="446199" y="52305"/>
                  </a:lnTo>
                  <a:lnTo>
                    <a:pt x="488135" y="36718"/>
                  </a:lnTo>
                  <a:lnTo>
                    <a:pt x="531258" y="23752"/>
                  </a:lnTo>
                  <a:lnTo>
                    <a:pt x="575474" y="13503"/>
                  </a:lnTo>
                  <a:lnTo>
                    <a:pt x="620689" y="6064"/>
                  </a:lnTo>
                  <a:lnTo>
                    <a:pt x="666809" y="1531"/>
                  </a:lnTo>
                  <a:lnTo>
                    <a:pt x="713740" y="0"/>
                  </a:lnTo>
                  <a:lnTo>
                    <a:pt x="760670" y="1531"/>
                  </a:lnTo>
                  <a:lnTo>
                    <a:pt x="806790" y="6064"/>
                  </a:lnTo>
                  <a:lnTo>
                    <a:pt x="852005" y="13503"/>
                  </a:lnTo>
                  <a:lnTo>
                    <a:pt x="896221" y="23752"/>
                  </a:lnTo>
                  <a:lnTo>
                    <a:pt x="939344" y="36718"/>
                  </a:lnTo>
                  <a:lnTo>
                    <a:pt x="981280" y="52305"/>
                  </a:lnTo>
                  <a:lnTo>
                    <a:pt x="1021935" y="70418"/>
                  </a:lnTo>
                  <a:lnTo>
                    <a:pt x="1061215" y="90963"/>
                  </a:lnTo>
                  <a:lnTo>
                    <a:pt x="1099026" y="113844"/>
                  </a:lnTo>
                  <a:lnTo>
                    <a:pt x="1135274" y="138968"/>
                  </a:lnTo>
                  <a:lnTo>
                    <a:pt x="1169864" y="166238"/>
                  </a:lnTo>
                  <a:lnTo>
                    <a:pt x="1202704" y="195561"/>
                  </a:lnTo>
                  <a:lnTo>
                    <a:pt x="1233698" y="226841"/>
                  </a:lnTo>
                  <a:lnTo>
                    <a:pt x="1262753" y="259983"/>
                  </a:lnTo>
                  <a:lnTo>
                    <a:pt x="1289775" y="294893"/>
                  </a:lnTo>
                  <a:lnTo>
                    <a:pt x="1314669" y="331476"/>
                  </a:lnTo>
                  <a:lnTo>
                    <a:pt x="1337343" y="369637"/>
                  </a:lnTo>
                  <a:lnTo>
                    <a:pt x="1357701" y="409281"/>
                  </a:lnTo>
                  <a:lnTo>
                    <a:pt x="1375649" y="450312"/>
                  </a:lnTo>
                  <a:lnTo>
                    <a:pt x="1391095" y="492638"/>
                  </a:lnTo>
                  <a:lnTo>
                    <a:pt x="1403942" y="536161"/>
                  </a:lnTo>
                  <a:lnTo>
                    <a:pt x="1414099" y="580789"/>
                  </a:lnTo>
                  <a:lnTo>
                    <a:pt x="1421470" y="626425"/>
                  </a:lnTo>
                  <a:lnTo>
                    <a:pt x="1425961" y="672974"/>
                  </a:lnTo>
                  <a:lnTo>
                    <a:pt x="1427480" y="720344"/>
                  </a:lnTo>
                  <a:lnTo>
                    <a:pt x="1425961" y="767698"/>
                  </a:lnTo>
                  <a:lnTo>
                    <a:pt x="1421470" y="814235"/>
                  </a:lnTo>
                  <a:lnTo>
                    <a:pt x="1414099" y="859860"/>
                  </a:lnTo>
                  <a:lnTo>
                    <a:pt x="1403942" y="904478"/>
                  </a:lnTo>
                  <a:lnTo>
                    <a:pt x="1391095" y="947993"/>
                  </a:lnTo>
                  <a:lnTo>
                    <a:pt x="1375649" y="990311"/>
                  </a:lnTo>
                  <a:lnTo>
                    <a:pt x="1357701" y="1031337"/>
                  </a:lnTo>
                  <a:lnTo>
                    <a:pt x="1337343" y="1070975"/>
                  </a:lnTo>
                  <a:lnTo>
                    <a:pt x="1314669" y="1109132"/>
                  </a:lnTo>
                  <a:lnTo>
                    <a:pt x="1289775" y="1145712"/>
                  </a:lnTo>
                  <a:lnTo>
                    <a:pt x="1262753" y="1180620"/>
                  </a:lnTo>
                  <a:lnTo>
                    <a:pt x="1233698" y="1213761"/>
                  </a:lnTo>
                  <a:lnTo>
                    <a:pt x="1202704" y="1245040"/>
                  </a:lnTo>
                  <a:lnTo>
                    <a:pt x="1169864" y="1274362"/>
                  </a:lnTo>
                  <a:lnTo>
                    <a:pt x="1135274" y="1301633"/>
                  </a:lnTo>
                  <a:lnTo>
                    <a:pt x="1099026" y="1326757"/>
                  </a:lnTo>
                  <a:lnTo>
                    <a:pt x="1061215" y="1349640"/>
                  </a:lnTo>
                  <a:lnTo>
                    <a:pt x="1021935" y="1370186"/>
                  </a:lnTo>
                  <a:lnTo>
                    <a:pt x="981280" y="1388301"/>
                  </a:lnTo>
                  <a:lnTo>
                    <a:pt x="939344" y="1403889"/>
                  </a:lnTo>
                  <a:lnTo>
                    <a:pt x="896221" y="1416856"/>
                  </a:lnTo>
                  <a:lnTo>
                    <a:pt x="852005" y="1427106"/>
                  </a:lnTo>
                  <a:lnTo>
                    <a:pt x="806790" y="1434546"/>
                  </a:lnTo>
                  <a:lnTo>
                    <a:pt x="760670" y="1439079"/>
                  </a:lnTo>
                  <a:lnTo>
                    <a:pt x="713740" y="1440611"/>
                  </a:lnTo>
                  <a:lnTo>
                    <a:pt x="666809" y="1439079"/>
                  </a:lnTo>
                  <a:lnTo>
                    <a:pt x="620689" y="1434546"/>
                  </a:lnTo>
                  <a:lnTo>
                    <a:pt x="575474" y="1427106"/>
                  </a:lnTo>
                  <a:lnTo>
                    <a:pt x="531258" y="1416856"/>
                  </a:lnTo>
                  <a:lnTo>
                    <a:pt x="488135" y="1403889"/>
                  </a:lnTo>
                  <a:lnTo>
                    <a:pt x="446199" y="1388301"/>
                  </a:lnTo>
                  <a:lnTo>
                    <a:pt x="405544" y="1370186"/>
                  </a:lnTo>
                  <a:lnTo>
                    <a:pt x="366264" y="1349640"/>
                  </a:lnTo>
                  <a:lnTo>
                    <a:pt x="328453" y="1326757"/>
                  </a:lnTo>
                  <a:lnTo>
                    <a:pt x="292205" y="1301633"/>
                  </a:lnTo>
                  <a:lnTo>
                    <a:pt x="257615" y="1274362"/>
                  </a:lnTo>
                  <a:lnTo>
                    <a:pt x="224775" y="1245040"/>
                  </a:lnTo>
                  <a:lnTo>
                    <a:pt x="193781" y="1213761"/>
                  </a:lnTo>
                  <a:lnTo>
                    <a:pt x="164726" y="1180620"/>
                  </a:lnTo>
                  <a:lnTo>
                    <a:pt x="137704" y="1145712"/>
                  </a:lnTo>
                  <a:lnTo>
                    <a:pt x="112810" y="1109132"/>
                  </a:lnTo>
                  <a:lnTo>
                    <a:pt x="90136" y="1070975"/>
                  </a:lnTo>
                  <a:lnTo>
                    <a:pt x="69778" y="1031337"/>
                  </a:lnTo>
                  <a:lnTo>
                    <a:pt x="51830" y="990311"/>
                  </a:lnTo>
                  <a:lnTo>
                    <a:pt x="36384" y="947993"/>
                  </a:lnTo>
                  <a:lnTo>
                    <a:pt x="23537" y="904478"/>
                  </a:lnTo>
                  <a:lnTo>
                    <a:pt x="13380" y="859860"/>
                  </a:lnTo>
                  <a:lnTo>
                    <a:pt x="6009" y="814235"/>
                  </a:lnTo>
                  <a:lnTo>
                    <a:pt x="1518" y="767698"/>
                  </a:lnTo>
                  <a:lnTo>
                    <a:pt x="0" y="720344"/>
                  </a:lnTo>
                  <a:close/>
                </a:path>
              </a:pathLst>
            </a:custGeom>
            <a:ln w="9525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1">
              <a:extLst>
                <a:ext uri="{FF2B5EF4-FFF2-40B4-BE49-F238E27FC236}">
                  <a16:creationId xmlns:a16="http://schemas.microsoft.com/office/drawing/2014/main" id="{212664D2-332C-C7EA-1201-13467FB61D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7625" y="3665359"/>
              <a:ext cx="346456" cy="666864"/>
            </a:xfrm>
            <a:prstGeom prst="rect">
              <a:avLst/>
            </a:prstGeom>
          </p:spPr>
        </p:pic>
        <p:pic>
          <p:nvPicPr>
            <p:cNvPr id="127" name="object 12">
              <a:extLst>
                <a:ext uri="{FF2B5EF4-FFF2-40B4-BE49-F238E27FC236}">
                  <a16:creationId xmlns:a16="http://schemas.microsoft.com/office/drawing/2014/main" id="{3317295E-BA7D-75B7-3B50-66E8BB49D5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6246" y="4427880"/>
              <a:ext cx="501497" cy="383260"/>
            </a:xfrm>
            <a:prstGeom prst="rect">
              <a:avLst/>
            </a:prstGeom>
          </p:spPr>
        </p:pic>
        <p:sp>
          <p:nvSpPr>
            <p:cNvPr id="128" name="object 13">
              <a:extLst>
                <a:ext uri="{FF2B5EF4-FFF2-40B4-BE49-F238E27FC236}">
                  <a16:creationId xmlns:a16="http://schemas.microsoft.com/office/drawing/2014/main" id="{80828141-939B-4636-5EC4-ED78BCB7C483}"/>
                </a:ext>
              </a:extLst>
            </p:cNvPr>
            <p:cNvSpPr/>
            <p:nvPr/>
          </p:nvSpPr>
          <p:spPr>
            <a:xfrm>
              <a:off x="9387458" y="1895729"/>
              <a:ext cx="1412875" cy="1410970"/>
            </a:xfrm>
            <a:custGeom>
              <a:avLst/>
              <a:gdLst/>
              <a:ahLst/>
              <a:cxnLst/>
              <a:rect l="l" t="t" r="r" b="b"/>
              <a:pathLst>
                <a:path w="1412875" h="1410970">
                  <a:moveTo>
                    <a:pt x="0" y="705485"/>
                  </a:moveTo>
                  <a:lnTo>
                    <a:pt x="1628" y="657182"/>
                  </a:lnTo>
                  <a:lnTo>
                    <a:pt x="6445" y="609753"/>
                  </a:lnTo>
                  <a:lnTo>
                    <a:pt x="14344" y="563303"/>
                  </a:lnTo>
                  <a:lnTo>
                    <a:pt x="25220" y="517936"/>
                  </a:lnTo>
                  <a:lnTo>
                    <a:pt x="38969" y="473758"/>
                  </a:lnTo>
                  <a:lnTo>
                    <a:pt x="55485" y="430875"/>
                  </a:lnTo>
                  <a:lnTo>
                    <a:pt x="74662" y="389390"/>
                  </a:lnTo>
                  <a:lnTo>
                    <a:pt x="96397" y="349409"/>
                  </a:lnTo>
                  <a:lnTo>
                    <a:pt x="120584" y="311038"/>
                  </a:lnTo>
                  <a:lnTo>
                    <a:pt x="147117" y="274381"/>
                  </a:lnTo>
                  <a:lnTo>
                    <a:pt x="175892" y="239542"/>
                  </a:lnTo>
                  <a:lnTo>
                    <a:pt x="206803" y="206628"/>
                  </a:lnTo>
                  <a:lnTo>
                    <a:pt x="239746" y="175744"/>
                  </a:lnTo>
                  <a:lnTo>
                    <a:pt x="274615" y="146994"/>
                  </a:lnTo>
                  <a:lnTo>
                    <a:pt x="311305" y="120483"/>
                  </a:lnTo>
                  <a:lnTo>
                    <a:pt x="349710" y="96317"/>
                  </a:lnTo>
                  <a:lnTo>
                    <a:pt x="389727" y="74601"/>
                  </a:lnTo>
                  <a:lnTo>
                    <a:pt x="431250" y="55439"/>
                  </a:lnTo>
                  <a:lnTo>
                    <a:pt x="474173" y="38937"/>
                  </a:lnTo>
                  <a:lnTo>
                    <a:pt x="518392" y="25200"/>
                  </a:lnTo>
                  <a:lnTo>
                    <a:pt x="563801" y="14332"/>
                  </a:lnTo>
                  <a:lnTo>
                    <a:pt x="610295" y="6440"/>
                  </a:lnTo>
                  <a:lnTo>
                    <a:pt x="657770" y="1627"/>
                  </a:lnTo>
                  <a:lnTo>
                    <a:pt x="706120" y="0"/>
                  </a:lnTo>
                  <a:lnTo>
                    <a:pt x="754470" y="1627"/>
                  </a:lnTo>
                  <a:lnTo>
                    <a:pt x="801946" y="6440"/>
                  </a:lnTo>
                  <a:lnTo>
                    <a:pt x="848444" y="14332"/>
                  </a:lnTo>
                  <a:lnTo>
                    <a:pt x="893857" y="25200"/>
                  </a:lnTo>
                  <a:lnTo>
                    <a:pt x="938080" y="38937"/>
                  </a:lnTo>
                  <a:lnTo>
                    <a:pt x="981009" y="55439"/>
                  </a:lnTo>
                  <a:lnTo>
                    <a:pt x="1022538" y="74601"/>
                  </a:lnTo>
                  <a:lnTo>
                    <a:pt x="1062561" y="96317"/>
                  </a:lnTo>
                  <a:lnTo>
                    <a:pt x="1100975" y="120483"/>
                  </a:lnTo>
                  <a:lnTo>
                    <a:pt x="1137672" y="146994"/>
                  </a:lnTo>
                  <a:lnTo>
                    <a:pt x="1172549" y="175744"/>
                  </a:lnTo>
                  <a:lnTo>
                    <a:pt x="1205499" y="206629"/>
                  </a:lnTo>
                  <a:lnTo>
                    <a:pt x="1236419" y="239542"/>
                  </a:lnTo>
                  <a:lnTo>
                    <a:pt x="1265201" y="274381"/>
                  </a:lnTo>
                  <a:lnTo>
                    <a:pt x="1291742" y="311038"/>
                  </a:lnTo>
                  <a:lnTo>
                    <a:pt x="1315936" y="349409"/>
                  </a:lnTo>
                  <a:lnTo>
                    <a:pt x="1337677" y="389390"/>
                  </a:lnTo>
                  <a:lnTo>
                    <a:pt x="1356862" y="430875"/>
                  </a:lnTo>
                  <a:lnTo>
                    <a:pt x="1373383" y="473758"/>
                  </a:lnTo>
                  <a:lnTo>
                    <a:pt x="1387136" y="517936"/>
                  </a:lnTo>
                  <a:lnTo>
                    <a:pt x="1398017" y="563303"/>
                  </a:lnTo>
                  <a:lnTo>
                    <a:pt x="1405919" y="609753"/>
                  </a:lnTo>
                  <a:lnTo>
                    <a:pt x="1410737" y="657182"/>
                  </a:lnTo>
                  <a:lnTo>
                    <a:pt x="1412367" y="705485"/>
                  </a:lnTo>
                  <a:lnTo>
                    <a:pt x="1410737" y="753772"/>
                  </a:lnTo>
                  <a:lnTo>
                    <a:pt x="1405919" y="801187"/>
                  </a:lnTo>
                  <a:lnTo>
                    <a:pt x="1398017" y="847625"/>
                  </a:lnTo>
                  <a:lnTo>
                    <a:pt x="1387136" y="892979"/>
                  </a:lnTo>
                  <a:lnTo>
                    <a:pt x="1373383" y="937147"/>
                  </a:lnTo>
                  <a:lnTo>
                    <a:pt x="1356862" y="980021"/>
                  </a:lnTo>
                  <a:lnTo>
                    <a:pt x="1337677" y="1021497"/>
                  </a:lnTo>
                  <a:lnTo>
                    <a:pt x="1315936" y="1061470"/>
                  </a:lnTo>
                  <a:lnTo>
                    <a:pt x="1291742" y="1099835"/>
                  </a:lnTo>
                  <a:lnTo>
                    <a:pt x="1265201" y="1136487"/>
                  </a:lnTo>
                  <a:lnTo>
                    <a:pt x="1236419" y="1171320"/>
                  </a:lnTo>
                  <a:lnTo>
                    <a:pt x="1205499" y="1204229"/>
                  </a:lnTo>
                  <a:lnTo>
                    <a:pt x="1172549" y="1235110"/>
                  </a:lnTo>
                  <a:lnTo>
                    <a:pt x="1137672" y="1263857"/>
                  </a:lnTo>
                  <a:lnTo>
                    <a:pt x="1100975" y="1290365"/>
                  </a:lnTo>
                  <a:lnTo>
                    <a:pt x="1062561" y="1314529"/>
                  </a:lnTo>
                  <a:lnTo>
                    <a:pt x="1022538" y="1336244"/>
                  </a:lnTo>
                  <a:lnTo>
                    <a:pt x="981009" y="1355405"/>
                  </a:lnTo>
                  <a:lnTo>
                    <a:pt x="938080" y="1371906"/>
                  </a:lnTo>
                  <a:lnTo>
                    <a:pt x="893857" y="1385643"/>
                  </a:lnTo>
                  <a:lnTo>
                    <a:pt x="848444" y="1396510"/>
                  </a:lnTo>
                  <a:lnTo>
                    <a:pt x="801946" y="1404402"/>
                  </a:lnTo>
                  <a:lnTo>
                    <a:pt x="754470" y="1409215"/>
                  </a:lnTo>
                  <a:lnTo>
                    <a:pt x="706120" y="1410843"/>
                  </a:lnTo>
                  <a:lnTo>
                    <a:pt x="657770" y="1409215"/>
                  </a:lnTo>
                  <a:lnTo>
                    <a:pt x="610295" y="1404402"/>
                  </a:lnTo>
                  <a:lnTo>
                    <a:pt x="563801" y="1396510"/>
                  </a:lnTo>
                  <a:lnTo>
                    <a:pt x="518392" y="1385643"/>
                  </a:lnTo>
                  <a:lnTo>
                    <a:pt x="474173" y="1371906"/>
                  </a:lnTo>
                  <a:lnTo>
                    <a:pt x="431250" y="1355405"/>
                  </a:lnTo>
                  <a:lnTo>
                    <a:pt x="389727" y="1336244"/>
                  </a:lnTo>
                  <a:lnTo>
                    <a:pt x="349710" y="1314529"/>
                  </a:lnTo>
                  <a:lnTo>
                    <a:pt x="311305" y="1290365"/>
                  </a:lnTo>
                  <a:lnTo>
                    <a:pt x="274615" y="1263857"/>
                  </a:lnTo>
                  <a:lnTo>
                    <a:pt x="239746" y="1235110"/>
                  </a:lnTo>
                  <a:lnTo>
                    <a:pt x="206803" y="1204229"/>
                  </a:lnTo>
                  <a:lnTo>
                    <a:pt x="175892" y="1171320"/>
                  </a:lnTo>
                  <a:lnTo>
                    <a:pt x="147117" y="1136487"/>
                  </a:lnTo>
                  <a:lnTo>
                    <a:pt x="120584" y="1099835"/>
                  </a:lnTo>
                  <a:lnTo>
                    <a:pt x="96397" y="1061470"/>
                  </a:lnTo>
                  <a:lnTo>
                    <a:pt x="74662" y="1021497"/>
                  </a:lnTo>
                  <a:lnTo>
                    <a:pt x="55485" y="980021"/>
                  </a:lnTo>
                  <a:lnTo>
                    <a:pt x="38969" y="937147"/>
                  </a:lnTo>
                  <a:lnTo>
                    <a:pt x="25220" y="892979"/>
                  </a:lnTo>
                  <a:lnTo>
                    <a:pt x="14344" y="847625"/>
                  </a:lnTo>
                  <a:lnTo>
                    <a:pt x="6445" y="801187"/>
                  </a:lnTo>
                  <a:lnTo>
                    <a:pt x="1628" y="753772"/>
                  </a:lnTo>
                  <a:lnTo>
                    <a:pt x="0" y="705485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4">
            <a:extLst>
              <a:ext uri="{FF2B5EF4-FFF2-40B4-BE49-F238E27FC236}">
                <a16:creationId xmlns:a16="http://schemas.microsoft.com/office/drawing/2014/main" id="{C1D39333-09ED-2FCF-2167-946D2B48D98F}"/>
              </a:ext>
            </a:extLst>
          </p:cNvPr>
          <p:cNvSpPr txBox="1"/>
          <p:nvPr/>
        </p:nvSpPr>
        <p:spPr>
          <a:xfrm>
            <a:off x="3434588" y="5905601"/>
            <a:ext cx="17202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latin typeface="Arial"/>
                <a:cs typeface="Arial"/>
              </a:rPr>
              <a:t>Distributed</a:t>
            </a:r>
            <a:r>
              <a:rPr sz="900" b="1" i="1" spc="-1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Edge/Branch</a:t>
            </a:r>
            <a:r>
              <a:rPr sz="900" b="1" i="1" spc="-15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5">
            <a:extLst>
              <a:ext uri="{FF2B5EF4-FFF2-40B4-BE49-F238E27FC236}">
                <a16:creationId xmlns:a16="http://schemas.microsoft.com/office/drawing/2014/main" id="{B1B95F15-350B-20C2-0AE7-DAD776910608}"/>
              </a:ext>
            </a:extLst>
          </p:cNvPr>
          <p:cNvSpPr txBox="1"/>
          <p:nvPr/>
        </p:nvSpPr>
        <p:spPr>
          <a:xfrm>
            <a:off x="9714356" y="2080386"/>
            <a:ext cx="668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Public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Cl</a:t>
            </a:r>
            <a:r>
              <a:rPr sz="900" dirty="0">
                <a:latin typeface="Arial MT"/>
                <a:cs typeface="Arial MT"/>
              </a:rPr>
              <a:t>o</a:t>
            </a:r>
            <a:r>
              <a:rPr sz="900" spc="-5" dirty="0">
                <a:latin typeface="Arial MT"/>
                <a:cs typeface="Arial MT"/>
              </a:rPr>
              <a:t>ud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1" name="object 16">
            <a:extLst>
              <a:ext uri="{FF2B5EF4-FFF2-40B4-BE49-F238E27FC236}">
                <a16:creationId xmlns:a16="http://schemas.microsoft.com/office/drawing/2014/main" id="{05B438C6-A35C-1CE9-FFA4-6F3B983B2860}"/>
              </a:ext>
            </a:extLst>
          </p:cNvPr>
          <p:cNvGrpSpPr/>
          <p:nvPr/>
        </p:nvGrpSpPr>
        <p:grpSpPr>
          <a:xfrm>
            <a:off x="4645342" y="2275522"/>
            <a:ext cx="6577330" cy="3917315"/>
            <a:chOff x="4645342" y="2275522"/>
            <a:chExt cx="6577330" cy="3917315"/>
          </a:xfrm>
        </p:grpSpPr>
        <p:pic>
          <p:nvPicPr>
            <p:cNvPr id="132" name="object 17">
              <a:extLst>
                <a:ext uri="{FF2B5EF4-FFF2-40B4-BE49-F238E27FC236}">
                  <a16:creationId xmlns:a16="http://schemas.microsoft.com/office/drawing/2014/main" id="{A4F477C8-FA07-306F-5D2C-6F697483ED2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207" y="2695333"/>
              <a:ext cx="655815" cy="273799"/>
            </a:xfrm>
            <a:prstGeom prst="rect">
              <a:avLst/>
            </a:prstGeom>
          </p:spPr>
        </p:pic>
        <p:pic>
          <p:nvPicPr>
            <p:cNvPr id="133" name="object 18">
              <a:extLst>
                <a:ext uri="{FF2B5EF4-FFF2-40B4-BE49-F238E27FC236}">
                  <a16:creationId xmlns:a16="http://schemas.microsoft.com/office/drawing/2014/main" id="{6DE21B87-96A1-E871-2F19-269AA11D04D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1126" y="2408948"/>
              <a:ext cx="681431" cy="234556"/>
            </a:xfrm>
            <a:prstGeom prst="rect">
              <a:avLst/>
            </a:prstGeom>
          </p:spPr>
        </p:pic>
        <p:pic>
          <p:nvPicPr>
            <p:cNvPr id="134" name="object 19">
              <a:extLst>
                <a:ext uri="{FF2B5EF4-FFF2-40B4-BE49-F238E27FC236}">
                  <a16:creationId xmlns:a16="http://schemas.microsoft.com/office/drawing/2014/main" id="{3D577A0F-D739-A384-8670-F53E8CBAF5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3457" y="2619908"/>
              <a:ext cx="236308" cy="306298"/>
            </a:xfrm>
            <a:prstGeom prst="rect">
              <a:avLst/>
            </a:prstGeom>
          </p:spPr>
        </p:pic>
        <p:pic>
          <p:nvPicPr>
            <p:cNvPr id="135" name="object 20">
              <a:extLst>
                <a:ext uri="{FF2B5EF4-FFF2-40B4-BE49-F238E27FC236}">
                  <a16:creationId xmlns:a16="http://schemas.microsoft.com/office/drawing/2014/main" id="{3B95AD61-7546-FB7E-6C3C-344DE404D8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6090" y="2456078"/>
              <a:ext cx="236308" cy="306298"/>
            </a:xfrm>
            <a:prstGeom prst="rect">
              <a:avLst/>
            </a:prstGeom>
          </p:spPr>
        </p:pic>
        <p:pic>
          <p:nvPicPr>
            <p:cNvPr id="136" name="object 21">
              <a:extLst>
                <a:ext uri="{FF2B5EF4-FFF2-40B4-BE49-F238E27FC236}">
                  <a16:creationId xmlns:a16="http://schemas.microsoft.com/office/drawing/2014/main" id="{E1070753-7EDA-88E9-8543-F240EEC9DB9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35996" y="2295423"/>
              <a:ext cx="236308" cy="306298"/>
            </a:xfrm>
            <a:prstGeom prst="rect">
              <a:avLst/>
            </a:prstGeom>
          </p:spPr>
        </p:pic>
        <p:sp>
          <p:nvSpPr>
            <p:cNvPr id="137" name="object 22">
              <a:extLst>
                <a:ext uri="{FF2B5EF4-FFF2-40B4-BE49-F238E27FC236}">
                  <a16:creationId xmlns:a16="http://schemas.microsoft.com/office/drawing/2014/main" id="{225F3AB9-7E3A-BD76-1940-949E08565A04}"/>
                </a:ext>
              </a:extLst>
            </p:cNvPr>
            <p:cNvSpPr/>
            <p:nvPr/>
          </p:nvSpPr>
          <p:spPr>
            <a:xfrm>
              <a:off x="9408286" y="2289810"/>
              <a:ext cx="630555" cy="631825"/>
            </a:xfrm>
            <a:custGeom>
              <a:avLst/>
              <a:gdLst/>
              <a:ahLst/>
              <a:cxnLst/>
              <a:rect l="l" t="t" r="r" b="b"/>
              <a:pathLst>
                <a:path w="630554" h="631825">
                  <a:moveTo>
                    <a:pt x="630301" y="631825"/>
                  </a:moveTo>
                  <a:lnTo>
                    <a:pt x="617146" y="631620"/>
                  </a:lnTo>
                  <a:lnTo>
                    <a:pt x="606409" y="631047"/>
                  </a:lnTo>
                  <a:lnTo>
                    <a:pt x="599172" y="630164"/>
                  </a:lnTo>
                  <a:lnTo>
                    <a:pt x="596519" y="629030"/>
                  </a:lnTo>
                  <a:lnTo>
                    <a:pt x="596519" y="2793"/>
                  </a:lnTo>
                  <a:lnTo>
                    <a:pt x="599172" y="1714"/>
                  </a:lnTo>
                  <a:lnTo>
                    <a:pt x="606409" y="825"/>
                  </a:lnTo>
                  <a:lnTo>
                    <a:pt x="617146" y="222"/>
                  </a:lnTo>
                  <a:lnTo>
                    <a:pt x="630301" y="0"/>
                  </a:lnTo>
                </a:path>
                <a:path w="630554" h="631825">
                  <a:moveTo>
                    <a:pt x="0" y="501903"/>
                  </a:moveTo>
                  <a:lnTo>
                    <a:pt x="596519" y="315975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23">
              <a:extLst>
                <a:ext uri="{FF2B5EF4-FFF2-40B4-BE49-F238E27FC236}">
                  <a16:creationId xmlns:a16="http://schemas.microsoft.com/office/drawing/2014/main" id="{5F31DD89-1C56-6C02-D12D-A09B9AB394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414" y="2627274"/>
              <a:ext cx="253644" cy="328777"/>
            </a:xfrm>
            <a:prstGeom prst="rect">
              <a:avLst/>
            </a:prstGeom>
          </p:spPr>
        </p:pic>
        <p:sp>
          <p:nvSpPr>
            <p:cNvPr id="139" name="object 24">
              <a:extLst>
                <a:ext uri="{FF2B5EF4-FFF2-40B4-BE49-F238E27FC236}">
                  <a16:creationId xmlns:a16="http://schemas.microsoft.com/office/drawing/2014/main" id="{3BF20C01-6C82-6222-791A-13AF01A030FE}"/>
                </a:ext>
              </a:extLst>
            </p:cNvPr>
            <p:cNvSpPr/>
            <p:nvPr/>
          </p:nvSpPr>
          <p:spPr>
            <a:xfrm>
              <a:off x="4673853" y="3448558"/>
              <a:ext cx="3133090" cy="448309"/>
            </a:xfrm>
            <a:custGeom>
              <a:avLst/>
              <a:gdLst/>
              <a:ahLst/>
              <a:cxnLst/>
              <a:rect l="l" t="t" r="r" b="b"/>
              <a:pathLst>
                <a:path w="3133090" h="448310">
                  <a:moveTo>
                    <a:pt x="16637" y="0"/>
                  </a:moveTo>
                  <a:lnTo>
                    <a:pt x="3023743" y="8000"/>
                  </a:lnTo>
                </a:path>
                <a:path w="3133090" h="448310">
                  <a:moveTo>
                    <a:pt x="0" y="448309"/>
                  </a:moveTo>
                  <a:lnTo>
                    <a:pt x="3133090" y="447420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25">
              <a:extLst>
                <a:ext uri="{FF2B5EF4-FFF2-40B4-BE49-F238E27FC236}">
                  <a16:creationId xmlns:a16="http://schemas.microsoft.com/office/drawing/2014/main" id="{4972075B-A891-8601-DCDE-8B4F3720B9F6}"/>
                </a:ext>
              </a:extLst>
            </p:cNvPr>
            <p:cNvSpPr/>
            <p:nvPr/>
          </p:nvSpPr>
          <p:spPr>
            <a:xfrm>
              <a:off x="4659629" y="5670181"/>
              <a:ext cx="4595495" cy="4445"/>
            </a:xfrm>
            <a:custGeom>
              <a:avLst/>
              <a:gdLst/>
              <a:ahLst/>
              <a:cxnLst/>
              <a:rect l="l" t="t" r="r" b="b"/>
              <a:pathLst>
                <a:path w="4595495" h="4445">
                  <a:moveTo>
                    <a:pt x="0" y="3937"/>
                  </a:moveTo>
                  <a:lnTo>
                    <a:pt x="4595495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26">
              <a:extLst>
                <a:ext uri="{FF2B5EF4-FFF2-40B4-BE49-F238E27FC236}">
                  <a16:creationId xmlns:a16="http://schemas.microsoft.com/office/drawing/2014/main" id="{88C6FF38-F940-9E9F-3934-44514ABC2399}"/>
                </a:ext>
              </a:extLst>
            </p:cNvPr>
            <p:cNvSpPr/>
            <p:nvPr/>
          </p:nvSpPr>
          <p:spPr>
            <a:xfrm>
              <a:off x="6353682" y="2817114"/>
              <a:ext cx="546735" cy="3356610"/>
            </a:xfrm>
            <a:custGeom>
              <a:avLst/>
              <a:gdLst/>
              <a:ahLst/>
              <a:cxnLst/>
              <a:rect l="l" t="t" r="r" b="b"/>
              <a:pathLst>
                <a:path w="546734" h="3356610">
                  <a:moveTo>
                    <a:pt x="0" y="1678051"/>
                  </a:moveTo>
                  <a:lnTo>
                    <a:pt x="281" y="1601232"/>
                  </a:lnTo>
                  <a:lnTo>
                    <a:pt x="1117" y="1525301"/>
                  </a:lnTo>
                  <a:lnTo>
                    <a:pt x="2496" y="1450331"/>
                  </a:lnTo>
                  <a:lnTo>
                    <a:pt x="4405" y="1376397"/>
                  </a:lnTo>
                  <a:lnTo>
                    <a:pt x="6833" y="1303571"/>
                  </a:lnTo>
                  <a:lnTo>
                    <a:pt x="9767" y="1231929"/>
                  </a:lnTo>
                  <a:lnTo>
                    <a:pt x="13195" y="1161544"/>
                  </a:lnTo>
                  <a:lnTo>
                    <a:pt x="17106" y="1092490"/>
                  </a:lnTo>
                  <a:lnTo>
                    <a:pt x="21486" y="1024842"/>
                  </a:lnTo>
                  <a:lnTo>
                    <a:pt x="26325" y="958673"/>
                  </a:lnTo>
                  <a:lnTo>
                    <a:pt x="31610" y="894057"/>
                  </a:lnTo>
                  <a:lnTo>
                    <a:pt x="37328" y="831069"/>
                  </a:lnTo>
                  <a:lnTo>
                    <a:pt x="43468" y="769782"/>
                  </a:lnTo>
                  <a:lnTo>
                    <a:pt x="50018" y="710270"/>
                  </a:lnTo>
                  <a:lnTo>
                    <a:pt x="56966" y="652608"/>
                  </a:lnTo>
                  <a:lnTo>
                    <a:pt x="64299" y="596869"/>
                  </a:lnTo>
                  <a:lnTo>
                    <a:pt x="72005" y="543128"/>
                  </a:lnTo>
                  <a:lnTo>
                    <a:pt x="80073" y="491458"/>
                  </a:lnTo>
                  <a:lnTo>
                    <a:pt x="88490" y="441933"/>
                  </a:lnTo>
                  <a:lnTo>
                    <a:pt x="97244" y="394628"/>
                  </a:lnTo>
                  <a:lnTo>
                    <a:pt x="106323" y="349617"/>
                  </a:lnTo>
                  <a:lnTo>
                    <a:pt x="115716" y="306973"/>
                  </a:lnTo>
                  <a:lnTo>
                    <a:pt x="125409" y="266771"/>
                  </a:lnTo>
                  <a:lnTo>
                    <a:pt x="135391" y="229084"/>
                  </a:lnTo>
                  <a:lnTo>
                    <a:pt x="156173" y="161553"/>
                  </a:lnTo>
                  <a:lnTo>
                    <a:pt x="177965" y="104973"/>
                  </a:lnTo>
                  <a:lnTo>
                    <a:pt x="200671" y="59935"/>
                  </a:lnTo>
                  <a:lnTo>
                    <a:pt x="224194" y="27032"/>
                  </a:lnTo>
                  <a:lnTo>
                    <a:pt x="260798" y="1726"/>
                  </a:lnTo>
                  <a:lnTo>
                    <a:pt x="273303" y="0"/>
                  </a:lnTo>
                  <a:lnTo>
                    <a:pt x="285808" y="1726"/>
                  </a:lnTo>
                  <a:lnTo>
                    <a:pt x="322409" y="27032"/>
                  </a:lnTo>
                  <a:lnTo>
                    <a:pt x="345926" y="59935"/>
                  </a:lnTo>
                  <a:lnTo>
                    <a:pt x="368626" y="104973"/>
                  </a:lnTo>
                  <a:lnTo>
                    <a:pt x="390410" y="161553"/>
                  </a:lnTo>
                  <a:lnTo>
                    <a:pt x="411183" y="229084"/>
                  </a:lnTo>
                  <a:lnTo>
                    <a:pt x="421160" y="266771"/>
                  </a:lnTo>
                  <a:lnTo>
                    <a:pt x="430849" y="306973"/>
                  </a:lnTo>
                  <a:lnTo>
                    <a:pt x="440236" y="349617"/>
                  </a:lnTo>
                  <a:lnTo>
                    <a:pt x="449310" y="394628"/>
                  </a:lnTo>
                  <a:lnTo>
                    <a:pt x="458059" y="441933"/>
                  </a:lnTo>
                  <a:lnTo>
                    <a:pt x="466471" y="491458"/>
                  </a:lnTo>
                  <a:lnTo>
                    <a:pt x="474533" y="543128"/>
                  </a:lnTo>
                  <a:lnTo>
                    <a:pt x="482234" y="596869"/>
                  </a:lnTo>
                  <a:lnTo>
                    <a:pt x="489562" y="652608"/>
                  </a:lnTo>
                  <a:lnTo>
                    <a:pt x="496504" y="710270"/>
                  </a:lnTo>
                  <a:lnTo>
                    <a:pt x="503049" y="769782"/>
                  </a:lnTo>
                  <a:lnTo>
                    <a:pt x="509185" y="831069"/>
                  </a:lnTo>
                  <a:lnTo>
                    <a:pt x="514899" y="894057"/>
                  </a:lnTo>
                  <a:lnTo>
                    <a:pt x="520179" y="958673"/>
                  </a:lnTo>
                  <a:lnTo>
                    <a:pt x="525014" y="1024842"/>
                  </a:lnTo>
                  <a:lnTo>
                    <a:pt x="529390" y="1092490"/>
                  </a:lnTo>
                  <a:lnTo>
                    <a:pt x="533297" y="1161544"/>
                  </a:lnTo>
                  <a:lnTo>
                    <a:pt x="536723" y="1231929"/>
                  </a:lnTo>
                  <a:lnTo>
                    <a:pt x="539654" y="1303571"/>
                  </a:lnTo>
                  <a:lnTo>
                    <a:pt x="542079" y="1376397"/>
                  </a:lnTo>
                  <a:lnTo>
                    <a:pt x="543987" y="1450331"/>
                  </a:lnTo>
                  <a:lnTo>
                    <a:pt x="545364" y="1525301"/>
                  </a:lnTo>
                  <a:lnTo>
                    <a:pt x="546199" y="1601232"/>
                  </a:lnTo>
                  <a:lnTo>
                    <a:pt x="546481" y="1678051"/>
                  </a:lnTo>
                  <a:lnTo>
                    <a:pt x="546199" y="1754859"/>
                  </a:lnTo>
                  <a:lnTo>
                    <a:pt x="545364" y="1830781"/>
                  </a:lnTo>
                  <a:lnTo>
                    <a:pt x="543987" y="1905742"/>
                  </a:lnTo>
                  <a:lnTo>
                    <a:pt x="542079" y="1979669"/>
                  </a:lnTo>
                  <a:lnTo>
                    <a:pt x="539654" y="2052488"/>
                  </a:lnTo>
                  <a:lnTo>
                    <a:pt x="536723" y="2124124"/>
                  </a:lnTo>
                  <a:lnTo>
                    <a:pt x="533297" y="2194504"/>
                  </a:lnTo>
                  <a:lnTo>
                    <a:pt x="529390" y="2263553"/>
                  </a:lnTo>
                  <a:lnTo>
                    <a:pt x="525014" y="2331198"/>
                  </a:lnTo>
                  <a:lnTo>
                    <a:pt x="520179" y="2397363"/>
                  </a:lnTo>
                  <a:lnTo>
                    <a:pt x="514899" y="2461976"/>
                  </a:lnTo>
                  <a:lnTo>
                    <a:pt x="509185" y="2524963"/>
                  </a:lnTo>
                  <a:lnTo>
                    <a:pt x="503049" y="2586248"/>
                  </a:lnTo>
                  <a:lnTo>
                    <a:pt x="496504" y="2645759"/>
                  </a:lnTo>
                  <a:lnTo>
                    <a:pt x="489562" y="2703420"/>
                  </a:lnTo>
                  <a:lnTo>
                    <a:pt x="482234" y="2759159"/>
                  </a:lnTo>
                  <a:lnTo>
                    <a:pt x="474533" y="2812900"/>
                  </a:lnTo>
                  <a:lnTo>
                    <a:pt x="466471" y="2864570"/>
                  </a:lnTo>
                  <a:lnTo>
                    <a:pt x="458059" y="2914095"/>
                  </a:lnTo>
                  <a:lnTo>
                    <a:pt x="449310" y="2961401"/>
                  </a:lnTo>
                  <a:lnTo>
                    <a:pt x="440236" y="3006414"/>
                  </a:lnTo>
                  <a:lnTo>
                    <a:pt x="430849" y="3049059"/>
                  </a:lnTo>
                  <a:lnTo>
                    <a:pt x="421160" y="3089263"/>
                  </a:lnTo>
                  <a:lnTo>
                    <a:pt x="411183" y="3126951"/>
                  </a:lnTo>
                  <a:lnTo>
                    <a:pt x="390410" y="3194485"/>
                  </a:lnTo>
                  <a:lnTo>
                    <a:pt x="368626" y="3251069"/>
                  </a:lnTo>
                  <a:lnTo>
                    <a:pt x="345926" y="3296110"/>
                  </a:lnTo>
                  <a:lnTo>
                    <a:pt x="322409" y="3329015"/>
                  </a:lnTo>
                  <a:lnTo>
                    <a:pt x="285808" y="3354324"/>
                  </a:lnTo>
                  <a:lnTo>
                    <a:pt x="273303" y="3356051"/>
                  </a:lnTo>
                  <a:lnTo>
                    <a:pt x="260798" y="3354324"/>
                  </a:lnTo>
                  <a:lnTo>
                    <a:pt x="224194" y="3329015"/>
                  </a:lnTo>
                  <a:lnTo>
                    <a:pt x="200671" y="3296110"/>
                  </a:lnTo>
                  <a:lnTo>
                    <a:pt x="177965" y="3251069"/>
                  </a:lnTo>
                  <a:lnTo>
                    <a:pt x="156173" y="3194485"/>
                  </a:lnTo>
                  <a:lnTo>
                    <a:pt x="135391" y="3126951"/>
                  </a:lnTo>
                  <a:lnTo>
                    <a:pt x="125409" y="3089263"/>
                  </a:lnTo>
                  <a:lnTo>
                    <a:pt x="115716" y="3049059"/>
                  </a:lnTo>
                  <a:lnTo>
                    <a:pt x="106323" y="3006414"/>
                  </a:lnTo>
                  <a:lnTo>
                    <a:pt x="97244" y="2961401"/>
                  </a:lnTo>
                  <a:lnTo>
                    <a:pt x="88490" y="2914095"/>
                  </a:lnTo>
                  <a:lnTo>
                    <a:pt x="80073" y="2864570"/>
                  </a:lnTo>
                  <a:lnTo>
                    <a:pt x="72005" y="2812900"/>
                  </a:lnTo>
                  <a:lnTo>
                    <a:pt x="64299" y="2759159"/>
                  </a:lnTo>
                  <a:lnTo>
                    <a:pt x="56966" y="2703420"/>
                  </a:lnTo>
                  <a:lnTo>
                    <a:pt x="50018" y="2645759"/>
                  </a:lnTo>
                  <a:lnTo>
                    <a:pt x="43468" y="2586248"/>
                  </a:lnTo>
                  <a:lnTo>
                    <a:pt x="37328" y="2524963"/>
                  </a:lnTo>
                  <a:lnTo>
                    <a:pt x="31610" y="2461976"/>
                  </a:lnTo>
                  <a:lnTo>
                    <a:pt x="26325" y="2397363"/>
                  </a:lnTo>
                  <a:lnTo>
                    <a:pt x="21486" y="2331198"/>
                  </a:lnTo>
                  <a:lnTo>
                    <a:pt x="17106" y="2263553"/>
                  </a:lnTo>
                  <a:lnTo>
                    <a:pt x="13195" y="2194504"/>
                  </a:lnTo>
                  <a:lnTo>
                    <a:pt x="9767" y="2124124"/>
                  </a:lnTo>
                  <a:lnTo>
                    <a:pt x="6833" y="2052488"/>
                  </a:lnTo>
                  <a:lnTo>
                    <a:pt x="4405" y="1979669"/>
                  </a:lnTo>
                  <a:lnTo>
                    <a:pt x="2496" y="1905742"/>
                  </a:lnTo>
                  <a:lnTo>
                    <a:pt x="1117" y="1830781"/>
                  </a:lnTo>
                  <a:lnTo>
                    <a:pt x="281" y="1754859"/>
                  </a:lnTo>
                  <a:lnTo>
                    <a:pt x="0" y="1678051"/>
                  </a:lnTo>
                  <a:close/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27">
              <a:extLst>
                <a:ext uri="{FF2B5EF4-FFF2-40B4-BE49-F238E27FC236}">
                  <a16:creationId xmlns:a16="http://schemas.microsoft.com/office/drawing/2014/main" id="{11B6F19F-BF72-3E64-8879-0A981C502A50}"/>
                </a:ext>
              </a:extLst>
            </p:cNvPr>
            <p:cNvSpPr/>
            <p:nvPr/>
          </p:nvSpPr>
          <p:spPr>
            <a:xfrm>
              <a:off x="6494144" y="3345307"/>
              <a:ext cx="570865" cy="1270"/>
            </a:xfrm>
            <a:custGeom>
              <a:avLst/>
              <a:gdLst/>
              <a:ahLst/>
              <a:cxnLst/>
              <a:rect l="l" t="t" r="r" b="b"/>
              <a:pathLst>
                <a:path w="570865" h="1270">
                  <a:moveTo>
                    <a:pt x="0" y="762"/>
                  </a:moveTo>
                  <a:lnTo>
                    <a:pt x="570610" y="0"/>
                  </a:lnTo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28">
              <a:extLst>
                <a:ext uri="{FF2B5EF4-FFF2-40B4-BE49-F238E27FC236}">
                  <a16:creationId xmlns:a16="http://schemas.microsoft.com/office/drawing/2014/main" id="{8BD38489-3C9A-D47F-2A05-80EF0CB561B9}"/>
                </a:ext>
              </a:extLst>
            </p:cNvPr>
            <p:cNvSpPr/>
            <p:nvPr/>
          </p:nvSpPr>
          <p:spPr>
            <a:xfrm>
              <a:off x="6531101" y="3895725"/>
              <a:ext cx="601980" cy="535305"/>
            </a:xfrm>
            <a:custGeom>
              <a:avLst/>
              <a:gdLst/>
              <a:ahLst/>
              <a:cxnLst/>
              <a:rect l="l" t="t" r="r" b="b"/>
              <a:pathLst>
                <a:path w="601979" h="535304">
                  <a:moveTo>
                    <a:pt x="0" y="0"/>
                  </a:moveTo>
                  <a:lnTo>
                    <a:pt x="578230" y="0"/>
                  </a:lnTo>
                </a:path>
                <a:path w="601979" h="535304">
                  <a:moveTo>
                    <a:pt x="23368" y="534924"/>
                  </a:moveTo>
                  <a:lnTo>
                    <a:pt x="601599" y="534924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29">
              <a:extLst>
                <a:ext uri="{FF2B5EF4-FFF2-40B4-BE49-F238E27FC236}">
                  <a16:creationId xmlns:a16="http://schemas.microsoft.com/office/drawing/2014/main" id="{572B6AE0-2E35-C18B-4DDD-6DC622CBE59F}"/>
                </a:ext>
              </a:extLst>
            </p:cNvPr>
            <p:cNvSpPr/>
            <p:nvPr/>
          </p:nvSpPr>
          <p:spPr>
            <a:xfrm>
              <a:off x="6470650" y="5670181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4">
                  <a:moveTo>
                    <a:pt x="0" y="0"/>
                  </a:moveTo>
                  <a:lnTo>
                    <a:pt x="578230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30">
              <a:extLst>
                <a:ext uri="{FF2B5EF4-FFF2-40B4-BE49-F238E27FC236}">
                  <a16:creationId xmlns:a16="http://schemas.microsoft.com/office/drawing/2014/main" id="{6CD7F0B4-3B9B-6086-1C88-8E5BFFDAC9F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062" y="5143728"/>
              <a:ext cx="1057732" cy="892390"/>
            </a:xfrm>
            <a:prstGeom prst="rect">
              <a:avLst/>
            </a:prstGeom>
          </p:spPr>
        </p:pic>
        <p:pic>
          <p:nvPicPr>
            <p:cNvPr id="146" name="object 31">
              <a:extLst>
                <a:ext uri="{FF2B5EF4-FFF2-40B4-BE49-F238E27FC236}">
                  <a16:creationId xmlns:a16="http://schemas.microsoft.com/office/drawing/2014/main" id="{653C42C2-093E-D81B-B64B-C90AD66599E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4907" y="5204460"/>
              <a:ext cx="865631" cy="752855"/>
            </a:xfrm>
            <a:prstGeom prst="rect">
              <a:avLst/>
            </a:prstGeom>
          </p:spPr>
        </p:pic>
        <p:pic>
          <p:nvPicPr>
            <p:cNvPr id="147" name="object 32">
              <a:extLst>
                <a:ext uri="{FF2B5EF4-FFF2-40B4-BE49-F238E27FC236}">
                  <a16:creationId xmlns:a16="http://schemas.microsoft.com/office/drawing/2014/main" id="{FDD0DD2E-98EB-1D6F-22F2-A055C84AC29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1162" y="2976445"/>
              <a:ext cx="131671" cy="656589"/>
            </a:xfrm>
            <a:prstGeom prst="rect">
              <a:avLst/>
            </a:prstGeom>
          </p:spPr>
        </p:pic>
        <p:pic>
          <p:nvPicPr>
            <p:cNvPr id="148" name="object 33">
              <a:extLst>
                <a:ext uri="{FF2B5EF4-FFF2-40B4-BE49-F238E27FC236}">
                  <a16:creationId xmlns:a16="http://schemas.microsoft.com/office/drawing/2014/main" id="{4138A404-8D01-7902-A08A-738A43359B4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4127" y="3310127"/>
              <a:ext cx="865631" cy="751332"/>
            </a:xfrm>
            <a:prstGeom prst="rect">
              <a:avLst/>
            </a:prstGeom>
          </p:spPr>
        </p:pic>
        <p:sp>
          <p:nvSpPr>
            <p:cNvPr id="149" name="object 34">
              <a:extLst>
                <a:ext uri="{FF2B5EF4-FFF2-40B4-BE49-F238E27FC236}">
                  <a16:creationId xmlns:a16="http://schemas.microsoft.com/office/drawing/2014/main" id="{53C4EDAA-974B-8E15-A84F-6D446F191D20}"/>
                </a:ext>
              </a:extLst>
            </p:cNvPr>
            <p:cNvSpPr/>
            <p:nvPr/>
          </p:nvSpPr>
          <p:spPr>
            <a:xfrm>
              <a:off x="9447657" y="5663234"/>
              <a:ext cx="478155" cy="0"/>
            </a:xfrm>
            <a:custGeom>
              <a:avLst/>
              <a:gdLst/>
              <a:ahLst/>
              <a:cxnLst/>
              <a:rect l="l" t="t" r="r" b="b"/>
              <a:pathLst>
                <a:path w="478154">
                  <a:moveTo>
                    <a:pt x="0" y="0"/>
                  </a:moveTo>
                  <a:lnTo>
                    <a:pt x="477647" y="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35">
              <a:extLst>
                <a:ext uri="{FF2B5EF4-FFF2-40B4-BE49-F238E27FC236}">
                  <a16:creationId xmlns:a16="http://schemas.microsoft.com/office/drawing/2014/main" id="{892B65F7-5E4E-EFFE-2BC1-315F3C38866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09098" y="5384749"/>
              <a:ext cx="253314" cy="578129"/>
            </a:xfrm>
            <a:prstGeom prst="rect">
              <a:avLst/>
            </a:prstGeom>
          </p:spPr>
        </p:pic>
        <p:pic>
          <p:nvPicPr>
            <p:cNvPr id="151" name="object 36">
              <a:extLst>
                <a:ext uri="{FF2B5EF4-FFF2-40B4-BE49-F238E27FC236}">
                  <a16:creationId xmlns:a16="http://schemas.microsoft.com/office/drawing/2014/main" id="{1DBD50B5-BFE3-E968-8F58-95C3CEC115FC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61703" y="5452110"/>
              <a:ext cx="487489" cy="422224"/>
            </a:xfrm>
            <a:prstGeom prst="rect">
              <a:avLst/>
            </a:prstGeom>
          </p:spPr>
        </p:pic>
        <p:pic>
          <p:nvPicPr>
            <p:cNvPr id="152" name="object 37">
              <a:extLst>
                <a:ext uri="{FF2B5EF4-FFF2-40B4-BE49-F238E27FC236}">
                  <a16:creationId xmlns:a16="http://schemas.microsoft.com/office/drawing/2014/main" id="{2A2B8D92-23EA-80AB-44E0-3F5516A0D57C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59644" y="4986045"/>
              <a:ext cx="470306" cy="687768"/>
            </a:xfrm>
            <a:prstGeom prst="rect">
              <a:avLst/>
            </a:prstGeom>
          </p:spPr>
        </p:pic>
      </p:grpSp>
      <p:sp>
        <p:nvSpPr>
          <p:cNvPr id="153" name="object 38">
            <a:extLst>
              <a:ext uri="{FF2B5EF4-FFF2-40B4-BE49-F238E27FC236}">
                <a16:creationId xmlns:a16="http://schemas.microsoft.com/office/drawing/2014/main" id="{E1AE0F02-7909-1D60-F200-2E82EFEAD058}"/>
              </a:ext>
            </a:extLst>
          </p:cNvPr>
          <p:cNvSpPr txBox="1"/>
          <p:nvPr/>
        </p:nvSpPr>
        <p:spPr>
          <a:xfrm>
            <a:off x="5312155" y="2326894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SDWAN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Virtual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54" name="object 39">
            <a:extLst>
              <a:ext uri="{FF2B5EF4-FFF2-40B4-BE49-F238E27FC236}">
                <a16:creationId xmlns:a16="http://schemas.microsoft.com/office/drawing/2014/main" id="{2684112A-10BA-D0B2-C09A-07A212797D7F}"/>
              </a:ext>
            </a:extLst>
          </p:cNvPr>
          <p:cNvSpPr txBox="1"/>
          <p:nvPr/>
        </p:nvSpPr>
        <p:spPr>
          <a:xfrm>
            <a:off x="9479406" y="5010353"/>
            <a:ext cx="7905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10" dirty="0">
                <a:latin typeface="Arial MT"/>
                <a:cs typeface="Arial MT"/>
              </a:rPr>
              <a:t>Q</a:t>
            </a:r>
            <a:r>
              <a:rPr sz="900" dirty="0">
                <a:latin typeface="Arial MT"/>
                <a:cs typeface="Arial MT"/>
              </a:rPr>
              <a:t>/Datacenter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5" name="object 40">
            <a:extLst>
              <a:ext uri="{FF2B5EF4-FFF2-40B4-BE49-F238E27FC236}">
                <a16:creationId xmlns:a16="http://schemas.microsoft.com/office/drawing/2014/main" id="{BFB33B4E-4DBA-B1BA-514A-1AC9F60881E6}"/>
              </a:ext>
            </a:extLst>
          </p:cNvPr>
          <p:cNvSpPr txBox="1"/>
          <p:nvPr/>
        </p:nvSpPr>
        <p:spPr>
          <a:xfrm>
            <a:off x="11146663" y="3518407"/>
            <a:ext cx="306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Saa</a:t>
            </a:r>
            <a:r>
              <a:rPr sz="900" dirty="0">
                <a:latin typeface="Arial MT"/>
                <a:cs typeface="Arial MT"/>
              </a:rPr>
              <a:t>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6" name="object 41">
            <a:extLst>
              <a:ext uri="{FF2B5EF4-FFF2-40B4-BE49-F238E27FC236}">
                <a16:creationId xmlns:a16="http://schemas.microsoft.com/office/drawing/2014/main" id="{F0F692B8-BE16-6235-787A-D26FE766AB9C}"/>
              </a:ext>
            </a:extLst>
          </p:cNvPr>
          <p:cNvGrpSpPr/>
          <p:nvPr/>
        </p:nvGrpSpPr>
        <p:grpSpPr>
          <a:xfrm>
            <a:off x="114208" y="2502903"/>
            <a:ext cx="11842587" cy="4215396"/>
            <a:chOff x="114208" y="2502903"/>
            <a:chExt cx="11842587" cy="4215396"/>
          </a:xfrm>
        </p:grpSpPr>
        <p:pic>
          <p:nvPicPr>
            <p:cNvPr id="157" name="object 42">
              <a:extLst>
                <a:ext uri="{FF2B5EF4-FFF2-40B4-BE49-F238E27FC236}">
                  <a16:creationId xmlns:a16="http://schemas.microsoft.com/office/drawing/2014/main" id="{014BAD4B-2D16-62EF-96B7-513D3AE7E219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50168" y="3761943"/>
              <a:ext cx="633831" cy="469188"/>
            </a:xfrm>
            <a:prstGeom prst="rect">
              <a:avLst/>
            </a:prstGeom>
          </p:spPr>
        </p:pic>
        <p:pic>
          <p:nvPicPr>
            <p:cNvPr id="158" name="object 43">
              <a:extLst>
                <a:ext uri="{FF2B5EF4-FFF2-40B4-BE49-F238E27FC236}">
                  <a16:creationId xmlns:a16="http://schemas.microsoft.com/office/drawing/2014/main" id="{DB58A14E-4A46-FA72-E532-6429162B1B3C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25530" y="4266425"/>
              <a:ext cx="943787" cy="241185"/>
            </a:xfrm>
            <a:prstGeom prst="rect">
              <a:avLst/>
            </a:prstGeom>
          </p:spPr>
        </p:pic>
        <p:sp>
          <p:nvSpPr>
            <p:cNvPr id="159" name="object 44">
              <a:extLst>
                <a:ext uri="{FF2B5EF4-FFF2-40B4-BE49-F238E27FC236}">
                  <a16:creationId xmlns:a16="http://schemas.microsoft.com/office/drawing/2014/main" id="{A7165D43-07C1-A617-BF76-928B0392DCCF}"/>
                </a:ext>
              </a:extLst>
            </p:cNvPr>
            <p:cNvSpPr/>
            <p:nvPr/>
          </p:nvSpPr>
          <p:spPr>
            <a:xfrm>
              <a:off x="10543920" y="3372738"/>
              <a:ext cx="1412875" cy="1410970"/>
            </a:xfrm>
            <a:custGeom>
              <a:avLst/>
              <a:gdLst/>
              <a:ahLst/>
              <a:cxnLst/>
              <a:rect l="l" t="t" r="r" b="b"/>
              <a:pathLst>
                <a:path w="1412875" h="1410970">
                  <a:moveTo>
                    <a:pt x="0" y="705358"/>
                  </a:moveTo>
                  <a:lnTo>
                    <a:pt x="1629" y="657055"/>
                  </a:lnTo>
                  <a:lnTo>
                    <a:pt x="6447" y="609628"/>
                  </a:lnTo>
                  <a:lnTo>
                    <a:pt x="14349" y="563181"/>
                  </a:lnTo>
                  <a:lnTo>
                    <a:pt x="25230" y="517818"/>
                  </a:lnTo>
                  <a:lnTo>
                    <a:pt x="38983" y="473646"/>
                  </a:lnTo>
                  <a:lnTo>
                    <a:pt x="55504" y="430768"/>
                  </a:lnTo>
                  <a:lnTo>
                    <a:pt x="74689" y="389289"/>
                  </a:lnTo>
                  <a:lnTo>
                    <a:pt x="96430" y="349315"/>
                  </a:lnTo>
                  <a:lnTo>
                    <a:pt x="120624" y="310951"/>
                  </a:lnTo>
                  <a:lnTo>
                    <a:pt x="147165" y="274301"/>
                  </a:lnTo>
                  <a:lnTo>
                    <a:pt x="175947" y="239471"/>
                  </a:lnTo>
                  <a:lnTo>
                    <a:pt x="206867" y="206565"/>
                  </a:lnTo>
                  <a:lnTo>
                    <a:pt x="239817" y="175688"/>
                  </a:lnTo>
                  <a:lnTo>
                    <a:pt x="274694" y="146946"/>
                  </a:lnTo>
                  <a:lnTo>
                    <a:pt x="311391" y="120443"/>
                  </a:lnTo>
                  <a:lnTo>
                    <a:pt x="349805" y="96284"/>
                  </a:lnTo>
                  <a:lnTo>
                    <a:pt x="389828" y="74575"/>
                  </a:lnTo>
                  <a:lnTo>
                    <a:pt x="431357" y="55419"/>
                  </a:lnTo>
                  <a:lnTo>
                    <a:pt x="474286" y="38923"/>
                  </a:lnTo>
                  <a:lnTo>
                    <a:pt x="518509" y="25190"/>
                  </a:lnTo>
                  <a:lnTo>
                    <a:pt x="563922" y="14327"/>
                  </a:lnTo>
                  <a:lnTo>
                    <a:pt x="610420" y="6437"/>
                  </a:lnTo>
                  <a:lnTo>
                    <a:pt x="657896" y="1626"/>
                  </a:lnTo>
                  <a:lnTo>
                    <a:pt x="706247" y="0"/>
                  </a:lnTo>
                  <a:lnTo>
                    <a:pt x="754596" y="1626"/>
                  </a:lnTo>
                  <a:lnTo>
                    <a:pt x="802071" y="6437"/>
                  </a:lnTo>
                  <a:lnTo>
                    <a:pt x="848565" y="14327"/>
                  </a:lnTo>
                  <a:lnTo>
                    <a:pt x="893974" y="25190"/>
                  </a:lnTo>
                  <a:lnTo>
                    <a:pt x="938193" y="38923"/>
                  </a:lnTo>
                  <a:lnTo>
                    <a:pt x="981116" y="55419"/>
                  </a:lnTo>
                  <a:lnTo>
                    <a:pt x="1022639" y="74575"/>
                  </a:lnTo>
                  <a:lnTo>
                    <a:pt x="1062656" y="96284"/>
                  </a:lnTo>
                  <a:lnTo>
                    <a:pt x="1101061" y="120443"/>
                  </a:lnTo>
                  <a:lnTo>
                    <a:pt x="1137751" y="146946"/>
                  </a:lnTo>
                  <a:lnTo>
                    <a:pt x="1172620" y="175688"/>
                  </a:lnTo>
                  <a:lnTo>
                    <a:pt x="1205563" y="206565"/>
                  </a:lnTo>
                  <a:lnTo>
                    <a:pt x="1236474" y="239471"/>
                  </a:lnTo>
                  <a:lnTo>
                    <a:pt x="1265249" y="274301"/>
                  </a:lnTo>
                  <a:lnTo>
                    <a:pt x="1291782" y="310951"/>
                  </a:lnTo>
                  <a:lnTo>
                    <a:pt x="1315969" y="349315"/>
                  </a:lnTo>
                  <a:lnTo>
                    <a:pt x="1337704" y="389289"/>
                  </a:lnTo>
                  <a:lnTo>
                    <a:pt x="1356881" y="430768"/>
                  </a:lnTo>
                  <a:lnTo>
                    <a:pt x="1373397" y="473646"/>
                  </a:lnTo>
                  <a:lnTo>
                    <a:pt x="1387146" y="517818"/>
                  </a:lnTo>
                  <a:lnTo>
                    <a:pt x="1398022" y="563181"/>
                  </a:lnTo>
                  <a:lnTo>
                    <a:pt x="1405921" y="609628"/>
                  </a:lnTo>
                  <a:lnTo>
                    <a:pt x="1410738" y="657055"/>
                  </a:lnTo>
                  <a:lnTo>
                    <a:pt x="1412367" y="705358"/>
                  </a:lnTo>
                  <a:lnTo>
                    <a:pt x="1410738" y="753660"/>
                  </a:lnTo>
                  <a:lnTo>
                    <a:pt x="1405921" y="801089"/>
                  </a:lnTo>
                  <a:lnTo>
                    <a:pt x="1398022" y="847539"/>
                  </a:lnTo>
                  <a:lnTo>
                    <a:pt x="1387146" y="892906"/>
                  </a:lnTo>
                  <a:lnTo>
                    <a:pt x="1373397" y="937084"/>
                  </a:lnTo>
                  <a:lnTo>
                    <a:pt x="1356881" y="979967"/>
                  </a:lnTo>
                  <a:lnTo>
                    <a:pt x="1337704" y="1021452"/>
                  </a:lnTo>
                  <a:lnTo>
                    <a:pt x="1315969" y="1061433"/>
                  </a:lnTo>
                  <a:lnTo>
                    <a:pt x="1291782" y="1099804"/>
                  </a:lnTo>
                  <a:lnTo>
                    <a:pt x="1265249" y="1136461"/>
                  </a:lnTo>
                  <a:lnTo>
                    <a:pt x="1236474" y="1171300"/>
                  </a:lnTo>
                  <a:lnTo>
                    <a:pt x="1205563" y="1204214"/>
                  </a:lnTo>
                  <a:lnTo>
                    <a:pt x="1172620" y="1235098"/>
                  </a:lnTo>
                  <a:lnTo>
                    <a:pt x="1137751" y="1263848"/>
                  </a:lnTo>
                  <a:lnTo>
                    <a:pt x="1101061" y="1290359"/>
                  </a:lnTo>
                  <a:lnTo>
                    <a:pt x="1062656" y="1314525"/>
                  </a:lnTo>
                  <a:lnTo>
                    <a:pt x="1022639" y="1336241"/>
                  </a:lnTo>
                  <a:lnTo>
                    <a:pt x="981116" y="1355403"/>
                  </a:lnTo>
                  <a:lnTo>
                    <a:pt x="938193" y="1371905"/>
                  </a:lnTo>
                  <a:lnTo>
                    <a:pt x="893974" y="1385642"/>
                  </a:lnTo>
                  <a:lnTo>
                    <a:pt x="848565" y="1396510"/>
                  </a:lnTo>
                  <a:lnTo>
                    <a:pt x="802071" y="1404402"/>
                  </a:lnTo>
                  <a:lnTo>
                    <a:pt x="754596" y="1409215"/>
                  </a:lnTo>
                  <a:lnTo>
                    <a:pt x="706247" y="1410843"/>
                  </a:lnTo>
                  <a:lnTo>
                    <a:pt x="657896" y="1409215"/>
                  </a:lnTo>
                  <a:lnTo>
                    <a:pt x="610420" y="1404402"/>
                  </a:lnTo>
                  <a:lnTo>
                    <a:pt x="563922" y="1396510"/>
                  </a:lnTo>
                  <a:lnTo>
                    <a:pt x="518509" y="1385642"/>
                  </a:lnTo>
                  <a:lnTo>
                    <a:pt x="474286" y="1371905"/>
                  </a:lnTo>
                  <a:lnTo>
                    <a:pt x="431357" y="1355403"/>
                  </a:lnTo>
                  <a:lnTo>
                    <a:pt x="389828" y="1336241"/>
                  </a:lnTo>
                  <a:lnTo>
                    <a:pt x="349805" y="1314525"/>
                  </a:lnTo>
                  <a:lnTo>
                    <a:pt x="311391" y="1290359"/>
                  </a:lnTo>
                  <a:lnTo>
                    <a:pt x="274694" y="1263848"/>
                  </a:lnTo>
                  <a:lnTo>
                    <a:pt x="239817" y="1235098"/>
                  </a:lnTo>
                  <a:lnTo>
                    <a:pt x="206867" y="1204214"/>
                  </a:lnTo>
                  <a:lnTo>
                    <a:pt x="175947" y="1171300"/>
                  </a:lnTo>
                  <a:lnTo>
                    <a:pt x="147165" y="1136461"/>
                  </a:lnTo>
                  <a:lnTo>
                    <a:pt x="120624" y="1099804"/>
                  </a:lnTo>
                  <a:lnTo>
                    <a:pt x="96430" y="1061433"/>
                  </a:lnTo>
                  <a:lnTo>
                    <a:pt x="74689" y="1021452"/>
                  </a:lnTo>
                  <a:lnTo>
                    <a:pt x="55504" y="979967"/>
                  </a:lnTo>
                  <a:lnTo>
                    <a:pt x="38983" y="937084"/>
                  </a:lnTo>
                  <a:lnTo>
                    <a:pt x="25230" y="892906"/>
                  </a:lnTo>
                  <a:lnTo>
                    <a:pt x="14349" y="847539"/>
                  </a:lnTo>
                  <a:lnTo>
                    <a:pt x="6447" y="801089"/>
                  </a:lnTo>
                  <a:lnTo>
                    <a:pt x="1629" y="753660"/>
                  </a:lnTo>
                  <a:lnTo>
                    <a:pt x="0" y="705358"/>
                  </a:lnTo>
                  <a:close/>
                </a:path>
              </a:pathLst>
            </a:custGeom>
            <a:ln w="9525">
              <a:solidFill>
                <a:srgbClr val="FFA42A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pic>
          <p:nvPicPr>
            <p:cNvPr id="160" name="object 45">
              <a:extLst>
                <a:ext uri="{FF2B5EF4-FFF2-40B4-BE49-F238E27FC236}">
                  <a16:creationId xmlns:a16="http://schemas.microsoft.com/office/drawing/2014/main" id="{72F0E8B0-AA6B-33E7-AA25-034BD9A879D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81706" y="4840858"/>
              <a:ext cx="321652" cy="419099"/>
            </a:xfrm>
            <a:prstGeom prst="rect">
              <a:avLst/>
            </a:prstGeom>
          </p:spPr>
        </p:pic>
        <p:pic>
          <p:nvPicPr>
            <p:cNvPr id="161" name="object 46">
              <a:extLst>
                <a:ext uri="{FF2B5EF4-FFF2-40B4-BE49-F238E27FC236}">
                  <a16:creationId xmlns:a16="http://schemas.microsoft.com/office/drawing/2014/main" id="{D645F77D-FBEA-D110-D6F6-46357F40AAA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5833" y="4179900"/>
              <a:ext cx="133159" cy="362762"/>
            </a:xfrm>
            <a:prstGeom prst="rect">
              <a:avLst/>
            </a:prstGeom>
          </p:spPr>
        </p:pic>
        <p:pic>
          <p:nvPicPr>
            <p:cNvPr id="162" name="object 47">
              <a:extLst>
                <a:ext uri="{FF2B5EF4-FFF2-40B4-BE49-F238E27FC236}">
                  <a16:creationId xmlns:a16="http://schemas.microsoft.com/office/drawing/2014/main" id="{AD19EDF2-A8D1-81E2-49C5-40842C5401C0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1211" y="4575162"/>
              <a:ext cx="299897" cy="320179"/>
            </a:xfrm>
            <a:prstGeom prst="rect">
              <a:avLst/>
            </a:prstGeom>
          </p:spPr>
        </p:pic>
        <p:pic>
          <p:nvPicPr>
            <p:cNvPr id="163" name="object 48">
              <a:extLst>
                <a:ext uri="{FF2B5EF4-FFF2-40B4-BE49-F238E27FC236}">
                  <a16:creationId xmlns:a16="http://schemas.microsoft.com/office/drawing/2014/main" id="{9E4D947D-1DCD-8303-78B8-A2F7EE711BB0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0831" y="3982186"/>
              <a:ext cx="424330" cy="349249"/>
            </a:xfrm>
            <a:prstGeom prst="rect">
              <a:avLst/>
            </a:prstGeom>
          </p:spPr>
        </p:pic>
        <p:pic>
          <p:nvPicPr>
            <p:cNvPr id="164" name="object 49">
              <a:extLst>
                <a:ext uri="{FF2B5EF4-FFF2-40B4-BE49-F238E27FC236}">
                  <a16:creationId xmlns:a16="http://schemas.microsoft.com/office/drawing/2014/main" id="{A13640EA-E6F3-37F5-EADF-DDBDC614B2E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8366" y="4901153"/>
              <a:ext cx="369308" cy="332739"/>
            </a:xfrm>
            <a:prstGeom prst="rect">
              <a:avLst/>
            </a:prstGeom>
          </p:spPr>
        </p:pic>
        <p:sp>
          <p:nvSpPr>
            <p:cNvPr id="165" name="object 50">
              <a:extLst>
                <a:ext uri="{FF2B5EF4-FFF2-40B4-BE49-F238E27FC236}">
                  <a16:creationId xmlns:a16="http://schemas.microsoft.com/office/drawing/2014/main" id="{C42A59BC-896E-5121-EE86-8D915C1B0AA8}"/>
                </a:ext>
              </a:extLst>
            </p:cNvPr>
            <p:cNvSpPr/>
            <p:nvPr/>
          </p:nvSpPr>
          <p:spPr>
            <a:xfrm>
              <a:off x="4673853" y="4381119"/>
              <a:ext cx="0" cy="1310640"/>
            </a:xfrm>
            <a:custGeom>
              <a:avLst/>
              <a:gdLst/>
              <a:ahLst/>
              <a:cxnLst/>
              <a:rect l="l" t="t" r="r" b="b"/>
              <a:pathLst>
                <a:path h="1310639">
                  <a:moveTo>
                    <a:pt x="0" y="0"/>
                  </a:moveTo>
                  <a:lnTo>
                    <a:pt x="0" y="1310093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66" name="object 51">
              <a:extLst>
                <a:ext uri="{FF2B5EF4-FFF2-40B4-BE49-F238E27FC236}">
                  <a16:creationId xmlns:a16="http://schemas.microsoft.com/office/drawing/2014/main" id="{26832511-266B-BCF3-00F5-C2BBEF5D66E1}"/>
                </a:ext>
              </a:extLst>
            </p:cNvPr>
            <p:cNvSpPr/>
            <p:nvPr/>
          </p:nvSpPr>
          <p:spPr>
            <a:xfrm>
              <a:off x="4675504" y="3269487"/>
              <a:ext cx="1905" cy="1162050"/>
            </a:xfrm>
            <a:custGeom>
              <a:avLst/>
              <a:gdLst/>
              <a:ahLst/>
              <a:cxnLst/>
              <a:rect l="l" t="t" r="r" b="b"/>
              <a:pathLst>
                <a:path w="1904" h="1162050">
                  <a:moveTo>
                    <a:pt x="1397" y="0"/>
                  </a:moveTo>
                  <a:lnTo>
                    <a:pt x="0" y="1161542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pic>
          <p:nvPicPr>
            <p:cNvPr id="167" name="object 52">
              <a:extLst>
                <a:ext uri="{FF2B5EF4-FFF2-40B4-BE49-F238E27FC236}">
                  <a16:creationId xmlns:a16="http://schemas.microsoft.com/office/drawing/2014/main" id="{5C4AA378-0395-42C8-1004-34256131F371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1751" y="3149879"/>
              <a:ext cx="152069" cy="379577"/>
            </a:xfrm>
            <a:prstGeom prst="rect">
              <a:avLst/>
            </a:prstGeom>
          </p:spPr>
        </p:pic>
        <p:sp>
          <p:nvSpPr>
            <p:cNvPr id="168" name="object 53">
              <a:extLst>
                <a:ext uri="{FF2B5EF4-FFF2-40B4-BE49-F238E27FC236}">
                  <a16:creationId xmlns:a16="http://schemas.microsoft.com/office/drawing/2014/main" id="{802C23DE-7527-AE0A-3731-F316C526877C}"/>
                </a:ext>
              </a:extLst>
            </p:cNvPr>
            <p:cNvSpPr/>
            <p:nvPr/>
          </p:nvSpPr>
          <p:spPr>
            <a:xfrm>
              <a:off x="4669154" y="4430648"/>
              <a:ext cx="3338829" cy="2540"/>
            </a:xfrm>
            <a:custGeom>
              <a:avLst/>
              <a:gdLst/>
              <a:ahLst/>
              <a:cxnLst/>
              <a:rect l="l" t="t" r="r" b="b"/>
              <a:pathLst>
                <a:path w="3338829" h="2539">
                  <a:moveTo>
                    <a:pt x="0" y="2539"/>
                  </a:moveTo>
                  <a:lnTo>
                    <a:pt x="3338449" y="0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pic>
          <p:nvPicPr>
            <p:cNvPr id="169" name="object 54">
              <a:extLst>
                <a:ext uri="{FF2B5EF4-FFF2-40B4-BE49-F238E27FC236}">
                  <a16:creationId xmlns:a16="http://schemas.microsoft.com/office/drawing/2014/main" id="{A15D1730-F277-C8E9-8DDC-8579E7B6500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50658" y="3164204"/>
              <a:ext cx="1512570" cy="1493774"/>
            </a:xfrm>
            <a:prstGeom prst="rect">
              <a:avLst/>
            </a:prstGeom>
          </p:spPr>
        </p:pic>
        <p:sp>
          <p:nvSpPr>
            <p:cNvPr id="170" name="object 55">
              <a:extLst>
                <a:ext uri="{FF2B5EF4-FFF2-40B4-BE49-F238E27FC236}">
                  <a16:creationId xmlns:a16="http://schemas.microsoft.com/office/drawing/2014/main" id="{38138C84-0F37-9B57-66BC-74E75B3E1E49}"/>
                </a:ext>
              </a:extLst>
            </p:cNvPr>
            <p:cNvSpPr/>
            <p:nvPr/>
          </p:nvSpPr>
          <p:spPr>
            <a:xfrm>
              <a:off x="4766441" y="5441551"/>
              <a:ext cx="271145" cy="180975"/>
            </a:xfrm>
            <a:custGeom>
              <a:avLst/>
              <a:gdLst/>
              <a:ahLst/>
              <a:cxnLst/>
              <a:rect l="l" t="t" r="r" b="b"/>
              <a:pathLst>
                <a:path w="271145" h="180975">
                  <a:moveTo>
                    <a:pt x="264423" y="0"/>
                  </a:moveTo>
                  <a:lnTo>
                    <a:pt x="6466" y="0"/>
                  </a:lnTo>
                  <a:lnTo>
                    <a:pt x="0" y="6503"/>
                  </a:lnTo>
                  <a:lnTo>
                    <a:pt x="0" y="174163"/>
                  </a:lnTo>
                  <a:lnTo>
                    <a:pt x="6466" y="180667"/>
                  </a:lnTo>
                  <a:lnTo>
                    <a:pt x="204066" y="180667"/>
                  </a:lnTo>
                  <a:lnTo>
                    <a:pt x="198319" y="179222"/>
                  </a:lnTo>
                  <a:lnTo>
                    <a:pt x="194366" y="174524"/>
                  </a:lnTo>
                  <a:lnTo>
                    <a:pt x="194366" y="158264"/>
                  </a:lnTo>
                  <a:lnTo>
                    <a:pt x="21915" y="158264"/>
                  </a:lnTo>
                  <a:lnTo>
                    <a:pt x="21915" y="22044"/>
                  </a:lnTo>
                  <a:lnTo>
                    <a:pt x="270890" y="22044"/>
                  </a:lnTo>
                  <a:lnTo>
                    <a:pt x="270890" y="6503"/>
                  </a:lnTo>
                  <a:lnTo>
                    <a:pt x="264423" y="0"/>
                  </a:lnTo>
                  <a:close/>
                </a:path>
                <a:path w="271145" h="180975">
                  <a:moveTo>
                    <a:pt x="136523" y="91417"/>
                  </a:moveTo>
                  <a:lnTo>
                    <a:pt x="134369" y="91417"/>
                  </a:lnTo>
                  <a:lnTo>
                    <a:pt x="134725" y="91779"/>
                  </a:lnTo>
                  <a:lnTo>
                    <a:pt x="135804" y="91779"/>
                  </a:lnTo>
                  <a:lnTo>
                    <a:pt x="136523" y="91417"/>
                  </a:lnTo>
                  <a:close/>
                </a:path>
                <a:path w="271145" h="180975">
                  <a:moveTo>
                    <a:pt x="137603" y="91055"/>
                  </a:moveTo>
                  <a:lnTo>
                    <a:pt x="133290" y="91055"/>
                  </a:lnTo>
                  <a:lnTo>
                    <a:pt x="133650" y="91417"/>
                  </a:lnTo>
                  <a:lnTo>
                    <a:pt x="137243" y="91417"/>
                  </a:lnTo>
                  <a:lnTo>
                    <a:pt x="137603" y="91055"/>
                  </a:lnTo>
                  <a:close/>
                </a:path>
                <a:path w="271145" h="180975">
                  <a:moveTo>
                    <a:pt x="43113" y="22044"/>
                  </a:moveTo>
                  <a:lnTo>
                    <a:pt x="22274" y="22044"/>
                  </a:lnTo>
                  <a:lnTo>
                    <a:pt x="132571" y="90693"/>
                  </a:lnTo>
                  <a:lnTo>
                    <a:pt x="132571" y="91055"/>
                  </a:lnTo>
                  <a:lnTo>
                    <a:pt x="137958" y="91055"/>
                  </a:lnTo>
                  <a:lnTo>
                    <a:pt x="138318" y="90693"/>
                  </a:lnTo>
                  <a:lnTo>
                    <a:pt x="155666" y="79494"/>
                  </a:lnTo>
                  <a:lnTo>
                    <a:pt x="135444" y="79494"/>
                  </a:lnTo>
                  <a:lnTo>
                    <a:pt x="43113" y="22044"/>
                  </a:lnTo>
                  <a:close/>
                </a:path>
                <a:path w="271145" h="180975">
                  <a:moveTo>
                    <a:pt x="244662" y="22044"/>
                  </a:moveTo>
                  <a:lnTo>
                    <a:pt x="224186" y="22044"/>
                  </a:lnTo>
                  <a:lnTo>
                    <a:pt x="135444" y="79494"/>
                  </a:lnTo>
                  <a:lnTo>
                    <a:pt x="155666" y="79494"/>
                  </a:lnTo>
                  <a:lnTo>
                    <a:pt x="244662" y="22044"/>
                  </a:lnTo>
                  <a:close/>
                </a:path>
                <a:path w="271145" h="180975">
                  <a:moveTo>
                    <a:pt x="270890" y="22044"/>
                  </a:moveTo>
                  <a:lnTo>
                    <a:pt x="248975" y="22044"/>
                  </a:lnTo>
                  <a:lnTo>
                    <a:pt x="248975" y="40832"/>
                  </a:lnTo>
                  <a:lnTo>
                    <a:pt x="250414" y="40471"/>
                  </a:lnTo>
                  <a:lnTo>
                    <a:pt x="270890" y="40471"/>
                  </a:lnTo>
                  <a:lnTo>
                    <a:pt x="270890" y="22044"/>
                  </a:lnTo>
                  <a:close/>
                </a:path>
                <a:path w="271145" h="180975">
                  <a:moveTo>
                    <a:pt x="270890" y="40471"/>
                  </a:moveTo>
                  <a:lnTo>
                    <a:pt x="269095" y="40471"/>
                  </a:lnTo>
                  <a:lnTo>
                    <a:pt x="270890" y="40832"/>
                  </a:lnTo>
                  <a:lnTo>
                    <a:pt x="270890" y="40471"/>
                  </a:lnTo>
                  <a:close/>
                </a:path>
              </a:pathLst>
            </a:custGeom>
            <a:solidFill>
              <a:srgbClr val="42515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pic>
          <p:nvPicPr>
            <p:cNvPr id="171" name="object 56">
              <a:extLst>
                <a:ext uri="{FF2B5EF4-FFF2-40B4-BE49-F238E27FC236}">
                  <a16:creationId xmlns:a16="http://schemas.microsoft.com/office/drawing/2014/main" id="{449B1004-544B-ADB0-ACF0-FB4BBB73AFC9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77334" y="5495392"/>
              <a:ext cx="98082" cy="126104"/>
            </a:xfrm>
            <a:prstGeom prst="rect">
              <a:avLst/>
            </a:prstGeom>
          </p:spPr>
        </p:pic>
        <p:sp>
          <p:nvSpPr>
            <p:cNvPr id="172" name="object 57">
              <a:extLst>
                <a:ext uri="{FF2B5EF4-FFF2-40B4-BE49-F238E27FC236}">
                  <a16:creationId xmlns:a16="http://schemas.microsoft.com/office/drawing/2014/main" id="{0A62DB08-75F0-A108-48C3-ED25179771E3}"/>
                </a:ext>
              </a:extLst>
            </p:cNvPr>
            <p:cNvSpPr/>
            <p:nvPr/>
          </p:nvSpPr>
          <p:spPr>
            <a:xfrm>
              <a:off x="4730369" y="4495164"/>
              <a:ext cx="582930" cy="1122680"/>
            </a:xfrm>
            <a:custGeom>
              <a:avLst/>
              <a:gdLst/>
              <a:ahLst/>
              <a:cxnLst/>
              <a:rect l="l" t="t" r="r" b="b"/>
              <a:pathLst>
                <a:path w="582929" h="1122679">
                  <a:moveTo>
                    <a:pt x="190347" y="0"/>
                  </a:moveTo>
                  <a:lnTo>
                    <a:pt x="0" y="0"/>
                  </a:lnTo>
                  <a:lnTo>
                    <a:pt x="0" y="174383"/>
                  </a:lnTo>
                  <a:lnTo>
                    <a:pt x="190347" y="174383"/>
                  </a:lnTo>
                  <a:lnTo>
                    <a:pt x="190347" y="0"/>
                  </a:lnTo>
                  <a:close/>
                </a:path>
                <a:path w="582929" h="1122679">
                  <a:moveTo>
                    <a:pt x="582777" y="947750"/>
                  </a:moveTo>
                  <a:lnTo>
                    <a:pt x="392430" y="947750"/>
                  </a:lnTo>
                  <a:lnTo>
                    <a:pt x="392430" y="1122133"/>
                  </a:lnTo>
                  <a:lnTo>
                    <a:pt x="582777" y="1122133"/>
                  </a:lnTo>
                  <a:lnTo>
                    <a:pt x="582777" y="947750"/>
                  </a:lnTo>
                  <a:close/>
                </a:path>
              </a:pathLst>
            </a:custGeom>
            <a:solidFill>
              <a:srgbClr val="42515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pic>
          <p:nvPicPr>
            <p:cNvPr id="173" name="object 58">
              <a:extLst>
                <a:ext uri="{FF2B5EF4-FFF2-40B4-BE49-F238E27FC236}">
                  <a16:creationId xmlns:a16="http://schemas.microsoft.com/office/drawing/2014/main" id="{D738AE96-D77D-393D-3CE4-0392F3D2E85B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58333" y="4489335"/>
              <a:ext cx="296151" cy="185915"/>
            </a:xfrm>
            <a:prstGeom prst="rect">
              <a:avLst/>
            </a:prstGeom>
          </p:spPr>
        </p:pic>
        <p:pic>
          <p:nvPicPr>
            <p:cNvPr id="174" name="object 59">
              <a:extLst>
                <a:ext uri="{FF2B5EF4-FFF2-40B4-BE49-F238E27FC236}">
                  <a16:creationId xmlns:a16="http://schemas.microsoft.com/office/drawing/2014/main" id="{8402A2A0-F8D1-570A-0482-3B1DA170F6D0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262752" y="4477486"/>
              <a:ext cx="197764" cy="197764"/>
            </a:xfrm>
            <a:prstGeom prst="rect">
              <a:avLst/>
            </a:prstGeom>
          </p:spPr>
        </p:pic>
        <p:pic>
          <p:nvPicPr>
            <p:cNvPr id="175" name="object 60">
              <a:extLst>
                <a:ext uri="{FF2B5EF4-FFF2-40B4-BE49-F238E27FC236}">
                  <a16:creationId xmlns:a16="http://schemas.microsoft.com/office/drawing/2014/main" id="{101A21A1-9F27-29FE-5470-DC830ED6F206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65622" y="5412092"/>
              <a:ext cx="212001" cy="212001"/>
            </a:xfrm>
            <a:prstGeom prst="rect">
              <a:avLst/>
            </a:prstGeom>
          </p:spPr>
        </p:pic>
        <p:pic>
          <p:nvPicPr>
            <p:cNvPr id="176" name="object 61">
              <a:extLst>
                <a:ext uri="{FF2B5EF4-FFF2-40B4-BE49-F238E27FC236}">
                  <a16:creationId xmlns:a16="http://schemas.microsoft.com/office/drawing/2014/main" id="{B3736AE3-34AA-0C53-04FF-74EA44F35BAB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83225" y="4481006"/>
              <a:ext cx="172838" cy="176972"/>
            </a:xfrm>
            <a:prstGeom prst="rect">
              <a:avLst/>
            </a:prstGeom>
          </p:spPr>
        </p:pic>
        <p:pic>
          <p:nvPicPr>
            <p:cNvPr id="177" name="object 62">
              <a:extLst>
                <a:ext uri="{FF2B5EF4-FFF2-40B4-BE49-F238E27FC236}">
                  <a16:creationId xmlns:a16="http://schemas.microsoft.com/office/drawing/2014/main" id="{922C417E-A470-C540-18BE-20F61B437173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94301" y="3903116"/>
              <a:ext cx="240893" cy="240893"/>
            </a:xfrm>
            <a:prstGeom prst="rect">
              <a:avLst/>
            </a:prstGeom>
          </p:spPr>
        </p:pic>
        <p:pic>
          <p:nvPicPr>
            <p:cNvPr id="178" name="object 63">
              <a:extLst>
                <a:ext uri="{FF2B5EF4-FFF2-40B4-BE49-F238E27FC236}">
                  <a16:creationId xmlns:a16="http://schemas.microsoft.com/office/drawing/2014/main" id="{A8FBAFCD-854A-BED2-B458-90D12CA1143B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67096" y="3952684"/>
              <a:ext cx="132969" cy="128333"/>
            </a:xfrm>
            <a:prstGeom prst="rect">
              <a:avLst/>
            </a:prstGeom>
          </p:spPr>
        </p:pic>
        <p:pic>
          <p:nvPicPr>
            <p:cNvPr id="179" name="object 64">
              <a:extLst>
                <a:ext uri="{FF2B5EF4-FFF2-40B4-BE49-F238E27FC236}">
                  <a16:creationId xmlns:a16="http://schemas.microsoft.com/office/drawing/2014/main" id="{2CA955A3-F733-2FF5-1F00-CF3A437B4CC3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16340" y="4045190"/>
              <a:ext cx="113335" cy="144241"/>
            </a:xfrm>
            <a:prstGeom prst="rect">
              <a:avLst/>
            </a:prstGeom>
          </p:spPr>
        </p:pic>
        <p:pic>
          <p:nvPicPr>
            <p:cNvPr id="180" name="object 65">
              <a:extLst>
                <a:ext uri="{FF2B5EF4-FFF2-40B4-BE49-F238E27FC236}">
                  <a16:creationId xmlns:a16="http://schemas.microsoft.com/office/drawing/2014/main" id="{1ACBFB15-4793-E91C-8CF4-279A2165B04C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804504" y="4026775"/>
              <a:ext cx="113335" cy="144241"/>
            </a:xfrm>
            <a:prstGeom prst="rect">
              <a:avLst/>
            </a:prstGeom>
          </p:spPr>
        </p:pic>
        <p:pic>
          <p:nvPicPr>
            <p:cNvPr id="181" name="object 66">
              <a:extLst>
                <a:ext uri="{FF2B5EF4-FFF2-40B4-BE49-F238E27FC236}">
                  <a16:creationId xmlns:a16="http://schemas.microsoft.com/office/drawing/2014/main" id="{AB194D15-B380-B6B3-3260-9C0490B46699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58758" y="4583670"/>
              <a:ext cx="113335" cy="144241"/>
            </a:xfrm>
            <a:prstGeom prst="rect">
              <a:avLst/>
            </a:prstGeom>
          </p:spPr>
        </p:pic>
        <p:pic>
          <p:nvPicPr>
            <p:cNvPr id="182" name="object 67">
              <a:extLst>
                <a:ext uri="{FF2B5EF4-FFF2-40B4-BE49-F238E27FC236}">
                  <a16:creationId xmlns:a16="http://schemas.microsoft.com/office/drawing/2014/main" id="{58C5951B-E69E-545C-7859-795C13013791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98305" y="5509678"/>
              <a:ext cx="113335" cy="144241"/>
            </a:xfrm>
            <a:prstGeom prst="rect">
              <a:avLst/>
            </a:prstGeom>
          </p:spPr>
        </p:pic>
        <p:pic>
          <p:nvPicPr>
            <p:cNvPr id="183" name="object 68">
              <a:extLst>
                <a:ext uri="{FF2B5EF4-FFF2-40B4-BE49-F238E27FC236}">
                  <a16:creationId xmlns:a16="http://schemas.microsoft.com/office/drawing/2014/main" id="{FBA689C3-B6AB-2C33-3106-B4628827C27B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347556" y="4590655"/>
              <a:ext cx="113335" cy="144241"/>
            </a:xfrm>
            <a:prstGeom prst="rect">
              <a:avLst/>
            </a:prstGeom>
          </p:spPr>
        </p:pic>
        <p:pic>
          <p:nvPicPr>
            <p:cNvPr id="184" name="object 69">
              <a:extLst>
                <a:ext uri="{FF2B5EF4-FFF2-40B4-BE49-F238E27FC236}">
                  <a16:creationId xmlns:a16="http://schemas.microsoft.com/office/drawing/2014/main" id="{FC3D72B9-4DD7-50F8-3B5B-2BAAE09E9841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19317" y="4498873"/>
              <a:ext cx="225501" cy="111734"/>
            </a:xfrm>
            <a:prstGeom prst="rect">
              <a:avLst/>
            </a:prstGeom>
          </p:spPr>
        </p:pic>
        <p:pic>
          <p:nvPicPr>
            <p:cNvPr id="185" name="object 70">
              <a:extLst>
                <a:ext uri="{FF2B5EF4-FFF2-40B4-BE49-F238E27FC236}">
                  <a16:creationId xmlns:a16="http://schemas.microsoft.com/office/drawing/2014/main" id="{F211A18A-ECA3-843E-3E23-02F46E5551C3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65081" y="4548110"/>
              <a:ext cx="113335" cy="144241"/>
            </a:xfrm>
            <a:prstGeom prst="rect">
              <a:avLst/>
            </a:prstGeom>
          </p:spPr>
        </p:pic>
        <p:pic>
          <p:nvPicPr>
            <p:cNvPr id="186" name="object 71">
              <a:extLst>
                <a:ext uri="{FF2B5EF4-FFF2-40B4-BE49-F238E27FC236}">
                  <a16:creationId xmlns:a16="http://schemas.microsoft.com/office/drawing/2014/main" id="{F40ACD7C-B3D7-5E84-9FEF-6E494E85B469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31793" y="3194706"/>
              <a:ext cx="425742" cy="246275"/>
            </a:xfrm>
            <a:prstGeom prst="rect">
              <a:avLst/>
            </a:prstGeom>
          </p:spPr>
        </p:pic>
        <p:pic>
          <p:nvPicPr>
            <p:cNvPr id="187" name="object 72">
              <a:extLst>
                <a:ext uri="{FF2B5EF4-FFF2-40B4-BE49-F238E27FC236}">
                  <a16:creationId xmlns:a16="http://schemas.microsoft.com/office/drawing/2014/main" id="{D85A2606-72F0-3A50-D548-A70C31450BA2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28364" y="3746013"/>
              <a:ext cx="425742" cy="246275"/>
            </a:xfrm>
            <a:prstGeom prst="rect">
              <a:avLst/>
            </a:prstGeom>
          </p:spPr>
        </p:pic>
        <p:pic>
          <p:nvPicPr>
            <p:cNvPr id="188" name="object 73">
              <a:extLst>
                <a:ext uri="{FF2B5EF4-FFF2-40B4-BE49-F238E27FC236}">
                  <a16:creationId xmlns:a16="http://schemas.microsoft.com/office/drawing/2014/main" id="{A1564829-855E-BD11-D396-6C4D72E860E0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86810" y="4287033"/>
              <a:ext cx="425742" cy="246275"/>
            </a:xfrm>
            <a:prstGeom prst="rect">
              <a:avLst/>
            </a:prstGeom>
          </p:spPr>
        </p:pic>
        <p:pic>
          <p:nvPicPr>
            <p:cNvPr id="189" name="object 74">
              <a:extLst>
                <a:ext uri="{FF2B5EF4-FFF2-40B4-BE49-F238E27FC236}">
                  <a16:creationId xmlns:a16="http://schemas.microsoft.com/office/drawing/2014/main" id="{2FA2BA38-E435-3B64-754C-AE5C9DA80210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223513" y="5521409"/>
              <a:ext cx="425742" cy="246275"/>
            </a:xfrm>
            <a:prstGeom prst="rect">
              <a:avLst/>
            </a:prstGeom>
          </p:spPr>
        </p:pic>
        <p:sp>
          <p:nvSpPr>
            <p:cNvPr id="190" name="object 75">
              <a:extLst>
                <a:ext uri="{FF2B5EF4-FFF2-40B4-BE49-F238E27FC236}">
                  <a16:creationId xmlns:a16="http://schemas.microsoft.com/office/drawing/2014/main" id="{0605B6BC-2C44-1D09-9A77-269F3D2FCA1E}"/>
                </a:ext>
              </a:extLst>
            </p:cNvPr>
            <p:cNvSpPr/>
            <p:nvPr/>
          </p:nvSpPr>
          <p:spPr>
            <a:xfrm>
              <a:off x="114208" y="2502903"/>
              <a:ext cx="4091940" cy="369570"/>
            </a:xfrm>
            <a:custGeom>
              <a:avLst/>
              <a:gdLst/>
              <a:ahLst/>
              <a:cxnLst/>
              <a:rect l="l" t="t" r="r" b="b"/>
              <a:pathLst>
                <a:path w="4091940" h="369569">
                  <a:moveTo>
                    <a:pt x="4091686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4091686" y="369328"/>
                  </a:lnTo>
                  <a:lnTo>
                    <a:pt x="4091686" y="0"/>
                  </a:lnTo>
                  <a:close/>
                </a:path>
              </a:pathLst>
            </a:custGeom>
            <a:solidFill>
              <a:srgbClr val="009E75"/>
            </a:solidFill>
            <a:ln>
              <a:solidFill>
                <a:srgbClr val="009E75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2" name="object 77">
              <a:extLst>
                <a:ext uri="{FF2B5EF4-FFF2-40B4-BE49-F238E27FC236}">
                  <a16:creationId xmlns:a16="http://schemas.microsoft.com/office/drawing/2014/main" id="{62C8044C-4E33-14FD-FFD0-3705E4AFE7AF}"/>
                </a:ext>
              </a:extLst>
            </p:cNvPr>
            <p:cNvSpPr/>
            <p:nvPr/>
          </p:nvSpPr>
          <p:spPr>
            <a:xfrm>
              <a:off x="5029200" y="6515099"/>
              <a:ext cx="2225040" cy="203200"/>
            </a:xfrm>
            <a:custGeom>
              <a:avLst/>
              <a:gdLst/>
              <a:ahLst/>
              <a:cxnLst/>
              <a:rect l="l" t="t" r="r" b="b"/>
              <a:pathLst>
                <a:path w="2225040" h="203200">
                  <a:moveTo>
                    <a:pt x="0" y="203200"/>
                  </a:moveTo>
                  <a:lnTo>
                    <a:pt x="2224658" y="203200"/>
                  </a:lnTo>
                  <a:lnTo>
                    <a:pt x="2224658" y="0"/>
                  </a:lnTo>
                  <a:lnTo>
                    <a:pt x="0" y="0"/>
                  </a:lnTo>
                  <a:lnTo>
                    <a:pt x="0" y="2032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93" name="object 78">
              <a:extLst>
                <a:ext uri="{FF2B5EF4-FFF2-40B4-BE49-F238E27FC236}">
                  <a16:creationId xmlns:a16="http://schemas.microsoft.com/office/drawing/2014/main" id="{330B5F8D-8988-6DF0-AD7B-8428440BC2CF}"/>
                </a:ext>
              </a:extLst>
            </p:cNvPr>
            <p:cNvSpPr/>
            <p:nvPr/>
          </p:nvSpPr>
          <p:spPr>
            <a:xfrm>
              <a:off x="114894" y="3027540"/>
              <a:ext cx="4091940" cy="369570"/>
            </a:xfrm>
            <a:custGeom>
              <a:avLst/>
              <a:gdLst/>
              <a:ahLst/>
              <a:cxnLst/>
              <a:rect l="l" t="t" r="r" b="b"/>
              <a:pathLst>
                <a:path w="4091940" h="369570">
                  <a:moveTo>
                    <a:pt x="4091686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4091686" y="369328"/>
                  </a:lnTo>
                  <a:lnTo>
                    <a:pt x="4091686" y="0"/>
                  </a:lnTo>
                  <a:close/>
                </a:path>
              </a:pathLst>
            </a:custGeom>
            <a:solidFill>
              <a:srgbClr val="009E75"/>
            </a:solidFill>
            <a:ln>
              <a:solidFill>
                <a:srgbClr val="009E75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94" name="object 79">
            <a:extLst>
              <a:ext uri="{FF2B5EF4-FFF2-40B4-BE49-F238E27FC236}">
                <a16:creationId xmlns:a16="http://schemas.microsoft.com/office/drawing/2014/main" id="{3576A8AB-C989-F441-B43B-0C333CD8393B}"/>
              </a:ext>
            </a:extLst>
          </p:cNvPr>
          <p:cNvSpPr txBox="1"/>
          <p:nvPr/>
        </p:nvSpPr>
        <p:spPr>
          <a:xfrm>
            <a:off x="238296" y="3051907"/>
            <a:ext cx="433057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800" b="1" dirty="0">
                <a:solidFill>
                  <a:schemeClr val="accent3"/>
                </a:solidFill>
                <a:latin typeface="Arial"/>
                <a:cs typeface="Arial"/>
              </a:rPr>
              <a:t>Soporta Cifrados SSL Mandatorios</a:t>
            </a:r>
            <a:endParaRPr sz="18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96" name="object 81">
            <a:extLst>
              <a:ext uri="{FF2B5EF4-FFF2-40B4-BE49-F238E27FC236}">
                <a16:creationId xmlns:a16="http://schemas.microsoft.com/office/drawing/2014/main" id="{DBE014E8-2AC9-EA82-3739-6945A30D361A}"/>
              </a:ext>
            </a:extLst>
          </p:cNvPr>
          <p:cNvSpPr txBox="1"/>
          <p:nvPr/>
        </p:nvSpPr>
        <p:spPr>
          <a:xfrm>
            <a:off x="11617579" y="6520237"/>
            <a:ext cx="15367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A6A6A6"/>
                </a:solidFill>
                <a:latin typeface="Arial MT"/>
                <a:cs typeface="Arial MT"/>
              </a:rPr>
              <a:t>16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E64F5D7A-5744-E998-0DA9-803B2A19C9F2}"/>
              </a:ext>
            </a:extLst>
          </p:cNvPr>
          <p:cNvSpPr txBox="1"/>
          <p:nvPr/>
        </p:nvSpPr>
        <p:spPr>
          <a:xfrm>
            <a:off x="93820" y="2518673"/>
            <a:ext cx="609742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700" b="1" spc="-15" dirty="0">
                <a:solidFill>
                  <a:schemeClr val="accent3"/>
                </a:solidFill>
              </a:rPr>
              <a:t>Más de</a:t>
            </a:r>
            <a:r>
              <a:rPr lang="es-MX" sz="1700" b="1" spc="2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s-MX" sz="1700" b="1" spc="-10" dirty="0">
                <a:solidFill>
                  <a:schemeClr val="accent3"/>
                </a:solidFill>
                <a:latin typeface="Arial"/>
                <a:cs typeface="Arial"/>
              </a:rPr>
              <a:t>3000</a:t>
            </a:r>
            <a:r>
              <a:rPr lang="es-MX" sz="1700" b="1" dirty="0">
                <a:solidFill>
                  <a:schemeClr val="accent3"/>
                </a:solidFill>
                <a:latin typeface="Arial"/>
                <a:cs typeface="Arial"/>
              </a:rPr>
              <a:t> Aplicaciones Soportadas</a:t>
            </a:r>
            <a:endParaRPr lang="es-MX" sz="17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1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>
            <a:extLst>
              <a:ext uri="{FF2B5EF4-FFF2-40B4-BE49-F238E27FC236}">
                <a16:creationId xmlns:a16="http://schemas.microsoft.com/office/drawing/2014/main" id="{4B93185F-2924-4A13-A911-76C2FD36C2D4}"/>
              </a:ext>
            </a:extLst>
          </p:cNvPr>
          <p:cNvSpPr txBox="1">
            <a:spLocks/>
          </p:cNvSpPr>
          <p:nvPr/>
        </p:nvSpPr>
        <p:spPr>
          <a:xfrm>
            <a:off x="1896047" y="649810"/>
            <a:ext cx="8825587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Principios de Diseño</a:t>
            </a:r>
            <a:endParaRPr lang="en-US" dirty="0"/>
          </a:p>
        </p:txBody>
      </p:sp>
      <p:pic>
        <p:nvPicPr>
          <p:cNvPr id="49" name="Google Shape;169;p36">
            <a:extLst>
              <a:ext uri="{FF2B5EF4-FFF2-40B4-BE49-F238E27FC236}">
                <a16:creationId xmlns:a16="http://schemas.microsoft.com/office/drawing/2014/main" id="{77A06363-2C7A-11E3-B7CB-4A986886A5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26">
            <a:extLst>
              <a:ext uri="{FF2B5EF4-FFF2-40B4-BE49-F238E27FC236}">
                <a16:creationId xmlns:a16="http://schemas.microsoft.com/office/drawing/2014/main" id="{31DD6290-1DCF-4457-A8A6-6C99A73647CD}"/>
              </a:ext>
            </a:extLst>
          </p:cNvPr>
          <p:cNvSpPr txBox="1"/>
          <p:nvPr/>
        </p:nvSpPr>
        <p:spPr>
          <a:xfrm>
            <a:off x="1047640" y="1833041"/>
            <a:ext cx="2357057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cs typeface="Arial" panose="020B0604020202020204" pitchFamily="34" charset="0"/>
              </a:rPr>
              <a:t>Define la superposición de VPN para enlaces punto a punto </a:t>
            </a: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D4380461-DEB1-5A74-468F-7A0FE695DF17}"/>
              </a:ext>
            </a:extLst>
          </p:cNvPr>
          <p:cNvSpPr txBox="1"/>
          <p:nvPr/>
        </p:nvSpPr>
        <p:spPr>
          <a:xfrm>
            <a:off x="3629393" y="2028171"/>
            <a:ext cx="2187565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cs typeface="Arial" panose="020B0604020202020204" pitchFamily="34" charset="0"/>
              </a:rPr>
              <a:t>Define </a:t>
            </a:r>
            <a:r>
              <a:rPr lang="en-US" sz="1600" dirty="0" err="1">
                <a:cs typeface="Arial" panose="020B0604020202020204" pitchFamily="34" charset="0"/>
              </a:rPr>
              <a:t>los</a:t>
            </a:r>
            <a:r>
              <a:rPr lang="en-US" sz="1600" dirty="0">
                <a:cs typeface="Arial" panose="020B0604020202020204" pitchFamily="34" charset="0"/>
              </a:rPr>
              <a:t> SLAs y </a:t>
            </a:r>
            <a:r>
              <a:rPr lang="en-US" sz="1600" dirty="0" err="1">
                <a:cs typeface="Arial" panose="020B0604020202020204" pitchFamily="34" charset="0"/>
              </a:rPr>
              <a:t>Reglas</a:t>
            </a:r>
            <a:r>
              <a:rPr lang="en-US" sz="1600" dirty="0">
                <a:cs typeface="Arial" panose="020B0604020202020204" pitchFamily="34" charset="0"/>
              </a:rPr>
              <a:t> de </a:t>
            </a:r>
            <a:r>
              <a:rPr lang="en-US" sz="1600" dirty="0" err="1">
                <a:cs typeface="Arial" panose="020B0604020202020204" pitchFamily="34" charset="0"/>
              </a:rPr>
              <a:t>Asociadas</a:t>
            </a:r>
            <a:r>
              <a:rPr lang="en-US" sz="1600" dirty="0">
                <a:cs typeface="Arial" panose="020B0604020202020204" pitchFamily="34" charset="0"/>
              </a:rPr>
              <a:t> a la SD-WAN</a:t>
            </a: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17E39634-F1AE-34FA-7589-1D9E3B568FE8}"/>
              </a:ext>
            </a:extLst>
          </p:cNvPr>
          <p:cNvSpPr txBox="1"/>
          <p:nvPr/>
        </p:nvSpPr>
        <p:spPr>
          <a:xfrm>
            <a:off x="6009514" y="1974310"/>
            <a:ext cx="2322874" cy="11326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cs typeface="Arial" panose="020B0604020202020204" pitchFamily="34" charset="0"/>
              </a:rPr>
              <a:t>Define </a:t>
            </a:r>
            <a:r>
              <a:rPr lang="en-US" sz="1600" dirty="0" err="1">
                <a:cs typeface="Arial" panose="020B0604020202020204" pitchFamily="34" charset="0"/>
              </a:rPr>
              <a:t>el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grupo</a:t>
            </a:r>
            <a:r>
              <a:rPr lang="en-US" sz="1600" dirty="0">
                <a:cs typeface="Arial" panose="020B0604020202020204" pitchFamily="34" charset="0"/>
              </a:rPr>
              <a:t> de </a:t>
            </a:r>
            <a:r>
              <a:rPr lang="en-US" sz="1600" dirty="0" err="1">
                <a:cs typeface="Arial" panose="020B0604020202020204" pitchFamily="34" charset="0"/>
              </a:rPr>
              <a:t>Políticas</a:t>
            </a:r>
            <a:r>
              <a:rPr lang="en-US" sz="1600" dirty="0">
                <a:cs typeface="Arial" panose="020B0604020202020204" pitchFamily="34" charset="0"/>
              </a:rPr>
              <a:t> de </a:t>
            </a:r>
            <a:r>
              <a:rPr lang="en-US" sz="1600" dirty="0" err="1">
                <a:cs typeface="Arial" panose="020B0604020202020204" pitchFamily="34" charset="0"/>
              </a:rPr>
              <a:t>Seguridad</a:t>
            </a: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0CBFC333-0DB4-7715-8951-053E2ADE612A}"/>
              </a:ext>
            </a:extLst>
          </p:cNvPr>
          <p:cNvSpPr txBox="1"/>
          <p:nvPr/>
        </p:nvSpPr>
        <p:spPr>
          <a:xfrm>
            <a:off x="8553548" y="1725416"/>
            <a:ext cx="2520851" cy="15758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cs typeface="Arial" panose="020B0604020202020204" pitchFamily="34" charset="0"/>
              </a:rPr>
              <a:t>Implementa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enrutamiento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dinámico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US" sz="1600" dirty="0" err="1">
                <a:cs typeface="Arial" panose="020B0604020202020204" pitchFamily="34" charset="0"/>
              </a:rPr>
              <a:t>como</a:t>
            </a:r>
            <a:r>
              <a:rPr lang="en-US" sz="1600" dirty="0">
                <a:cs typeface="Arial" panose="020B0604020202020204" pitchFamily="34" charset="0"/>
              </a:rPr>
              <a:t> BGP para </a:t>
            </a:r>
            <a:r>
              <a:rPr lang="en-US" sz="1600" dirty="0" err="1">
                <a:cs typeface="Arial" panose="020B0604020202020204" pitchFamily="34" charset="0"/>
              </a:rPr>
              <a:t>despliegues</a:t>
            </a:r>
            <a:r>
              <a:rPr lang="en-US" sz="1600" dirty="0">
                <a:cs typeface="Arial" panose="020B0604020202020204" pitchFamily="34" charset="0"/>
              </a:rPr>
              <a:t> a gran </a:t>
            </a:r>
            <a:r>
              <a:rPr lang="en-US" sz="1600" dirty="0" err="1">
                <a:cs typeface="Arial" panose="020B0604020202020204" pitchFamily="34" charset="0"/>
              </a:rPr>
              <a:t>escala</a:t>
            </a:r>
            <a:endParaRPr lang="en-US" sz="1600" dirty="0">
              <a:cs typeface="Arial" panose="020B0604020202020204" pitchFamily="34" charset="0"/>
            </a:endParaRPr>
          </a:p>
          <a:p>
            <a:pPr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3AC21814-DE48-1B0A-CEB9-F02C3BF88002}"/>
              </a:ext>
            </a:extLst>
          </p:cNvPr>
          <p:cNvSpPr txBox="1"/>
          <p:nvPr/>
        </p:nvSpPr>
        <p:spPr>
          <a:xfrm>
            <a:off x="1047640" y="3185067"/>
            <a:ext cx="2357057" cy="590931"/>
          </a:xfrm>
          <a:prstGeom prst="rect">
            <a:avLst/>
          </a:prstGeom>
          <a:solidFill>
            <a:srgbClr val="009E75"/>
          </a:solidFill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1. Superposición</a:t>
            </a:r>
            <a:b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de VPN</a:t>
            </a:r>
          </a:p>
        </p:txBody>
      </p:sp>
      <p:sp>
        <p:nvSpPr>
          <p:cNvPr id="8" name="TextBox 26">
            <a:extLst>
              <a:ext uri="{FF2B5EF4-FFF2-40B4-BE49-F238E27FC236}">
                <a16:creationId xmlns:a16="http://schemas.microsoft.com/office/drawing/2014/main" id="{0E6DDCB6-9612-8948-0570-A47A18359E7F}"/>
              </a:ext>
            </a:extLst>
          </p:cNvPr>
          <p:cNvSpPr txBox="1"/>
          <p:nvPr/>
        </p:nvSpPr>
        <p:spPr>
          <a:xfrm>
            <a:off x="3629393" y="1437239"/>
            <a:ext cx="2187565" cy="590931"/>
          </a:xfrm>
          <a:prstGeom prst="rect">
            <a:avLst/>
          </a:prstGeom>
          <a:solidFill>
            <a:srgbClr val="009E75"/>
          </a:solidFill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2. </a:t>
            </a:r>
            <a:r>
              <a:rPr lang="en-US" sz="1800" b="1" dirty="0" err="1">
                <a:solidFill>
                  <a:schemeClr val="accent3"/>
                </a:solidFill>
                <a:cs typeface="Arial" panose="020B0604020202020204" pitchFamily="34" charset="0"/>
              </a:rPr>
              <a:t>Inteligencia</a:t>
            </a: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 de WAN de </a:t>
            </a:r>
            <a:r>
              <a:rPr lang="en-US" sz="1800" b="1" dirty="0" err="1">
                <a:solidFill>
                  <a:schemeClr val="accent3"/>
                </a:solidFill>
                <a:cs typeface="Arial" panose="020B0604020202020204" pitchFamily="34" charset="0"/>
              </a:rPr>
              <a:t>Borde</a:t>
            </a:r>
            <a:endParaRPr lang="en-US" sz="18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7B0E52DB-3B9E-1ADB-D12D-57F7468F90D6}"/>
              </a:ext>
            </a:extLst>
          </p:cNvPr>
          <p:cNvSpPr txBox="1"/>
          <p:nvPr/>
        </p:nvSpPr>
        <p:spPr>
          <a:xfrm>
            <a:off x="6009514" y="3106928"/>
            <a:ext cx="2322874" cy="550920"/>
          </a:xfrm>
          <a:prstGeom prst="rect">
            <a:avLst/>
          </a:prstGeom>
          <a:solidFill>
            <a:srgbClr val="009E75"/>
          </a:solidFill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3. </a:t>
            </a:r>
            <a:r>
              <a:rPr lang="en-US" sz="1800" b="1" dirty="0" err="1">
                <a:solidFill>
                  <a:schemeClr val="accent3"/>
                </a:solidFill>
                <a:cs typeface="Arial" panose="020B0604020202020204" pitchFamily="34" charset="0"/>
              </a:rPr>
              <a:t>Seguridad</a:t>
            </a:r>
            <a:endParaRPr lang="en-US" sz="1800" b="1" dirty="0">
              <a:solidFill>
                <a:schemeClr val="accent3"/>
              </a:solidFill>
              <a:cs typeface="Arial" panose="020B0604020202020204" pitchFamily="34" charset="0"/>
            </a:endParaRPr>
          </a:p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US" sz="2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503371FE-764C-B062-46A7-909188C2AA82}"/>
              </a:ext>
            </a:extLst>
          </p:cNvPr>
          <p:cNvSpPr txBox="1"/>
          <p:nvPr/>
        </p:nvSpPr>
        <p:spPr>
          <a:xfrm>
            <a:off x="8553547" y="1205547"/>
            <a:ext cx="2520851" cy="590931"/>
          </a:xfrm>
          <a:prstGeom prst="rect">
            <a:avLst/>
          </a:prstGeom>
          <a:solidFill>
            <a:srgbClr val="009E75"/>
          </a:solidFill>
        </p:spPr>
        <p:txBody>
          <a:bodyPr wrap="square" rtlCol="0">
            <a:spAutoFit/>
          </a:bodyPr>
          <a:lstStyle/>
          <a:p>
            <a:pPr algn="ctr" defTabSz="457189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4. </a:t>
            </a:r>
            <a:r>
              <a:rPr lang="en-US" sz="1800" b="1" dirty="0" err="1">
                <a:solidFill>
                  <a:schemeClr val="accent3"/>
                </a:solidFill>
                <a:cs typeface="Arial" panose="020B0604020202020204" pitchFamily="34" charset="0"/>
              </a:rPr>
              <a:t>Enrutamiento</a:t>
            </a:r>
            <a:r>
              <a:rPr lang="en-US" sz="1800" b="1" dirty="0">
                <a:solidFill>
                  <a:schemeClr val="accent3"/>
                </a:solidFill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  <a:cs typeface="Arial" panose="020B0604020202020204" pitchFamily="34" charset="0"/>
              </a:rPr>
              <a:t>Dinámico</a:t>
            </a:r>
            <a:endParaRPr lang="en-US" sz="18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486701F-04C3-9B4E-B102-EEA81815F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63" y="3475613"/>
            <a:ext cx="7629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5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A339CF0C-75FE-C41A-ED0C-FA24AA3B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">
            <a:extLst>
              <a:ext uri="{FF2B5EF4-FFF2-40B4-BE49-F238E27FC236}">
                <a16:creationId xmlns:a16="http://schemas.microsoft.com/office/drawing/2014/main" id="{0064AB0A-84D3-4BD2-49CF-5AB15F0113E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-532569" y="3747965"/>
            <a:ext cx="3022601" cy="26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97923">
              <a:buFont typeface="Arial"/>
              <a:buChar char="•"/>
            </a:pPr>
            <a:r>
              <a:rPr lang="es-419" sz="1800" dirty="0">
                <a:solidFill>
                  <a:schemeClr val="tx1"/>
                </a:solidFill>
              </a:rPr>
              <a:t>Todas las sedes regionales, agencias, sucursales dentro de la arquitectura SDWAN poseen acceso a los servicios, a través de la sede central.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728" name="Google Shape;728;p5" descr="Forma, Círculo&#10;&#10;Descripción generada automáticamente">
            <a:extLst>
              <a:ext uri="{FF2B5EF4-FFF2-40B4-BE49-F238E27FC236}">
                <a16:creationId xmlns:a16="http://schemas.microsoft.com/office/drawing/2014/main" id="{851AB5BB-FCA4-5B08-E64C-95B9D75C38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2E1209F-F18C-868C-2503-187754562CA3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Arquitectura</a:t>
            </a:r>
            <a:r>
              <a:rPr lang="en-US" dirty="0"/>
              <a:t> SDWAN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7891044-BBC6-FB34-8324-774C1F16D7AD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HUB &amp; SPOKE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A06890F-C1C8-891A-9619-4C59DB0FB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717E18B-6BFD-9237-9861-4CC9C7CB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36CA8A6-38F8-3A6A-5CD5-19790E5B7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FE45BF9-B756-9F6B-6C72-50612B3039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FF22EC8-76AF-0837-5E36-C77D11547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3704F2DB-9702-8E90-9731-B2F65E081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2278" y="1761000"/>
            <a:ext cx="1343025" cy="1479815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BFD41330-857C-5FA2-6B13-4D3B84468B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698E2CF-AF76-96A8-45AB-FD805A835DA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C2F65226-B23D-17EF-3AD9-7947EF8100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F27F7E85-A775-F163-E548-07CF2FEAD4F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BEB6572-483C-BFF2-70DA-DA3C9B8B52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7F8E1778-F342-62FD-5DD3-D1F2157DBC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F1173831-ABB6-9518-5C50-801960CAA4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ED08389-E732-940A-9878-A5FA6637E4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555FEB54-2B6F-65B3-A007-BE2B2E5555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04E0EDDC-69DA-966D-FFE0-1B6B706B8FD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89560573-B364-6DE8-61D0-9CBBAFA170D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5267367C-D220-BDA1-9FE7-7B8B90A92CF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FD7D082F-12D8-37F3-D55B-F963FED855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sp>
        <p:nvSpPr>
          <p:cNvPr id="86" name="Google Shape;724;p5">
            <a:extLst>
              <a:ext uri="{FF2B5EF4-FFF2-40B4-BE49-F238E27FC236}">
                <a16:creationId xmlns:a16="http://schemas.microsoft.com/office/drawing/2014/main" id="{6E2BBB43-48E8-D9EB-9AD6-72A87D470E58}"/>
              </a:ext>
            </a:extLst>
          </p:cNvPr>
          <p:cNvSpPr txBox="1">
            <a:spLocks/>
          </p:cNvSpPr>
          <p:nvPr/>
        </p:nvSpPr>
        <p:spPr>
          <a:xfrm flipH="1">
            <a:off x="-457033" y="1577606"/>
            <a:ext cx="2973735" cy="21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609585" indent="-397923">
              <a:buFont typeface="Arial"/>
              <a:buChar char="•"/>
            </a:pPr>
            <a:r>
              <a:rPr lang="es-MX" sz="1800" dirty="0">
                <a:solidFill>
                  <a:schemeClr val="tx1"/>
                </a:solidFill>
              </a:rPr>
              <a:t>De la misma forma, se tiene una SDWAN hacia un sitio alterno para cubrir los diferentes escenarios de contingencia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61176097-3B10-27C0-0332-0FC832C09D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205010" y="4879209"/>
            <a:ext cx="1763946" cy="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7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build="p"/>
      <p:bldP spid="724" grpId="1" build="p"/>
      <p:bldP spid="8" grpId="0"/>
      <p:bldP spid="23" grpId="0"/>
      <p:bldP spid="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"/>
          <p:cNvSpPr txBox="1">
            <a:spLocks noGrp="1"/>
          </p:cNvSpPr>
          <p:nvPr>
            <p:ph type="subTitle" idx="4294967295"/>
          </p:nvPr>
        </p:nvSpPr>
        <p:spPr>
          <a:xfrm flipH="1">
            <a:off x="-532569" y="3747965"/>
            <a:ext cx="3022601" cy="26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97923">
              <a:buFont typeface="Arial"/>
              <a:buChar char="•"/>
            </a:pPr>
            <a:r>
              <a:rPr lang="es-419" sz="1800" dirty="0">
                <a:solidFill>
                  <a:schemeClr val="tx1"/>
                </a:solidFill>
              </a:rPr>
              <a:t>Todas las sedes regionales, agencias, sucursales dentro de la arquitectura SDWAN poseen acceso a los servicios, a través de la sede central.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728" name="Google Shape;728;p5" descr="Forma, Círcul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D7EF2F-FEBC-1C5C-F4FE-D38DD3F42A92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Arquitectura</a:t>
            </a:r>
            <a:r>
              <a:rPr lang="en-US" dirty="0"/>
              <a:t> SDWAN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B6B176-C7F7-75EA-9D78-99BCDB346D09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HUB &amp; SPOKE con </a:t>
            </a:r>
            <a:r>
              <a:rPr lang="en-US" sz="2800" dirty="0" err="1"/>
              <a:t>redundancia</a:t>
            </a:r>
            <a:endParaRPr lang="en-US" sz="28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F1B6692-7C24-CD35-C192-F505CD9D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B6E5069-0BCB-1516-501B-913D2ECFB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AB75B39-3159-C9BC-8DD0-9FA180A9D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5855092-9047-0619-2C42-6DF1744504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335"/>
          <a:stretch/>
        </p:blipFill>
        <p:spPr>
          <a:xfrm>
            <a:off x="8771054" y="1715451"/>
            <a:ext cx="2699464" cy="122697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AF93A7B-3E9B-4FA0-6A5F-7F32FDE10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BD6D841-F775-DB63-6590-8FAE7F191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1AD4DDE-42BE-63A8-9D79-4A8204ADF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78" y="1761000"/>
            <a:ext cx="1343025" cy="14798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773D06C-6F50-4E0C-11E2-1ECDA9485B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7637" y="2037741"/>
            <a:ext cx="1678709" cy="13912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A9B2B0E-0926-A39E-5527-AC45577D46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A859D8E-6368-4B50-07FB-ECEDD89CD5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223" y="2466783"/>
            <a:ext cx="445869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EA236563-7AD4-20C4-4C4F-E015A1A1C4B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08E0EA43-83AE-9FE6-9AAB-D1C36BB3AF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33BBB818-6311-0913-436E-D5B9D86E74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3856AB2-D66E-C12D-9956-B85C10EE14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6082" y="2070501"/>
            <a:ext cx="3196935" cy="43439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B6C640E-C865-DE2B-09F8-F446F11802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4827" y="3037086"/>
            <a:ext cx="1678708" cy="30998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54E77C0-27F1-33F0-0B96-1079397042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FDF615A-1C7D-4EDE-E5AF-E01FC45668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FFB6DB75-9B8E-1890-B903-909AD3F46D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A6E9DD6-2335-15B5-9A6B-60877ED8CE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6F807849-D718-C433-4F54-7B340E13EB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C8322E5B-3A71-6F3B-1088-C27978F08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64E4BCA7-E444-09C2-C090-FC996C8756C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0F1C568A-71AD-4679-8598-B06652989F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4A336E39-15F0-085E-5511-50A95FC0643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F1FD6F13-C5C4-A402-7982-B35623F2AE2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34121" y="4071128"/>
            <a:ext cx="1896018" cy="69873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D637BFCE-992D-F783-4FCC-C5F9DE3E1C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355" y="3383537"/>
            <a:ext cx="625327" cy="72885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34FCB585-3AC1-4C99-C252-E17E8F6284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1107" y="4552178"/>
            <a:ext cx="4713524" cy="139501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63BC17E9-575A-520F-C2EE-4D087163D88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177" y="1494899"/>
            <a:ext cx="2620742" cy="432460"/>
          </a:xfrm>
          <a:prstGeom prst="rect">
            <a:avLst/>
          </a:prstGeom>
        </p:spPr>
      </p:pic>
      <p:sp>
        <p:nvSpPr>
          <p:cNvPr id="86" name="Google Shape;724;p5">
            <a:extLst>
              <a:ext uri="{FF2B5EF4-FFF2-40B4-BE49-F238E27FC236}">
                <a16:creationId xmlns:a16="http://schemas.microsoft.com/office/drawing/2014/main" id="{F5A97DC2-C1E2-1195-A02B-F6F35A65D7C2}"/>
              </a:ext>
            </a:extLst>
          </p:cNvPr>
          <p:cNvSpPr txBox="1">
            <a:spLocks/>
          </p:cNvSpPr>
          <p:nvPr/>
        </p:nvSpPr>
        <p:spPr>
          <a:xfrm flipH="1">
            <a:off x="-457033" y="1577606"/>
            <a:ext cx="2973735" cy="21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609585" indent="-397923">
              <a:buFont typeface="Arial"/>
              <a:buChar char="•"/>
            </a:pPr>
            <a:r>
              <a:rPr lang="es-MX" sz="1800" dirty="0">
                <a:solidFill>
                  <a:schemeClr val="tx1"/>
                </a:solidFill>
              </a:rPr>
              <a:t>De la misma forma, se tiene una SDWAN hacia un sitio alterno para cubrir los diferentes escenarios de contingencia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E7B69673-AEDD-ACCB-A82A-D59E1E367D6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05010" y="4879209"/>
            <a:ext cx="1763946" cy="7409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EDE573-9799-01DA-C44B-6F9280908B44}"/>
              </a:ext>
            </a:extLst>
          </p:cNvPr>
          <p:cNvSpPr txBox="1"/>
          <p:nvPr/>
        </p:nvSpPr>
        <p:spPr>
          <a:xfrm>
            <a:off x="2683476" y="3152974"/>
            <a:ext cx="6437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</a:rPr>
              <a:t>la inspección es legítima para proteger datos sensibles, siempre que se informe a los usuarios y se limite al tráfico corporativo.</a:t>
            </a:r>
          </a:p>
        </p:txBody>
      </p:sp>
    </p:spTree>
    <p:extLst>
      <p:ext uri="{BB962C8B-B14F-4D97-AF65-F5344CB8AC3E}">
        <p14:creationId xmlns:p14="http://schemas.microsoft.com/office/powerpoint/2010/main" val="74034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build="p"/>
      <p:bldP spid="724" grpId="1" build="p"/>
      <p:bldP spid="8" grpId="0"/>
      <p:bldP spid="23" grpId="0"/>
      <p:bldP spid="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65A39D00-666D-2BB4-ACE1-65E38FE3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">
            <a:extLst>
              <a:ext uri="{FF2B5EF4-FFF2-40B4-BE49-F238E27FC236}">
                <a16:creationId xmlns:a16="http://schemas.microsoft.com/office/drawing/2014/main" id="{A1766B05-F078-2171-013D-C60EDD390A7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-532569" y="3747965"/>
            <a:ext cx="3022601" cy="2612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397923">
              <a:buFont typeface="Arial"/>
              <a:buChar char="•"/>
            </a:pPr>
            <a:r>
              <a:rPr lang="es-419" sz="1800" dirty="0">
                <a:solidFill>
                  <a:schemeClr val="tx1"/>
                </a:solidFill>
              </a:rPr>
              <a:t>Todas las sedes regionales, agencias, sucursales dentro de la arquitectura SDWAN poseen acceso a los servicios, a través de la sede central.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728" name="Google Shape;728;p5" descr="Forma, Círculo&#10;&#10;Descripción generada automáticamente">
            <a:extLst>
              <a:ext uri="{FF2B5EF4-FFF2-40B4-BE49-F238E27FC236}">
                <a16:creationId xmlns:a16="http://schemas.microsoft.com/office/drawing/2014/main" id="{EAA852EB-F9B2-A9CF-27C1-39631F6057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1931D8-6E1F-DA24-D897-3E0C71399FEA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Arquitectura</a:t>
            </a:r>
            <a:r>
              <a:rPr lang="en-US" dirty="0"/>
              <a:t> SDWAN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DBBA0F9C-AE81-4394-4CB9-03738FEDC544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Escenarios</a:t>
            </a:r>
            <a:r>
              <a:rPr lang="en-US" sz="2800" dirty="0"/>
              <a:t> de </a:t>
            </a:r>
            <a:r>
              <a:rPr lang="en-US" sz="2800" dirty="0" err="1"/>
              <a:t>contingencia</a:t>
            </a:r>
            <a:endParaRPr lang="en-US" sz="28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D1E16E6-3E88-DD96-D6D2-5939911BE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BB3D807-FD9E-6E53-210E-59794AE4F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C52881D-F96F-3106-AEDC-D23645739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09AF6C0D-B7B5-A857-A4EC-53C349EFA3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335"/>
          <a:stretch/>
        </p:blipFill>
        <p:spPr>
          <a:xfrm>
            <a:off x="8771054" y="1715451"/>
            <a:ext cx="2699464" cy="122697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979C7D8-7C6E-5D42-51B2-89389FF48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480FA027-A70D-638C-6AF2-54493C5480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8D4C9AF-42E2-4181-62AB-AB3E24A25F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78" y="1761000"/>
            <a:ext cx="1343025" cy="14798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2DBAD22-E398-C032-6442-92C0996B5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7637" y="2037741"/>
            <a:ext cx="1678709" cy="13912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F6B0C809-8EAE-EE83-B202-C4A5939FA7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E36BFFAD-606D-AE1A-C060-C1663DEB26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223" y="2466783"/>
            <a:ext cx="445869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EDC90C2-FC93-E8FC-16FE-64CE6F3ABC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D9D8BB4D-CF78-7DEA-E953-D9931735A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10717232-65D5-679C-FBA7-E22871BB64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9BF448BB-B39C-66B3-9D3A-233F63CCAE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26082" y="2070501"/>
            <a:ext cx="3196935" cy="43439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A9FC6067-8904-ED87-158A-2C29B658A8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4827" y="3037086"/>
            <a:ext cx="1678708" cy="30998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96BB1A9-78A5-8DA0-6F99-27F1BF3F17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940395E-B14F-30A0-71D5-6EE947996F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1DFEFE85-ABA5-ED09-07E3-798472FF059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9C0D884-E2FC-4EAB-D0B1-91FAE7F6EF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BA07DA0E-2079-9FFA-2D42-C7435A71D3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CD76D909-8DD0-8D3C-08DA-C3871FBF6C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A36AE591-62A3-A3A4-7CB1-F947FE1EAEF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B30B76A5-DB22-5603-005E-32A0111B07B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C3B59BB7-F7C1-D4CA-749E-44907EFE2E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FBA5DF81-E895-C1B2-8371-51980113BD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34121" y="4071128"/>
            <a:ext cx="1896018" cy="69873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85414B92-56FF-5BDB-5699-43677D8B04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355" y="3383537"/>
            <a:ext cx="625327" cy="72885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E7D5D0AF-DEBA-DDAF-D87F-4C68531D580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1107" y="4552178"/>
            <a:ext cx="4713524" cy="139501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4DE0FDEF-11A9-99CA-5A40-D425E129203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177" y="1494899"/>
            <a:ext cx="2620742" cy="432460"/>
          </a:xfrm>
          <a:prstGeom prst="rect">
            <a:avLst/>
          </a:prstGeom>
        </p:spPr>
      </p:pic>
      <p:sp>
        <p:nvSpPr>
          <p:cNvPr id="86" name="Google Shape;724;p5">
            <a:extLst>
              <a:ext uri="{FF2B5EF4-FFF2-40B4-BE49-F238E27FC236}">
                <a16:creationId xmlns:a16="http://schemas.microsoft.com/office/drawing/2014/main" id="{53CC4525-D333-C737-9B2A-343D468C4E64}"/>
              </a:ext>
            </a:extLst>
          </p:cNvPr>
          <p:cNvSpPr txBox="1">
            <a:spLocks/>
          </p:cNvSpPr>
          <p:nvPr/>
        </p:nvSpPr>
        <p:spPr>
          <a:xfrm flipH="1">
            <a:off x="-457033" y="1577606"/>
            <a:ext cx="2973735" cy="21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609585" indent="-397923">
              <a:buFont typeface="Arial"/>
              <a:buChar char="•"/>
            </a:pPr>
            <a:r>
              <a:rPr lang="es-MX" sz="1800" dirty="0">
                <a:solidFill>
                  <a:schemeClr val="tx1"/>
                </a:solidFill>
              </a:rPr>
              <a:t>De la misma forma, se tiene una SDWAN hacia un sitio alterno para cubrir los diferentes escenarios de contingencia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7A53EB5D-B75C-2BED-BF1C-9C73E907BB3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05010" y="4879209"/>
            <a:ext cx="1763946" cy="7409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F74245-362D-C012-EE8B-4242C5EE145E}"/>
              </a:ext>
            </a:extLst>
          </p:cNvPr>
          <p:cNvSpPr txBox="1"/>
          <p:nvPr/>
        </p:nvSpPr>
        <p:spPr>
          <a:xfrm>
            <a:off x="2683476" y="3152974"/>
            <a:ext cx="6437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</a:rPr>
              <a:t>la inspección es legítima para proteger datos sensibles, siempre que se informe a los usuarios y se limite al tráfico corporativo.</a:t>
            </a:r>
          </a:p>
        </p:txBody>
      </p:sp>
    </p:spTree>
    <p:extLst>
      <p:ext uri="{BB962C8B-B14F-4D97-AF65-F5344CB8AC3E}">
        <p14:creationId xmlns:p14="http://schemas.microsoft.com/office/powerpoint/2010/main" val="2668950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build="p"/>
      <p:bldP spid="724" grpId="1" build="p"/>
      <p:bldP spid="8" grpId="0"/>
      <p:bldP spid="23" grpId="0"/>
      <p:bldP spid="8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" descr="Forma, Círcul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D7EF2F-FEBC-1C5C-F4FE-D38DD3F42A92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55873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Contingencia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AB6B176-C7F7-75EA-9D78-99BCDB346D09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Fail over de enlace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F1B6692-7C24-CD35-C192-F505CD9D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B6E5069-0BCB-1516-501B-913D2ECFB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AB75B39-3159-C9BC-8DD0-9FA180A9D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5855092-9047-0619-2C42-6DF1744504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335"/>
          <a:stretch/>
        </p:blipFill>
        <p:spPr>
          <a:xfrm>
            <a:off x="8771054" y="1715451"/>
            <a:ext cx="2699464" cy="122697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AF93A7B-3E9B-4FA0-6A5F-7F32FDE10A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BD6D841-F775-DB63-6590-8FAE7F191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F1AD4DDE-42BE-63A8-9D79-4A8204ADF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682" y="1694057"/>
            <a:ext cx="1343025" cy="14798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6773D06C-6F50-4E0C-11E2-1ECDA9485B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95322" y="2070501"/>
            <a:ext cx="1678709" cy="13912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A9B2B0E-0926-A39E-5527-AC45577D46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A859D8E-6368-4B50-07FB-ECEDD89CD5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223" y="2466783"/>
            <a:ext cx="445869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EA236563-7AD4-20C4-4C4F-E015A1A1C4B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E3856AB2-D66E-C12D-9956-B85C10EE14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6082" y="2070501"/>
            <a:ext cx="3196935" cy="43439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08E0EA43-83AE-9FE6-9AAB-D1C36BB3AF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33BBB818-6311-0913-436E-D5B9D86E74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B6C640E-C865-DE2B-09F8-F446F11802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4827" y="3037086"/>
            <a:ext cx="1678708" cy="30998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654E77C0-27F1-33F0-0B96-1079397042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FDF615A-1C7D-4EDE-E5AF-E01FC45668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FFB6DB75-9B8E-1890-B903-909AD3F46D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A6E9DD6-2335-15B5-9A6B-60877ED8CE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6F807849-D718-C433-4F54-7B340E13EB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C8322E5B-3A71-6F3B-1088-C27978F085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64E4BCA7-E444-09C2-C090-FC996C8756C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0F1C568A-71AD-4679-8598-B06652989F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4A336E39-15F0-085E-5511-50A95FC0643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F1FD6F13-C5C4-A402-7982-B35623F2AE2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34121" y="4071128"/>
            <a:ext cx="1896018" cy="69873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D637BFCE-992D-F783-4FCC-C5F9DE3E1C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355" y="3383537"/>
            <a:ext cx="625327" cy="72885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34FCB585-3AC1-4C99-C252-E17E8F6284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1107" y="4552178"/>
            <a:ext cx="4713524" cy="139501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63BC17E9-575A-520F-C2EE-4D087163D88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177" y="1494899"/>
            <a:ext cx="2620742" cy="432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E2B5C2-C809-A3AE-AD0D-4AA661630D2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23400" y="4016490"/>
            <a:ext cx="2104740" cy="884105"/>
          </a:xfrm>
          <a:prstGeom prst="rect">
            <a:avLst/>
          </a:prstGeom>
        </p:spPr>
      </p:pic>
      <p:sp>
        <p:nvSpPr>
          <p:cNvPr id="40" name="Google Shape;740;p6">
            <a:extLst>
              <a:ext uri="{FF2B5EF4-FFF2-40B4-BE49-F238E27FC236}">
                <a16:creationId xmlns:a16="http://schemas.microsoft.com/office/drawing/2014/main" id="{B18A6E23-33E9-BF9D-7A63-DC1DE878F51A}"/>
              </a:ext>
            </a:extLst>
          </p:cNvPr>
          <p:cNvSpPr/>
          <p:nvPr/>
        </p:nvSpPr>
        <p:spPr>
          <a:xfrm>
            <a:off x="3518962" y="4016490"/>
            <a:ext cx="361487" cy="354970"/>
          </a:xfrm>
          <a:prstGeom prst="mathMultiply">
            <a:avLst>
              <a:gd name="adj1" fmla="val 774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740;p6">
            <a:extLst>
              <a:ext uri="{FF2B5EF4-FFF2-40B4-BE49-F238E27FC236}">
                <a16:creationId xmlns:a16="http://schemas.microsoft.com/office/drawing/2014/main" id="{D9E59101-01E1-F1A4-879D-716936BA78C0}"/>
              </a:ext>
            </a:extLst>
          </p:cNvPr>
          <p:cNvSpPr/>
          <p:nvPr/>
        </p:nvSpPr>
        <p:spPr>
          <a:xfrm>
            <a:off x="3513295" y="4290305"/>
            <a:ext cx="361487" cy="354970"/>
          </a:xfrm>
          <a:prstGeom prst="mathMultiply">
            <a:avLst>
              <a:gd name="adj1" fmla="val 774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740;p6">
            <a:extLst>
              <a:ext uri="{FF2B5EF4-FFF2-40B4-BE49-F238E27FC236}">
                <a16:creationId xmlns:a16="http://schemas.microsoft.com/office/drawing/2014/main" id="{4FB7696A-E0D2-E190-CEDD-5DF959D7EFF0}"/>
              </a:ext>
            </a:extLst>
          </p:cNvPr>
          <p:cNvSpPr/>
          <p:nvPr/>
        </p:nvSpPr>
        <p:spPr>
          <a:xfrm>
            <a:off x="4877836" y="3473119"/>
            <a:ext cx="361487" cy="354970"/>
          </a:xfrm>
          <a:prstGeom prst="mathMultiply">
            <a:avLst>
              <a:gd name="adj1" fmla="val 774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48E49755-68BD-F339-DA0B-C6045383099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251473" y="3790355"/>
            <a:ext cx="268139" cy="2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AA077F35-BB5B-530E-B8F7-EF9EA207A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" descr="Forma, Círculo&#10;&#10;Descripción generada automáticamente">
            <a:extLst>
              <a:ext uri="{FF2B5EF4-FFF2-40B4-BE49-F238E27FC236}">
                <a16:creationId xmlns:a16="http://schemas.microsoft.com/office/drawing/2014/main" id="{B5124B82-5A3A-BBFE-EF41-5E2BAC9FF8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15B2D6-D933-E429-1B54-879B571FF238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55873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Contingencia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AAD8826-5036-FB95-379E-E94F3512A7C2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800" dirty="0" err="1"/>
              <a:t>Caida</a:t>
            </a:r>
            <a:r>
              <a:rPr lang="es-BO" sz="2800" dirty="0"/>
              <a:t> </a:t>
            </a:r>
            <a:r>
              <a:rPr lang="en-US" sz="2800" dirty="0"/>
              <a:t>de </a:t>
            </a:r>
            <a:r>
              <a:rPr lang="en-US" sz="2800" dirty="0" err="1"/>
              <a:t>servidor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FD2FB33-0E7E-DBF3-6B39-863831FB4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D599D1A-71B8-3789-267A-A0E21D5CF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75805481-5B17-A588-C4AF-26E2CBDDA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07D745E-1126-7E16-BAA9-E8BCB8CF6AA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335"/>
          <a:stretch/>
        </p:blipFill>
        <p:spPr>
          <a:xfrm>
            <a:off x="8771054" y="1715451"/>
            <a:ext cx="2699464" cy="122697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967FDF14-467D-A702-B37B-BCC0D220CB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1FE3CF1D-9AC3-90CB-1DCD-B437F89D5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F65F72-C45A-1F63-7E99-6C39150DB4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78" y="1761000"/>
            <a:ext cx="1343025" cy="14798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B3B9032F-29D0-B0E9-76AE-A802985BDD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57637" y="2037741"/>
            <a:ext cx="1678709" cy="13912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EAB578B8-CE00-3787-1825-6CB1E07578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1C144F4A-06FA-2A54-6205-322C859A5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223" y="2466783"/>
            <a:ext cx="445869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048D1A8-B3A9-4BBF-1F02-F2CFE61E9F1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B698FBFD-595C-AE2D-D828-815AA9166E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6082" y="2070501"/>
            <a:ext cx="3196935" cy="43439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4BD1C02F-4919-614A-C999-C8E60CA85D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32475BB7-AEC7-4E36-0EEA-5A6FE53553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EC7C5E81-AA39-CBFC-FDAD-21BF847B8C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4827" y="3037086"/>
            <a:ext cx="1678708" cy="30998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5532BD14-7183-0E56-FC7D-1F942CEA2D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95351439-6B99-4200-4B42-B8BC8AB712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D3342298-C08B-89BB-1021-FFFDD03BDE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6BB26ADA-8FD8-64BC-43CE-22C39711AE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C028F500-2D04-9FCE-5F75-DCD365A3B6A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D6A1E0CE-4A4D-5B9A-DF2B-394ED1BB812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F3C5D98E-4DB3-F901-E17B-66525207E6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FA9CB4F2-488B-1212-B625-1027B033FF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B8616E42-8D82-72EF-8D25-A4C1C122D7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C83717E6-E744-6485-7C44-D74BC279366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34121" y="4071128"/>
            <a:ext cx="1896018" cy="69873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A958AA47-DCA9-0725-7CDC-98FA6C2DAB5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355" y="3383537"/>
            <a:ext cx="625327" cy="72885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86B75245-A22F-F593-F07A-9F11830C8E6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1107" y="4552178"/>
            <a:ext cx="4713524" cy="139501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BA0F1EC8-C1F0-E975-31E5-D5A673090CF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177" y="1494899"/>
            <a:ext cx="2620742" cy="432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6220F4-4F5B-ED94-C8FD-6419E43C389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23400" y="4016490"/>
            <a:ext cx="2104740" cy="884105"/>
          </a:xfrm>
          <a:prstGeom prst="rect">
            <a:avLst/>
          </a:prstGeom>
        </p:spPr>
      </p:pic>
      <p:sp>
        <p:nvSpPr>
          <p:cNvPr id="46" name="Google Shape;740;p6">
            <a:extLst>
              <a:ext uri="{FF2B5EF4-FFF2-40B4-BE49-F238E27FC236}">
                <a16:creationId xmlns:a16="http://schemas.microsoft.com/office/drawing/2014/main" id="{A313097E-61A3-564E-52B2-4D7B0FC27400}"/>
              </a:ext>
            </a:extLst>
          </p:cNvPr>
          <p:cNvSpPr/>
          <p:nvPr/>
        </p:nvSpPr>
        <p:spPr>
          <a:xfrm>
            <a:off x="6403079" y="65903"/>
            <a:ext cx="1513770" cy="1366620"/>
          </a:xfrm>
          <a:prstGeom prst="mathMultiply">
            <a:avLst>
              <a:gd name="adj1" fmla="val 774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áfico 2" descr="Marca de verificación con relleno sólido">
            <a:extLst>
              <a:ext uri="{FF2B5EF4-FFF2-40B4-BE49-F238E27FC236}">
                <a16:creationId xmlns:a16="http://schemas.microsoft.com/office/drawing/2014/main" id="{28D890D4-CCF4-F124-99F7-CB9F35D5D18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700888" y="1691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38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1CD29E87-1997-5921-3103-08FDFD18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" descr="Forma, Círculo&#10;&#10;Descripción generada automáticamente">
            <a:extLst>
              <a:ext uri="{FF2B5EF4-FFF2-40B4-BE49-F238E27FC236}">
                <a16:creationId xmlns:a16="http://schemas.microsoft.com/office/drawing/2014/main" id="{D608F523-746F-26D9-455B-DDFB75CB49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28" y="6264194"/>
            <a:ext cx="1307936" cy="3549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32E51C-03CE-9AD6-1A18-6502B512C124}"/>
              </a:ext>
            </a:extLst>
          </p:cNvPr>
          <p:cNvSpPr txBox="1">
            <a:spLocks/>
          </p:cNvSpPr>
          <p:nvPr/>
        </p:nvSpPr>
        <p:spPr>
          <a:xfrm>
            <a:off x="138728" y="133311"/>
            <a:ext cx="55873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Contingencia</a:t>
            </a: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065DEAB-20E2-D2C1-0FE7-DA7FD7705218}"/>
              </a:ext>
            </a:extLst>
          </p:cNvPr>
          <p:cNvSpPr txBox="1">
            <a:spLocks/>
          </p:cNvSpPr>
          <p:nvPr/>
        </p:nvSpPr>
        <p:spPr>
          <a:xfrm>
            <a:off x="116663" y="655808"/>
            <a:ext cx="4228556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HUB &amp; SPOKE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C3C1B7C-D01E-D278-6B26-E37299876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84" y="1900721"/>
            <a:ext cx="1343025" cy="94297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06E1D19-13AF-C058-A1D0-AC55AB235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120" y="1691485"/>
            <a:ext cx="1343026" cy="4383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8D27F45-4D74-B99A-BD00-8FFF2A5ED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329" y="3008425"/>
            <a:ext cx="3118344" cy="30636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BD569D6-DB68-8694-F3B4-C94C7511028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8335"/>
          <a:stretch/>
        </p:blipFill>
        <p:spPr>
          <a:xfrm>
            <a:off x="8771054" y="1715451"/>
            <a:ext cx="2699464" cy="122697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CAA572D1-483B-1A5A-BEA9-EB6DED076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656" y="2749876"/>
            <a:ext cx="56881" cy="2585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2325914-B308-2E22-7E33-947F7BF14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2108" y="2793855"/>
            <a:ext cx="56881" cy="25854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4AEE03C-A379-20E9-35F2-547F97354B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2278" y="1761000"/>
            <a:ext cx="1343025" cy="14798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27547EC0-A8A0-9E35-80D4-59474C749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6863" y="2054246"/>
            <a:ext cx="1678709" cy="1391259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6609212-7862-9400-081C-D347FFE448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994" y="2253306"/>
            <a:ext cx="1038225" cy="8572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E9718E90-5C78-75F8-AE7F-B749581D17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4223" y="2466783"/>
            <a:ext cx="445869" cy="85725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29C7FD34-6133-BB5F-BB46-7F82B46D87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48794"/>
          <a:stretch/>
        </p:blipFill>
        <p:spPr>
          <a:xfrm>
            <a:off x="4920657" y="1487527"/>
            <a:ext cx="2413593" cy="45584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71492ADB-A9B7-EB75-1359-FB8969D474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6082" y="2070501"/>
            <a:ext cx="3196935" cy="434396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B690C26B-5FEF-0115-CDD5-5650B89777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9250" y="-34071"/>
            <a:ext cx="1176338" cy="1547813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88EF7ADC-95A8-1CEA-D5FA-7184E4BF4C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84115" y="521691"/>
            <a:ext cx="981075" cy="371475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731E708A-A617-DDA2-FBBD-E000C714F6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4827" y="3037086"/>
            <a:ext cx="1678708" cy="309989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AC5D48CF-9127-599D-DD12-DB8D087FF63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3782" y="3327722"/>
            <a:ext cx="613793" cy="86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69545B39-122D-D1AE-90AD-DE5677E04AA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03247" y="4038878"/>
            <a:ext cx="1592753" cy="696594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51D35E8C-4196-5C68-DE6D-4954BF9CE2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29401" y="4588640"/>
            <a:ext cx="5348544" cy="1358555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E86A3FE4-920D-0A6E-7BD8-C88B0A31A3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58056" y="5952546"/>
            <a:ext cx="1688421" cy="311648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C82E5C41-CB52-8D83-59B2-C2A84D4786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03079" y="5947195"/>
            <a:ext cx="1688421" cy="311648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A8F63406-8C1A-319F-A707-EA5C74C252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659" y="5947195"/>
            <a:ext cx="1688421" cy="311648"/>
          </a:xfrm>
          <a:prstGeom prst="rect">
            <a:avLst/>
          </a:prstGeom>
        </p:spPr>
      </p:pic>
      <p:pic>
        <p:nvPicPr>
          <p:cNvPr id="66" name="Imagen 65">
            <a:extLst>
              <a:ext uri="{FF2B5EF4-FFF2-40B4-BE49-F238E27FC236}">
                <a16:creationId xmlns:a16="http://schemas.microsoft.com/office/drawing/2014/main" id="{3E479D6B-E26B-8DEB-B4BF-C0DC8734AA3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17994" y="6311383"/>
            <a:ext cx="586671" cy="546617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CE48FAAA-68AC-2A97-2B0D-717503B19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31215" y="6313847"/>
            <a:ext cx="586671" cy="546617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id="{4D78E2B1-BB33-E37E-BA2D-80B445A540D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68989" y="6258843"/>
            <a:ext cx="586671" cy="546617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15F9AEAA-D307-32CB-2AB0-C6C4565927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34121" y="4071128"/>
            <a:ext cx="1896018" cy="69873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590A696A-00B1-DDDD-E6AC-CB4AFA6F923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355" y="3383537"/>
            <a:ext cx="625327" cy="728857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0880734C-0438-FF18-A746-DD0248BEF69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1107" y="4552178"/>
            <a:ext cx="4713524" cy="1395017"/>
          </a:xfrm>
          <a:prstGeom prst="rect">
            <a:avLst/>
          </a:prstGeom>
        </p:spPr>
      </p:pic>
      <p:pic>
        <p:nvPicPr>
          <p:cNvPr id="80" name="Imagen 79">
            <a:extLst>
              <a:ext uri="{FF2B5EF4-FFF2-40B4-BE49-F238E27FC236}">
                <a16:creationId xmlns:a16="http://schemas.microsoft.com/office/drawing/2014/main" id="{198BDF20-F1EC-3A7D-3B5C-62BA7910503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177" y="1494899"/>
            <a:ext cx="2620742" cy="4324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FA1AAE-50DE-A2ED-9810-3C3BE2333AD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23400" y="4016490"/>
            <a:ext cx="2104740" cy="884105"/>
          </a:xfrm>
          <a:prstGeom prst="rect">
            <a:avLst/>
          </a:prstGeom>
        </p:spPr>
      </p:pic>
      <p:sp>
        <p:nvSpPr>
          <p:cNvPr id="48" name="Google Shape;740;p6">
            <a:extLst>
              <a:ext uri="{FF2B5EF4-FFF2-40B4-BE49-F238E27FC236}">
                <a16:creationId xmlns:a16="http://schemas.microsoft.com/office/drawing/2014/main" id="{F183A8F6-5BB6-4F88-7CC2-75AFAB60401C}"/>
              </a:ext>
            </a:extLst>
          </p:cNvPr>
          <p:cNvSpPr/>
          <p:nvPr/>
        </p:nvSpPr>
        <p:spPr>
          <a:xfrm>
            <a:off x="3787225" y="1280933"/>
            <a:ext cx="2450628" cy="2428838"/>
          </a:xfrm>
          <a:prstGeom prst="mathMultiply">
            <a:avLst>
              <a:gd name="adj1" fmla="val 7741"/>
            </a:avLst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239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A8BA-8C12-F763-6EC0-B5196568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AE0E230-E8A0-2731-0297-4F603B27136E}"/>
              </a:ext>
            </a:extLst>
          </p:cNvPr>
          <p:cNvSpPr txBox="1">
            <a:spLocks/>
          </p:cNvSpPr>
          <p:nvPr/>
        </p:nvSpPr>
        <p:spPr>
          <a:xfrm>
            <a:off x="1896047" y="649810"/>
            <a:ext cx="9924478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SDWAN: </a:t>
            </a:r>
            <a:r>
              <a:rPr lang="en-US" sz="3000" dirty="0" err="1">
                <a:solidFill>
                  <a:schemeClr val="accent3"/>
                </a:solidFill>
              </a:rPr>
              <a:t>Resumen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8" name="Google Shape;169;p36">
            <a:extLst>
              <a:ext uri="{FF2B5EF4-FFF2-40B4-BE49-F238E27FC236}">
                <a16:creationId xmlns:a16="http://schemas.microsoft.com/office/drawing/2014/main" id="{F383FC0E-2418-9EBD-0B02-6E0F15BA09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phic 9">
            <a:extLst>
              <a:ext uri="{FF2B5EF4-FFF2-40B4-BE49-F238E27FC236}">
                <a16:creationId xmlns:a16="http://schemas.microsoft.com/office/drawing/2014/main" id="{1481B423-D366-1CF0-9BD8-95780E4F2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76" y="2091158"/>
            <a:ext cx="2982574" cy="2982594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3E48C35-B258-BF34-A146-19CCFD98C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86601"/>
              </p:ext>
            </p:extLst>
          </p:nvPr>
        </p:nvGraphicFramePr>
        <p:xfrm>
          <a:off x="280737" y="719666"/>
          <a:ext cx="11389895" cy="5825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6365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0">
            <a:extLst>
              <a:ext uri="{FF2B5EF4-FFF2-40B4-BE49-F238E27FC236}">
                <a16:creationId xmlns:a16="http://schemas.microsoft.com/office/drawing/2014/main" id="{9D66815E-FD85-23B9-854A-75C4F1A567D5}"/>
              </a:ext>
            </a:extLst>
          </p:cNvPr>
          <p:cNvSpPr txBox="1"/>
          <p:nvPr/>
        </p:nvSpPr>
        <p:spPr>
          <a:xfrm>
            <a:off x="639191" y="2091158"/>
            <a:ext cx="6862439" cy="17203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 algn="just">
              <a:spcBef>
                <a:spcPts val="95"/>
              </a:spcBef>
              <a:buClr>
                <a:srgbClr val="00C491"/>
              </a:buClr>
              <a:buSzPct val="96428"/>
              <a:buFont typeface="Wingdings" panose="05000000000000000000" pitchFamily="2" charset="2"/>
              <a:buChar char="§"/>
              <a:tabLst>
                <a:tab pos="292735" algn="l"/>
              </a:tabLst>
            </a:pPr>
            <a:r>
              <a:rPr lang="es-MX" sz="2000" dirty="0">
                <a:solidFill>
                  <a:schemeClr val="accent3"/>
                </a:solidFill>
                <a:latin typeface="Arial MT"/>
                <a:cs typeface="Arial MT"/>
              </a:rPr>
              <a:t>Arquitecturas WAN Tradicionales deficientes</a:t>
            </a:r>
            <a:endParaRPr sz="2000" dirty="0">
              <a:solidFill>
                <a:schemeClr val="accent3"/>
              </a:solidFill>
              <a:latin typeface="Arial MT"/>
              <a:cs typeface="Arial MT"/>
            </a:endParaRPr>
          </a:p>
          <a:p>
            <a:pPr marL="469265" indent="-457200" algn="just">
              <a:spcBef>
                <a:spcPts val="2400"/>
              </a:spcBef>
              <a:buClr>
                <a:srgbClr val="00C491"/>
              </a:buClr>
              <a:buSzPct val="96428"/>
              <a:buFont typeface="Wingdings" panose="05000000000000000000" pitchFamily="2" charset="2"/>
              <a:buChar char="§"/>
              <a:tabLst>
                <a:tab pos="292735" algn="l"/>
              </a:tabLst>
            </a:pP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Redes WAN Empresariales representan un Alto costo y Complejidad.</a:t>
            </a:r>
            <a:endParaRPr sz="2000" dirty="0">
              <a:solidFill>
                <a:schemeClr val="accent3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1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84C561A-35CF-6883-F648-6FC9FD2F04A9}"/>
              </a:ext>
            </a:extLst>
          </p:cNvPr>
          <p:cNvSpPr txBox="1">
            <a:spLocks/>
          </p:cNvSpPr>
          <p:nvPr/>
        </p:nvSpPr>
        <p:spPr>
          <a:xfrm>
            <a:off x="1896047" y="649810"/>
            <a:ext cx="9924478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SDWAN: La </a:t>
            </a:r>
            <a:r>
              <a:rPr lang="en-US" sz="3000" dirty="0" err="1">
                <a:solidFill>
                  <a:schemeClr val="accent3"/>
                </a:solidFill>
              </a:rPr>
              <a:t>Evolución</a:t>
            </a:r>
            <a:r>
              <a:rPr lang="en-US" sz="3000" dirty="0">
                <a:solidFill>
                  <a:schemeClr val="accent3"/>
                </a:solidFill>
              </a:rPr>
              <a:t> a las redes WAN </a:t>
            </a:r>
            <a:r>
              <a:rPr lang="en-US" sz="3000" dirty="0" err="1">
                <a:solidFill>
                  <a:schemeClr val="accent3"/>
                </a:solidFill>
              </a:rPr>
              <a:t>Tradicionales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8" name="Google Shape;169;p36">
            <a:extLst>
              <a:ext uri="{FF2B5EF4-FFF2-40B4-BE49-F238E27FC236}">
                <a16:creationId xmlns:a16="http://schemas.microsoft.com/office/drawing/2014/main" id="{BE26922C-228A-4C70-0A53-604CED43A20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phic 9">
            <a:extLst>
              <a:ext uri="{FF2B5EF4-FFF2-40B4-BE49-F238E27FC236}">
                <a16:creationId xmlns:a16="http://schemas.microsoft.com/office/drawing/2014/main" id="{6C547A48-8E0A-E0D4-059D-AB6D4446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76" y="2091158"/>
            <a:ext cx="2982574" cy="29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9;p36">
            <a:extLst>
              <a:ext uri="{FF2B5EF4-FFF2-40B4-BE49-F238E27FC236}">
                <a16:creationId xmlns:a16="http://schemas.microsoft.com/office/drawing/2014/main" id="{4DB4E40F-05D5-42D2-A57F-A7CEEA5E6D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0166" y="3077676"/>
            <a:ext cx="2355269" cy="70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65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BB965-6BA9-1F97-9C39-76CBBDEE7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609C3CD-B3A5-4C90-76E2-D45D3BD9BF13}"/>
              </a:ext>
            </a:extLst>
          </p:cNvPr>
          <p:cNvSpPr txBox="1">
            <a:spLocks/>
          </p:cNvSpPr>
          <p:nvPr/>
        </p:nvSpPr>
        <p:spPr>
          <a:xfrm>
            <a:off x="1896047" y="649810"/>
            <a:ext cx="9924478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solidFill>
                  <a:schemeClr val="accent3"/>
                </a:solidFill>
              </a:rPr>
              <a:t>Módulo</a:t>
            </a:r>
            <a:r>
              <a:rPr lang="en-US" sz="3000" dirty="0">
                <a:solidFill>
                  <a:schemeClr val="accent3"/>
                </a:solidFill>
              </a:rPr>
              <a:t> 1: </a:t>
            </a:r>
            <a:r>
              <a:rPr lang="es-BO" sz="3000" noProof="0" dirty="0">
                <a:solidFill>
                  <a:schemeClr val="accent3"/>
                </a:solidFill>
              </a:rPr>
              <a:t>Gobernanza</a:t>
            </a:r>
            <a:r>
              <a:rPr lang="en-US" sz="3000" dirty="0">
                <a:solidFill>
                  <a:schemeClr val="accent3"/>
                </a:solidFill>
              </a:rPr>
              <a:t> de la WAN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8" name="Google Shape;169;p36">
            <a:extLst>
              <a:ext uri="{FF2B5EF4-FFF2-40B4-BE49-F238E27FC236}">
                <a16:creationId xmlns:a16="http://schemas.microsoft.com/office/drawing/2014/main" id="{A1268B5E-16AE-D34D-AC32-EAD1DD7642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phic 9">
            <a:extLst>
              <a:ext uri="{FF2B5EF4-FFF2-40B4-BE49-F238E27FC236}">
                <a16:creationId xmlns:a16="http://schemas.microsoft.com/office/drawing/2014/main" id="{9B2AD4B2-73C3-1F0A-9025-26B2A4989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76" y="2091158"/>
            <a:ext cx="2982574" cy="29825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964635B-D51C-F7EC-CE02-56A5A045530A}"/>
              </a:ext>
            </a:extLst>
          </p:cNvPr>
          <p:cNvSpPr txBox="1"/>
          <p:nvPr/>
        </p:nvSpPr>
        <p:spPr>
          <a:xfrm>
            <a:off x="1018674" y="1780674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3"/>
                </a:solidFill>
              </a:rPr>
              <a:t>1. Introducción al Curso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2. Caracterización de la SD-WAN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3. Calidad de Enlace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4. Enfoques de SD-WAN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4.1. Acceso a Internet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4.2. Interconectividad de Sedes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5. </a:t>
            </a:r>
            <a:r>
              <a:rPr lang="es-ES" sz="2000" dirty="0" err="1">
                <a:solidFill>
                  <a:schemeClr val="accent3"/>
                </a:solidFill>
              </a:rPr>
              <a:t>Traffic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dirty="0" err="1">
                <a:solidFill>
                  <a:schemeClr val="accent3"/>
                </a:solidFill>
              </a:rPr>
              <a:t>Shaping</a:t>
            </a:r>
            <a:r>
              <a:rPr lang="es-ES" sz="2000" dirty="0">
                <a:solidFill>
                  <a:schemeClr val="accent3"/>
                </a:solidFill>
              </a:rPr>
              <a:t> </a:t>
            </a:r>
            <a:r>
              <a:rPr lang="es-ES" sz="2000" dirty="0" err="1">
                <a:solidFill>
                  <a:schemeClr val="accent3"/>
                </a:solidFill>
              </a:rPr>
              <a:t>QoS</a:t>
            </a:r>
            <a:endParaRPr lang="es-ES" sz="2000" dirty="0">
              <a:solidFill>
                <a:schemeClr val="accent3"/>
              </a:solidFill>
            </a:endParaRPr>
          </a:p>
          <a:p>
            <a:r>
              <a:rPr lang="es-ES" sz="2000" dirty="0">
                <a:solidFill>
                  <a:schemeClr val="accent3"/>
                </a:solidFill>
              </a:rPr>
              <a:t>6. Visibilidad Profunda de Tráfico 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7. Principios de Diseño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8. Arquitectura Hub &amp; </a:t>
            </a:r>
            <a:r>
              <a:rPr lang="es-ES" sz="2000" dirty="0" err="1">
                <a:solidFill>
                  <a:schemeClr val="accent3"/>
                </a:solidFill>
              </a:rPr>
              <a:t>Spoke</a:t>
            </a:r>
            <a:endParaRPr lang="es-ES" sz="2000" dirty="0">
              <a:solidFill>
                <a:schemeClr val="accent3"/>
              </a:solidFill>
            </a:endParaRPr>
          </a:p>
          <a:p>
            <a:r>
              <a:rPr lang="es-ES" sz="2000" dirty="0">
                <a:solidFill>
                  <a:schemeClr val="accent3"/>
                </a:solidFill>
              </a:rPr>
              <a:t>9. Escenarios de Contingencia</a:t>
            </a:r>
          </a:p>
          <a:p>
            <a:r>
              <a:rPr lang="es-ES" sz="2000" dirty="0">
                <a:solidFill>
                  <a:schemeClr val="accent3"/>
                </a:solidFill>
              </a:rPr>
              <a:t>10. Resuman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49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EEFC-7671-13F6-8D13-646C1BBA2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0">
            <a:extLst>
              <a:ext uri="{FF2B5EF4-FFF2-40B4-BE49-F238E27FC236}">
                <a16:creationId xmlns:a16="http://schemas.microsoft.com/office/drawing/2014/main" id="{397B7DD8-25A0-7772-F874-03F268CCFCA1}"/>
              </a:ext>
            </a:extLst>
          </p:cNvPr>
          <p:cNvSpPr txBox="1"/>
          <p:nvPr/>
        </p:nvSpPr>
        <p:spPr>
          <a:xfrm>
            <a:off x="639191" y="2091158"/>
            <a:ext cx="6862439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algn="just">
              <a:spcBef>
                <a:spcPts val="2400"/>
              </a:spcBef>
              <a:buClr>
                <a:srgbClr val="00C491"/>
              </a:buClr>
              <a:buSzPct val="96428"/>
              <a:tabLst>
                <a:tab pos="292735" algn="l"/>
              </a:tabLst>
            </a:pP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SD-WAN (Software-</a:t>
            </a:r>
            <a:r>
              <a:rPr lang="es-MX" sz="2000" spc="-5" dirty="0" err="1">
                <a:solidFill>
                  <a:schemeClr val="accent3"/>
                </a:solidFill>
                <a:latin typeface="Arial MT"/>
                <a:cs typeface="Arial MT"/>
              </a:rPr>
              <a:t>Defined</a:t>
            </a: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 Wide </a:t>
            </a:r>
            <a:r>
              <a:rPr lang="es-MX" sz="2000" spc="-5" dirty="0" err="1">
                <a:solidFill>
                  <a:schemeClr val="accent3"/>
                </a:solidFill>
                <a:latin typeface="Arial MT"/>
                <a:cs typeface="Arial MT"/>
              </a:rPr>
              <a:t>Area</a:t>
            </a: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 Network) es una tecnología que gestiona redes de área amplia mediante software, optimizando la conectividad entre sedes usando múltiples enlaces (Internet, MPLS, 4G) para:</a:t>
            </a:r>
          </a:p>
          <a:p>
            <a:pPr marL="469265" indent="-457200" algn="just">
              <a:spcBef>
                <a:spcPts val="2400"/>
              </a:spcBef>
              <a:buClr>
                <a:srgbClr val="00C491"/>
              </a:buClr>
              <a:buSzPct val="96428"/>
              <a:buFont typeface="Wingdings" panose="05000000000000000000" pitchFamily="2" charset="2"/>
              <a:buChar char="§"/>
              <a:tabLst>
                <a:tab pos="292735" algn="l"/>
              </a:tabLst>
            </a:pP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Mejorar el rendimiento</a:t>
            </a:r>
          </a:p>
          <a:p>
            <a:pPr marL="469265" indent="-457200" algn="just">
              <a:spcBef>
                <a:spcPts val="2400"/>
              </a:spcBef>
              <a:buClr>
                <a:srgbClr val="00C491"/>
              </a:buClr>
              <a:buSzPct val="96428"/>
              <a:buFont typeface="Wingdings" panose="05000000000000000000" pitchFamily="2" charset="2"/>
              <a:buChar char="§"/>
              <a:tabLst>
                <a:tab pos="292735" algn="l"/>
              </a:tabLst>
            </a:pP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Reducir costos</a:t>
            </a:r>
          </a:p>
          <a:p>
            <a:pPr marL="469265" indent="-457200" algn="just">
              <a:spcBef>
                <a:spcPts val="2400"/>
              </a:spcBef>
              <a:buClr>
                <a:srgbClr val="00C491"/>
              </a:buClr>
              <a:buSzPct val="96428"/>
              <a:buFont typeface="Wingdings" panose="05000000000000000000" pitchFamily="2" charset="2"/>
              <a:buChar char="§"/>
              <a:tabLst>
                <a:tab pos="292735" algn="l"/>
              </a:tabLst>
            </a:pPr>
            <a:r>
              <a:rPr lang="es-MX" sz="2000" spc="-5" dirty="0">
                <a:solidFill>
                  <a:schemeClr val="accent3"/>
                </a:solidFill>
                <a:latin typeface="Arial MT"/>
                <a:cs typeface="Arial MT"/>
              </a:rPr>
              <a:t>Aumentar la seguridad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E4DE21-B05A-7F16-48C2-63ACE7FB4838}"/>
              </a:ext>
            </a:extLst>
          </p:cNvPr>
          <p:cNvSpPr txBox="1">
            <a:spLocks/>
          </p:cNvSpPr>
          <p:nvPr/>
        </p:nvSpPr>
        <p:spPr>
          <a:xfrm>
            <a:off x="1896047" y="649810"/>
            <a:ext cx="9924478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accent3"/>
                </a:solidFill>
              </a:rPr>
              <a:t>SDWAN: ¿</a:t>
            </a:r>
            <a:r>
              <a:rPr lang="en-US" sz="3000" dirty="0" err="1">
                <a:solidFill>
                  <a:schemeClr val="accent3"/>
                </a:solidFill>
              </a:rPr>
              <a:t>Qué</a:t>
            </a:r>
            <a:r>
              <a:rPr lang="en-US" sz="3000" dirty="0">
                <a:solidFill>
                  <a:schemeClr val="accent3"/>
                </a:solidFill>
              </a:rPr>
              <a:t> es?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8" name="Google Shape;169;p36">
            <a:extLst>
              <a:ext uri="{FF2B5EF4-FFF2-40B4-BE49-F238E27FC236}">
                <a16:creationId xmlns:a16="http://schemas.microsoft.com/office/drawing/2014/main" id="{B16BB2C0-426C-B102-6F90-D900799518B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raphic 9">
            <a:extLst>
              <a:ext uri="{FF2B5EF4-FFF2-40B4-BE49-F238E27FC236}">
                <a16:creationId xmlns:a16="http://schemas.microsoft.com/office/drawing/2014/main" id="{341E1AEB-CEAD-31D6-6C40-91901059C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2276" y="2091158"/>
            <a:ext cx="2982574" cy="29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5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95960" y="1397000"/>
            <a:ext cx="10800080" cy="883285"/>
            <a:chOff x="424319" y="1530350"/>
            <a:chExt cx="10800080" cy="883285"/>
          </a:xfrm>
        </p:grpSpPr>
        <p:sp>
          <p:nvSpPr>
            <p:cNvPr id="4" name="object 4"/>
            <p:cNvSpPr/>
            <p:nvPr/>
          </p:nvSpPr>
          <p:spPr>
            <a:xfrm>
              <a:off x="424319" y="1530350"/>
              <a:ext cx="6520180" cy="883285"/>
            </a:xfrm>
            <a:custGeom>
              <a:avLst/>
              <a:gdLst/>
              <a:ahLst/>
              <a:cxnLst/>
              <a:rect l="l" t="t" r="r" b="b"/>
              <a:pathLst>
                <a:path w="6520180" h="883285">
                  <a:moveTo>
                    <a:pt x="6078334" y="0"/>
                  </a:moveTo>
                  <a:lnTo>
                    <a:pt x="0" y="0"/>
                  </a:lnTo>
                  <a:lnTo>
                    <a:pt x="441363" y="441325"/>
                  </a:lnTo>
                  <a:lnTo>
                    <a:pt x="0" y="882776"/>
                  </a:lnTo>
                  <a:lnTo>
                    <a:pt x="6078334" y="882776"/>
                  </a:lnTo>
                  <a:lnTo>
                    <a:pt x="6519659" y="441325"/>
                  </a:lnTo>
                  <a:lnTo>
                    <a:pt x="6078334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572" y="1605534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5">
                  <a:moveTo>
                    <a:pt x="3457067" y="0"/>
                  </a:moveTo>
                  <a:lnTo>
                    <a:pt x="129412" y="0"/>
                  </a:lnTo>
                  <a:lnTo>
                    <a:pt x="79081" y="10165"/>
                  </a:lnTo>
                  <a:lnTo>
                    <a:pt x="37941" y="37893"/>
                  </a:lnTo>
                  <a:lnTo>
                    <a:pt x="10183" y="79027"/>
                  </a:lnTo>
                  <a:lnTo>
                    <a:pt x="0" y="129412"/>
                  </a:lnTo>
                  <a:lnTo>
                    <a:pt x="0" y="646938"/>
                  </a:lnTo>
                  <a:lnTo>
                    <a:pt x="10183" y="697323"/>
                  </a:lnTo>
                  <a:lnTo>
                    <a:pt x="37941" y="738457"/>
                  </a:lnTo>
                  <a:lnTo>
                    <a:pt x="79081" y="766185"/>
                  </a:lnTo>
                  <a:lnTo>
                    <a:pt x="129412" y="776351"/>
                  </a:lnTo>
                  <a:lnTo>
                    <a:pt x="3457067" y="776351"/>
                  </a:lnTo>
                  <a:lnTo>
                    <a:pt x="3507452" y="766185"/>
                  </a:lnTo>
                  <a:lnTo>
                    <a:pt x="3548586" y="738457"/>
                  </a:lnTo>
                  <a:lnTo>
                    <a:pt x="3576314" y="697323"/>
                  </a:lnTo>
                  <a:lnTo>
                    <a:pt x="3586479" y="646938"/>
                  </a:lnTo>
                  <a:lnTo>
                    <a:pt x="3586479" y="129412"/>
                  </a:lnTo>
                  <a:lnTo>
                    <a:pt x="3576314" y="79027"/>
                  </a:lnTo>
                  <a:lnTo>
                    <a:pt x="3548586" y="37893"/>
                  </a:lnTo>
                  <a:lnTo>
                    <a:pt x="3507452" y="10165"/>
                  </a:lnTo>
                  <a:lnTo>
                    <a:pt x="3457067" y="0"/>
                  </a:lnTo>
                  <a:close/>
                </a:path>
              </a:pathLst>
            </a:custGeom>
            <a:solidFill>
              <a:srgbClr val="E29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32572" y="1605534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5">
                  <a:moveTo>
                    <a:pt x="0" y="129412"/>
                  </a:moveTo>
                  <a:lnTo>
                    <a:pt x="10183" y="79027"/>
                  </a:lnTo>
                  <a:lnTo>
                    <a:pt x="37941" y="37893"/>
                  </a:lnTo>
                  <a:lnTo>
                    <a:pt x="79081" y="10165"/>
                  </a:lnTo>
                  <a:lnTo>
                    <a:pt x="129412" y="0"/>
                  </a:lnTo>
                  <a:lnTo>
                    <a:pt x="3457067" y="0"/>
                  </a:lnTo>
                  <a:lnTo>
                    <a:pt x="3507452" y="10165"/>
                  </a:lnTo>
                  <a:lnTo>
                    <a:pt x="3548586" y="37893"/>
                  </a:lnTo>
                  <a:lnTo>
                    <a:pt x="3576314" y="79027"/>
                  </a:lnTo>
                  <a:lnTo>
                    <a:pt x="3586479" y="129412"/>
                  </a:lnTo>
                  <a:lnTo>
                    <a:pt x="3586479" y="646938"/>
                  </a:lnTo>
                  <a:lnTo>
                    <a:pt x="3576314" y="697323"/>
                  </a:lnTo>
                  <a:lnTo>
                    <a:pt x="3548586" y="738457"/>
                  </a:lnTo>
                  <a:lnTo>
                    <a:pt x="3507452" y="766185"/>
                  </a:lnTo>
                  <a:lnTo>
                    <a:pt x="3457067" y="776351"/>
                  </a:lnTo>
                  <a:lnTo>
                    <a:pt x="129412" y="776351"/>
                  </a:lnTo>
                  <a:lnTo>
                    <a:pt x="79081" y="766185"/>
                  </a:lnTo>
                  <a:lnTo>
                    <a:pt x="37941" y="738457"/>
                  </a:lnTo>
                  <a:lnTo>
                    <a:pt x="10183" y="697323"/>
                  </a:lnTo>
                  <a:lnTo>
                    <a:pt x="0" y="646938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A0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24343" y="1715526"/>
            <a:ext cx="3495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latin typeface="Arial MT"/>
                <a:cs typeface="Arial MT"/>
              </a:rPr>
              <a:t>Reduce Costo WAN 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5960" y="2619629"/>
            <a:ext cx="10800080" cy="883285"/>
            <a:chOff x="424319" y="2752979"/>
            <a:chExt cx="10800080" cy="883285"/>
          </a:xfrm>
        </p:grpSpPr>
        <p:sp>
          <p:nvSpPr>
            <p:cNvPr id="9" name="object 9"/>
            <p:cNvSpPr/>
            <p:nvPr/>
          </p:nvSpPr>
          <p:spPr>
            <a:xfrm>
              <a:off x="424319" y="2752979"/>
              <a:ext cx="6520180" cy="883285"/>
            </a:xfrm>
            <a:custGeom>
              <a:avLst/>
              <a:gdLst/>
              <a:ahLst/>
              <a:cxnLst/>
              <a:rect l="l" t="t" r="r" b="b"/>
              <a:pathLst>
                <a:path w="6520180" h="883285">
                  <a:moveTo>
                    <a:pt x="6078334" y="0"/>
                  </a:moveTo>
                  <a:lnTo>
                    <a:pt x="0" y="0"/>
                  </a:lnTo>
                  <a:lnTo>
                    <a:pt x="441363" y="441451"/>
                  </a:lnTo>
                  <a:lnTo>
                    <a:pt x="0" y="882777"/>
                  </a:lnTo>
                  <a:lnTo>
                    <a:pt x="6078334" y="882777"/>
                  </a:lnTo>
                  <a:lnTo>
                    <a:pt x="6519659" y="441451"/>
                  </a:lnTo>
                  <a:lnTo>
                    <a:pt x="6078334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2572" y="2806192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3457067" y="0"/>
                  </a:moveTo>
                  <a:lnTo>
                    <a:pt x="129412" y="0"/>
                  </a:lnTo>
                  <a:lnTo>
                    <a:pt x="79081" y="10165"/>
                  </a:lnTo>
                  <a:lnTo>
                    <a:pt x="37941" y="37893"/>
                  </a:lnTo>
                  <a:lnTo>
                    <a:pt x="10183" y="79027"/>
                  </a:lnTo>
                  <a:lnTo>
                    <a:pt x="0" y="129412"/>
                  </a:lnTo>
                  <a:lnTo>
                    <a:pt x="0" y="646938"/>
                  </a:lnTo>
                  <a:lnTo>
                    <a:pt x="10183" y="697323"/>
                  </a:lnTo>
                  <a:lnTo>
                    <a:pt x="37941" y="738457"/>
                  </a:lnTo>
                  <a:lnTo>
                    <a:pt x="79081" y="766185"/>
                  </a:lnTo>
                  <a:lnTo>
                    <a:pt x="129412" y="776351"/>
                  </a:lnTo>
                  <a:lnTo>
                    <a:pt x="3457067" y="776351"/>
                  </a:lnTo>
                  <a:lnTo>
                    <a:pt x="3507452" y="766185"/>
                  </a:lnTo>
                  <a:lnTo>
                    <a:pt x="3548586" y="738457"/>
                  </a:lnTo>
                  <a:lnTo>
                    <a:pt x="3576314" y="697323"/>
                  </a:lnTo>
                  <a:lnTo>
                    <a:pt x="3586479" y="646938"/>
                  </a:lnTo>
                  <a:lnTo>
                    <a:pt x="3586479" y="129412"/>
                  </a:lnTo>
                  <a:lnTo>
                    <a:pt x="3576314" y="79027"/>
                  </a:lnTo>
                  <a:lnTo>
                    <a:pt x="3548586" y="37893"/>
                  </a:lnTo>
                  <a:lnTo>
                    <a:pt x="3507452" y="10165"/>
                  </a:lnTo>
                  <a:lnTo>
                    <a:pt x="3457067" y="0"/>
                  </a:lnTo>
                  <a:close/>
                </a:path>
              </a:pathLst>
            </a:custGeom>
            <a:solidFill>
              <a:srgbClr val="E29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2572" y="2806192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0" y="129412"/>
                  </a:moveTo>
                  <a:lnTo>
                    <a:pt x="10183" y="79027"/>
                  </a:lnTo>
                  <a:lnTo>
                    <a:pt x="37941" y="37893"/>
                  </a:lnTo>
                  <a:lnTo>
                    <a:pt x="79081" y="10165"/>
                  </a:lnTo>
                  <a:lnTo>
                    <a:pt x="129412" y="0"/>
                  </a:lnTo>
                  <a:lnTo>
                    <a:pt x="3457067" y="0"/>
                  </a:lnTo>
                  <a:lnTo>
                    <a:pt x="3507452" y="10165"/>
                  </a:lnTo>
                  <a:lnTo>
                    <a:pt x="3548586" y="37893"/>
                  </a:lnTo>
                  <a:lnTo>
                    <a:pt x="3576314" y="79027"/>
                  </a:lnTo>
                  <a:lnTo>
                    <a:pt x="3586479" y="129412"/>
                  </a:lnTo>
                  <a:lnTo>
                    <a:pt x="3586479" y="646938"/>
                  </a:lnTo>
                  <a:lnTo>
                    <a:pt x="3576314" y="697323"/>
                  </a:lnTo>
                  <a:lnTo>
                    <a:pt x="3548586" y="738457"/>
                  </a:lnTo>
                  <a:lnTo>
                    <a:pt x="3507452" y="766185"/>
                  </a:lnTo>
                  <a:lnTo>
                    <a:pt x="3457067" y="776351"/>
                  </a:lnTo>
                  <a:lnTo>
                    <a:pt x="129412" y="776351"/>
                  </a:lnTo>
                  <a:lnTo>
                    <a:pt x="79081" y="766185"/>
                  </a:lnTo>
                  <a:lnTo>
                    <a:pt x="37941" y="738457"/>
                  </a:lnTo>
                  <a:lnTo>
                    <a:pt x="10183" y="697323"/>
                  </a:lnTo>
                  <a:lnTo>
                    <a:pt x="0" y="646938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A0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47495" y="2781722"/>
            <a:ext cx="2957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latin typeface="Arial MT"/>
                <a:cs typeface="Arial MT"/>
              </a:rPr>
              <a:t>SLA estrictos para aplicativos empresariales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3691" y="1634049"/>
            <a:ext cx="668210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2200" dirty="0">
                <a:solidFill>
                  <a:srgbClr val="FFFFFF"/>
                </a:solidFill>
                <a:latin typeface="Arial MT"/>
                <a:cs typeface="Arial MT"/>
              </a:rPr>
              <a:t>Acceso directo a internet en lugar de MPLS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5960" y="3893318"/>
            <a:ext cx="10800080" cy="883285"/>
            <a:chOff x="424319" y="4048378"/>
            <a:chExt cx="10800080" cy="883285"/>
          </a:xfrm>
        </p:grpSpPr>
        <p:sp>
          <p:nvSpPr>
            <p:cNvPr id="15" name="object 15"/>
            <p:cNvSpPr/>
            <p:nvPr/>
          </p:nvSpPr>
          <p:spPr>
            <a:xfrm>
              <a:off x="424319" y="4048378"/>
              <a:ext cx="6520180" cy="883285"/>
            </a:xfrm>
            <a:custGeom>
              <a:avLst/>
              <a:gdLst/>
              <a:ahLst/>
              <a:cxnLst/>
              <a:rect l="l" t="t" r="r" b="b"/>
              <a:pathLst>
                <a:path w="6520180" h="883285">
                  <a:moveTo>
                    <a:pt x="6078334" y="0"/>
                  </a:moveTo>
                  <a:lnTo>
                    <a:pt x="0" y="0"/>
                  </a:lnTo>
                  <a:lnTo>
                    <a:pt x="441363" y="441452"/>
                  </a:lnTo>
                  <a:lnTo>
                    <a:pt x="0" y="882777"/>
                  </a:lnTo>
                  <a:lnTo>
                    <a:pt x="6078334" y="882777"/>
                  </a:lnTo>
                  <a:lnTo>
                    <a:pt x="6519659" y="441452"/>
                  </a:lnTo>
                  <a:lnTo>
                    <a:pt x="6078334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2572" y="4101591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3457067" y="0"/>
                  </a:moveTo>
                  <a:lnTo>
                    <a:pt x="129412" y="0"/>
                  </a:lnTo>
                  <a:lnTo>
                    <a:pt x="79081" y="10165"/>
                  </a:lnTo>
                  <a:lnTo>
                    <a:pt x="37941" y="37893"/>
                  </a:lnTo>
                  <a:lnTo>
                    <a:pt x="10183" y="79027"/>
                  </a:lnTo>
                  <a:lnTo>
                    <a:pt x="0" y="129412"/>
                  </a:lnTo>
                  <a:lnTo>
                    <a:pt x="0" y="646937"/>
                  </a:lnTo>
                  <a:lnTo>
                    <a:pt x="10183" y="697323"/>
                  </a:lnTo>
                  <a:lnTo>
                    <a:pt x="37941" y="738457"/>
                  </a:lnTo>
                  <a:lnTo>
                    <a:pt x="79081" y="766185"/>
                  </a:lnTo>
                  <a:lnTo>
                    <a:pt x="129412" y="776350"/>
                  </a:lnTo>
                  <a:lnTo>
                    <a:pt x="3457067" y="776350"/>
                  </a:lnTo>
                  <a:lnTo>
                    <a:pt x="3507452" y="766185"/>
                  </a:lnTo>
                  <a:lnTo>
                    <a:pt x="3548586" y="738457"/>
                  </a:lnTo>
                  <a:lnTo>
                    <a:pt x="3576314" y="697323"/>
                  </a:lnTo>
                  <a:lnTo>
                    <a:pt x="3586479" y="646937"/>
                  </a:lnTo>
                  <a:lnTo>
                    <a:pt x="3586479" y="129412"/>
                  </a:lnTo>
                  <a:lnTo>
                    <a:pt x="3576314" y="79027"/>
                  </a:lnTo>
                  <a:lnTo>
                    <a:pt x="3548586" y="37893"/>
                  </a:lnTo>
                  <a:lnTo>
                    <a:pt x="3507452" y="10165"/>
                  </a:lnTo>
                  <a:lnTo>
                    <a:pt x="3457067" y="0"/>
                  </a:lnTo>
                  <a:close/>
                </a:path>
              </a:pathLst>
            </a:custGeom>
            <a:solidFill>
              <a:srgbClr val="E29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32572" y="4101591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0" y="129412"/>
                  </a:moveTo>
                  <a:lnTo>
                    <a:pt x="10183" y="79027"/>
                  </a:lnTo>
                  <a:lnTo>
                    <a:pt x="37941" y="37893"/>
                  </a:lnTo>
                  <a:lnTo>
                    <a:pt x="79081" y="10165"/>
                  </a:lnTo>
                  <a:lnTo>
                    <a:pt x="129412" y="0"/>
                  </a:lnTo>
                  <a:lnTo>
                    <a:pt x="3457067" y="0"/>
                  </a:lnTo>
                  <a:lnTo>
                    <a:pt x="3507452" y="10165"/>
                  </a:lnTo>
                  <a:lnTo>
                    <a:pt x="3548586" y="37893"/>
                  </a:lnTo>
                  <a:lnTo>
                    <a:pt x="3576314" y="79027"/>
                  </a:lnTo>
                  <a:lnTo>
                    <a:pt x="3586479" y="129412"/>
                  </a:lnTo>
                  <a:lnTo>
                    <a:pt x="3586479" y="646937"/>
                  </a:lnTo>
                  <a:lnTo>
                    <a:pt x="3576314" y="697323"/>
                  </a:lnTo>
                  <a:lnTo>
                    <a:pt x="3548586" y="738457"/>
                  </a:lnTo>
                  <a:lnTo>
                    <a:pt x="3507452" y="766185"/>
                  </a:lnTo>
                  <a:lnTo>
                    <a:pt x="3457067" y="776350"/>
                  </a:lnTo>
                  <a:lnTo>
                    <a:pt x="129412" y="776350"/>
                  </a:lnTo>
                  <a:lnTo>
                    <a:pt x="79081" y="766185"/>
                  </a:lnTo>
                  <a:lnTo>
                    <a:pt x="37941" y="738457"/>
                  </a:lnTo>
                  <a:lnTo>
                    <a:pt x="10183" y="697323"/>
                  </a:lnTo>
                  <a:lnTo>
                    <a:pt x="0" y="646937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A0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78883" y="4222359"/>
            <a:ext cx="35864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latin typeface="Arial MT"/>
                <a:cs typeface="Arial MT"/>
              </a:rPr>
              <a:t>Mejora la postura de la seguridad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1672" y="5150040"/>
            <a:ext cx="10828655" cy="887730"/>
            <a:chOff x="424319" y="5285613"/>
            <a:chExt cx="10828655" cy="887730"/>
          </a:xfrm>
        </p:grpSpPr>
        <p:sp>
          <p:nvSpPr>
            <p:cNvPr id="20" name="object 20"/>
            <p:cNvSpPr/>
            <p:nvPr/>
          </p:nvSpPr>
          <p:spPr>
            <a:xfrm>
              <a:off x="424319" y="5285613"/>
              <a:ext cx="6520180" cy="883285"/>
            </a:xfrm>
            <a:custGeom>
              <a:avLst/>
              <a:gdLst/>
              <a:ahLst/>
              <a:cxnLst/>
              <a:rect l="l" t="t" r="r" b="b"/>
              <a:pathLst>
                <a:path w="6520180" h="883285">
                  <a:moveTo>
                    <a:pt x="6078334" y="0"/>
                  </a:moveTo>
                  <a:lnTo>
                    <a:pt x="0" y="0"/>
                  </a:lnTo>
                  <a:lnTo>
                    <a:pt x="441363" y="441337"/>
                  </a:lnTo>
                  <a:lnTo>
                    <a:pt x="0" y="882688"/>
                  </a:lnTo>
                  <a:lnTo>
                    <a:pt x="6078334" y="882688"/>
                  </a:lnTo>
                  <a:lnTo>
                    <a:pt x="6519659" y="441337"/>
                  </a:lnTo>
                  <a:lnTo>
                    <a:pt x="6078334" y="0"/>
                  </a:lnTo>
                  <a:close/>
                </a:path>
              </a:pathLst>
            </a:custGeom>
            <a:solidFill>
              <a:srgbClr val="313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61783" y="5391912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3456940" y="0"/>
                  </a:moveTo>
                  <a:lnTo>
                    <a:pt x="129413" y="0"/>
                  </a:lnTo>
                  <a:lnTo>
                    <a:pt x="79027" y="10165"/>
                  </a:lnTo>
                  <a:lnTo>
                    <a:pt x="37893" y="37893"/>
                  </a:lnTo>
                  <a:lnTo>
                    <a:pt x="10165" y="79027"/>
                  </a:lnTo>
                  <a:lnTo>
                    <a:pt x="0" y="129412"/>
                  </a:lnTo>
                  <a:lnTo>
                    <a:pt x="0" y="646988"/>
                  </a:lnTo>
                  <a:lnTo>
                    <a:pt x="10165" y="697356"/>
                  </a:lnTo>
                  <a:lnTo>
                    <a:pt x="37893" y="738487"/>
                  </a:lnTo>
                  <a:lnTo>
                    <a:pt x="79027" y="766219"/>
                  </a:lnTo>
                  <a:lnTo>
                    <a:pt x="129413" y="776389"/>
                  </a:lnTo>
                  <a:lnTo>
                    <a:pt x="3456940" y="776389"/>
                  </a:lnTo>
                  <a:lnTo>
                    <a:pt x="3507325" y="766219"/>
                  </a:lnTo>
                  <a:lnTo>
                    <a:pt x="3548459" y="738487"/>
                  </a:lnTo>
                  <a:lnTo>
                    <a:pt x="3576187" y="697356"/>
                  </a:lnTo>
                  <a:lnTo>
                    <a:pt x="3586353" y="646988"/>
                  </a:lnTo>
                  <a:lnTo>
                    <a:pt x="3586353" y="129412"/>
                  </a:lnTo>
                  <a:lnTo>
                    <a:pt x="3576187" y="79027"/>
                  </a:lnTo>
                  <a:lnTo>
                    <a:pt x="3548459" y="37893"/>
                  </a:lnTo>
                  <a:lnTo>
                    <a:pt x="3507325" y="10165"/>
                  </a:lnTo>
                  <a:lnTo>
                    <a:pt x="3456940" y="0"/>
                  </a:lnTo>
                  <a:close/>
                </a:path>
              </a:pathLst>
            </a:custGeom>
            <a:solidFill>
              <a:srgbClr val="E29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1783" y="5391912"/>
              <a:ext cx="3586479" cy="776605"/>
            </a:xfrm>
            <a:custGeom>
              <a:avLst/>
              <a:gdLst/>
              <a:ahLst/>
              <a:cxnLst/>
              <a:rect l="l" t="t" r="r" b="b"/>
              <a:pathLst>
                <a:path w="3586479" h="776604">
                  <a:moveTo>
                    <a:pt x="0" y="129412"/>
                  </a:moveTo>
                  <a:lnTo>
                    <a:pt x="10165" y="79027"/>
                  </a:lnTo>
                  <a:lnTo>
                    <a:pt x="37893" y="37893"/>
                  </a:lnTo>
                  <a:lnTo>
                    <a:pt x="79027" y="10165"/>
                  </a:lnTo>
                  <a:lnTo>
                    <a:pt x="129413" y="0"/>
                  </a:lnTo>
                  <a:lnTo>
                    <a:pt x="3456940" y="0"/>
                  </a:lnTo>
                  <a:lnTo>
                    <a:pt x="3507325" y="10165"/>
                  </a:lnTo>
                  <a:lnTo>
                    <a:pt x="3548459" y="37893"/>
                  </a:lnTo>
                  <a:lnTo>
                    <a:pt x="3576187" y="79027"/>
                  </a:lnTo>
                  <a:lnTo>
                    <a:pt x="3586353" y="129412"/>
                  </a:lnTo>
                  <a:lnTo>
                    <a:pt x="3586353" y="646988"/>
                  </a:lnTo>
                  <a:lnTo>
                    <a:pt x="3576187" y="697356"/>
                  </a:lnTo>
                  <a:lnTo>
                    <a:pt x="3548459" y="738487"/>
                  </a:lnTo>
                  <a:lnTo>
                    <a:pt x="3507325" y="766219"/>
                  </a:lnTo>
                  <a:lnTo>
                    <a:pt x="3456940" y="776389"/>
                  </a:lnTo>
                  <a:lnTo>
                    <a:pt x="129413" y="776389"/>
                  </a:lnTo>
                  <a:lnTo>
                    <a:pt x="79027" y="766219"/>
                  </a:lnTo>
                  <a:lnTo>
                    <a:pt x="37893" y="738487"/>
                  </a:lnTo>
                  <a:lnTo>
                    <a:pt x="10165" y="697356"/>
                  </a:lnTo>
                  <a:lnTo>
                    <a:pt x="0" y="646988"/>
                  </a:lnTo>
                  <a:lnTo>
                    <a:pt x="0" y="129412"/>
                  </a:lnTo>
                  <a:close/>
                </a:path>
              </a:pathLst>
            </a:custGeom>
            <a:ln w="9525">
              <a:solidFill>
                <a:srgbClr val="A0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77645" y="5361230"/>
            <a:ext cx="3097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1800" spc="-5" dirty="0">
                <a:latin typeface="Arial MT"/>
                <a:cs typeface="Arial MT"/>
              </a:rPr>
              <a:t>Escalable y administrable desde una única consola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6440" y="5408298"/>
            <a:ext cx="5968161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lang="es-MX" sz="2300" spc="-5" dirty="0">
                <a:solidFill>
                  <a:srgbClr val="FFFFFF"/>
                </a:solidFill>
                <a:latin typeface="Arial MT"/>
                <a:cs typeface="Arial MT"/>
              </a:rPr>
              <a:t>Simplifica el Despliegue y la Administración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56186" y="6520237"/>
            <a:ext cx="1403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A6A6A6"/>
                </a:solidFill>
                <a:latin typeface="Arial MT"/>
                <a:cs typeface="Arial MT"/>
              </a:rPr>
              <a:t>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C91CFD6-9F56-7771-0653-660923F4CAFB}"/>
              </a:ext>
            </a:extLst>
          </p:cNvPr>
          <p:cNvSpPr txBox="1">
            <a:spLocks/>
          </p:cNvSpPr>
          <p:nvPr/>
        </p:nvSpPr>
        <p:spPr>
          <a:xfrm>
            <a:off x="572135" y="352737"/>
            <a:ext cx="10219690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Beneficios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Clave para </a:t>
            </a:r>
            <a:r>
              <a:rPr lang="en-US" sz="3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una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solución</a:t>
            </a:r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de SDWAN </a:t>
            </a:r>
            <a:r>
              <a:rPr lang="en-US" sz="3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segura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FC07565-13CF-B731-AF8F-9911DB5DED4E}"/>
              </a:ext>
            </a:extLst>
          </p:cNvPr>
          <p:cNvSpPr txBox="1"/>
          <p:nvPr/>
        </p:nvSpPr>
        <p:spPr>
          <a:xfrm>
            <a:off x="695960" y="28246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60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2400" spc="-5" dirty="0">
                <a:solidFill>
                  <a:srgbClr val="FFFFFF"/>
                </a:solidFill>
                <a:latin typeface="Arial MT"/>
                <a:cs typeface="Arial MT"/>
              </a:rPr>
              <a:t>Controlador de enlace WAN Eficiente</a:t>
            </a:r>
            <a:endParaRPr kumimoji="0" lang="es-MX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MT"/>
              <a:cs typeface="Arial MT"/>
              <a:sym typeface="Arial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4B65C4E-0DFD-A135-A682-D41587F111F9}"/>
              </a:ext>
            </a:extLst>
          </p:cNvPr>
          <p:cNvSpPr txBox="1"/>
          <p:nvPr/>
        </p:nvSpPr>
        <p:spPr>
          <a:xfrm>
            <a:off x="1082620" y="4135702"/>
            <a:ext cx="67369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2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MT"/>
                <a:cs typeface="Arial MT"/>
                <a:sym typeface="Arial"/>
              </a:rPr>
              <a:t>Seguridad efectiva </a:t>
            </a:r>
            <a:r>
              <a:rPr lang="es-MX" sz="2200" spc="-5" dirty="0">
                <a:solidFill>
                  <a:srgbClr val="FFFFFF"/>
                </a:solidFill>
                <a:latin typeface="Arial MT"/>
                <a:cs typeface="Arial MT"/>
              </a:rPr>
              <a:t>– Next </a:t>
            </a:r>
            <a:r>
              <a:rPr lang="es-MX" sz="2200" spc="-5" dirty="0" err="1">
                <a:solidFill>
                  <a:srgbClr val="FFFFFF"/>
                </a:solidFill>
                <a:latin typeface="Arial MT"/>
                <a:cs typeface="Arial MT"/>
              </a:rPr>
              <a:t>Generation</a:t>
            </a:r>
            <a:r>
              <a:rPr lang="es-MX" sz="2200" spc="-5" dirty="0">
                <a:solidFill>
                  <a:srgbClr val="FFFFFF"/>
                </a:solidFill>
                <a:latin typeface="Arial MT"/>
                <a:cs typeface="Arial MT"/>
              </a:rPr>
              <a:t> Firewall</a:t>
            </a:r>
            <a:endParaRPr kumimoji="0" lang="es-MX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MT"/>
              <a:cs typeface="Arial MT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8" grpId="0"/>
      <p:bldP spid="23" grpId="0"/>
      <p:bldP spid="24" grpId="0"/>
      <p:bldP spid="30" grpId="0"/>
      <p:bldP spid="34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58049" y="1192577"/>
            <a:ext cx="9942513" cy="7976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1000"/>
              </a:spcBef>
              <a:buClr>
                <a:srgbClr val="009E75"/>
              </a:buClr>
              <a:buFont typeface="Wingdings"/>
              <a:buChar char=""/>
              <a:tabLst>
                <a:tab pos="247015" algn="l"/>
                <a:tab pos="247650" algn="l"/>
              </a:tabLst>
            </a:pPr>
            <a:r>
              <a:rPr lang="es-MX" sz="1800" spc="-5" dirty="0">
                <a:latin typeface="Arial MT"/>
                <a:cs typeface="Arial MT"/>
              </a:rPr>
              <a:t>Enrutamiento Dinámico basado en métricas de calidad del enlace.</a:t>
            </a:r>
            <a:endParaRPr sz="1800" dirty="0">
              <a:latin typeface="Arial MT"/>
              <a:cs typeface="Arial MT"/>
            </a:endParaRPr>
          </a:p>
          <a:p>
            <a:pPr marL="247015" indent="-234950">
              <a:lnSpc>
                <a:spcPct val="100000"/>
              </a:lnSpc>
              <a:spcBef>
                <a:spcPts val="900"/>
              </a:spcBef>
              <a:buClr>
                <a:srgbClr val="009E75"/>
              </a:buClr>
              <a:buFont typeface="Wingdings"/>
              <a:buChar char=""/>
              <a:tabLst>
                <a:tab pos="247015" algn="l"/>
                <a:tab pos="247650" algn="l"/>
              </a:tabLst>
            </a:pPr>
            <a:r>
              <a:rPr lang="es-MX" sz="1800" spc="-5" dirty="0">
                <a:latin typeface="Arial MT"/>
                <a:cs typeface="Arial MT"/>
              </a:rPr>
              <a:t>Mantiene </a:t>
            </a:r>
            <a:r>
              <a:rPr lang="es-MX" sz="1800" b="1" spc="-5" dirty="0">
                <a:latin typeface="Arial MT"/>
                <a:cs typeface="Arial MT"/>
              </a:rPr>
              <a:t>Alta Disponibilidad </a:t>
            </a:r>
            <a:r>
              <a:rPr lang="es-MX" sz="1800" spc="-5" dirty="0">
                <a:latin typeface="Arial MT"/>
                <a:cs typeface="Arial MT"/>
              </a:rPr>
              <a:t>de aplicativos de negocio críticos.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2F983C04-8DEB-2AA8-95B0-ABE14EAC71E7}"/>
              </a:ext>
            </a:extLst>
          </p:cNvPr>
          <p:cNvSpPr txBox="1">
            <a:spLocks/>
          </p:cNvSpPr>
          <p:nvPr/>
        </p:nvSpPr>
        <p:spPr>
          <a:xfrm>
            <a:off x="1923490" y="599568"/>
            <a:ext cx="9745827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Requerimientos de SDWAN – Calidad de Enlace</a:t>
            </a:r>
            <a:endParaRPr lang="en-US" dirty="0"/>
          </a:p>
        </p:txBody>
      </p:sp>
      <p:pic>
        <p:nvPicPr>
          <p:cNvPr id="76" name="Google Shape;169;p36">
            <a:extLst>
              <a:ext uri="{FF2B5EF4-FFF2-40B4-BE49-F238E27FC236}">
                <a16:creationId xmlns:a16="http://schemas.microsoft.com/office/drawing/2014/main" id="{588F1917-EAFC-A287-CDDD-52AF17A667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object 8">
            <a:extLst>
              <a:ext uri="{FF2B5EF4-FFF2-40B4-BE49-F238E27FC236}">
                <a16:creationId xmlns:a16="http://schemas.microsoft.com/office/drawing/2014/main" id="{0EFD070F-A3F5-FD34-51A6-A43883DBD301}"/>
              </a:ext>
            </a:extLst>
          </p:cNvPr>
          <p:cNvGrpSpPr/>
          <p:nvPr/>
        </p:nvGrpSpPr>
        <p:grpSpPr>
          <a:xfrm>
            <a:off x="2740025" y="1738566"/>
            <a:ext cx="8217534" cy="4366260"/>
            <a:chOff x="2587625" y="1890966"/>
            <a:chExt cx="8217534" cy="4366260"/>
          </a:xfrm>
        </p:grpSpPr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68A08897-B534-58FB-920E-9F6A24EA5E7D}"/>
                </a:ext>
              </a:extLst>
            </p:cNvPr>
            <p:cNvSpPr/>
            <p:nvPr/>
          </p:nvSpPr>
          <p:spPr>
            <a:xfrm>
              <a:off x="7806944" y="2791714"/>
              <a:ext cx="2737485" cy="2776220"/>
            </a:xfrm>
            <a:custGeom>
              <a:avLst/>
              <a:gdLst/>
              <a:ahLst/>
              <a:cxnLst/>
              <a:rect l="l" t="t" r="r" b="b"/>
              <a:pathLst>
                <a:path w="2737484" h="2776220">
                  <a:moveTo>
                    <a:pt x="2736977" y="1286383"/>
                  </a:moveTo>
                  <a:lnTo>
                    <a:pt x="260223" y="1070229"/>
                  </a:lnTo>
                </a:path>
                <a:path w="2737484" h="2776220">
                  <a:moveTo>
                    <a:pt x="1409827" y="2775966"/>
                  </a:moveTo>
                  <a:lnTo>
                    <a:pt x="473836" y="1672844"/>
                  </a:lnTo>
                </a:path>
                <a:path w="2737484" h="2776220">
                  <a:moveTo>
                    <a:pt x="1474470" y="0"/>
                  </a:moveTo>
                  <a:lnTo>
                    <a:pt x="0" y="783209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>
              <a:extLst>
                <a:ext uri="{FF2B5EF4-FFF2-40B4-BE49-F238E27FC236}">
                  <a16:creationId xmlns:a16="http://schemas.microsoft.com/office/drawing/2014/main" id="{7CEE81FF-3E22-608F-E1FE-2AFAA0C3A368}"/>
                </a:ext>
              </a:extLst>
            </p:cNvPr>
            <p:cNvSpPr/>
            <p:nvPr/>
          </p:nvSpPr>
          <p:spPr>
            <a:xfrm>
              <a:off x="9173082" y="4811776"/>
              <a:ext cx="1427480" cy="1440815"/>
            </a:xfrm>
            <a:custGeom>
              <a:avLst/>
              <a:gdLst/>
              <a:ahLst/>
              <a:cxnLst/>
              <a:rect l="l" t="t" r="r" b="b"/>
              <a:pathLst>
                <a:path w="1427479" h="1440814">
                  <a:moveTo>
                    <a:pt x="0" y="720344"/>
                  </a:moveTo>
                  <a:lnTo>
                    <a:pt x="1518" y="672974"/>
                  </a:lnTo>
                  <a:lnTo>
                    <a:pt x="6009" y="626425"/>
                  </a:lnTo>
                  <a:lnTo>
                    <a:pt x="13380" y="580789"/>
                  </a:lnTo>
                  <a:lnTo>
                    <a:pt x="23537" y="536161"/>
                  </a:lnTo>
                  <a:lnTo>
                    <a:pt x="36384" y="492638"/>
                  </a:lnTo>
                  <a:lnTo>
                    <a:pt x="51830" y="450312"/>
                  </a:lnTo>
                  <a:lnTo>
                    <a:pt x="69778" y="409281"/>
                  </a:lnTo>
                  <a:lnTo>
                    <a:pt x="90136" y="369637"/>
                  </a:lnTo>
                  <a:lnTo>
                    <a:pt x="112810" y="331476"/>
                  </a:lnTo>
                  <a:lnTo>
                    <a:pt x="137704" y="294894"/>
                  </a:lnTo>
                  <a:lnTo>
                    <a:pt x="164726" y="259983"/>
                  </a:lnTo>
                  <a:lnTo>
                    <a:pt x="193781" y="226841"/>
                  </a:lnTo>
                  <a:lnTo>
                    <a:pt x="224775" y="195561"/>
                  </a:lnTo>
                  <a:lnTo>
                    <a:pt x="257615" y="166238"/>
                  </a:lnTo>
                  <a:lnTo>
                    <a:pt x="292205" y="138968"/>
                  </a:lnTo>
                  <a:lnTo>
                    <a:pt x="328453" y="113844"/>
                  </a:lnTo>
                  <a:lnTo>
                    <a:pt x="366264" y="90963"/>
                  </a:lnTo>
                  <a:lnTo>
                    <a:pt x="405544" y="70418"/>
                  </a:lnTo>
                  <a:lnTo>
                    <a:pt x="446199" y="52305"/>
                  </a:lnTo>
                  <a:lnTo>
                    <a:pt x="488135" y="36718"/>
                  </a:lnTo>
                  <a:lnTo>
                    <a:pt x="531258" y="23752"/>
                  </a:lnTo>
                  <a:lnTo>
                    <a:pt x="575474" y="13503"/>
                  </a:lnTo>
                  <a:lnTo>
                    <a:pt x="620689" y="6064"/>
                  </a:lnTo>
                  <a:lnTo>
                    <a:pt x="666809" y="1531"/>
                  </a:lnTo>
                  <a:lnTo>
                    <a:pt x="713740" y="0"/>
                  </a:lnTo>
                  <a:lnTo>
                    <a:pt x="760670" y="1531"/>
                  </a:lnTo>
                  <a:lnTo>
                    <a:pt x="806790" y="6064"/>
                  </a:lnTo>
                  <a:lnTo>
                    <a:pt x="852005" y="13503"/>
                  </a:lnTo>
                  <a:lnTo>
                    <a:pt x="896221" y="23752"/>
                  </a:lnTo>
                  <a:lnTo>
                    <a:pt x="939344" y="36718"/>
                  </a:lnTo>
                  <a:lnTo>
                    <a:pt x="981280" y="52305"/>
                  </a:lnTo>
                  <a:lnTo>
                    <a:pt x="1021935" y="70418"/>
                  </a:lnTo>
                  <a:lnTo>
                    <a:pt x="1061215" y="90963"/>
                  </a:lnTo>
                  <a:lnTo>
                    <a:pt x="1099026" y="113844"/>
                  </a:lnTo>
                  <a:lnTo>
                    <a:pt x="1135274" y="138968"/>
                  </a:lnTo>
                  <a:lnTo>
                    <a:pt x="1169864" y="166238"/>
                  </a:lnTo>
                  <a:lnTo>
                    <a:pt x="1202704" y="195561"/>
                  </a:lnTo>
                  <a:lnTo>
                    <a:pt x="1233698" y="226841"/>
                  </a:lnTo>
                  <a:lnTo>
                    <a:pt x="1262753" y="259983"/>
                  </a:lnTo>
                  <a:lnTo>
                    <a:pt x="1289775" y="294893"/>
                  </a:lnTo>
                  <a:lnTo>
                    <a:pt x="1314669" y="331476"/>
                  </a:lnTo>
                  <a:lnTo>
                    <a:pt x="1337343" y="369637"/>
                  </a:lnTo>
                  <a:lnTo>
                    <a:pt x="1357701" y="409281"/>
                  </a:lnTo>
                  <a:lnTo>
                    <a:pt x="1375649" y="450312"/>
                  </a:lnTo>
                  <a:lnTo>
                    <a:pt x="1391095" y="492638"/>
                  </a:lnTo>
                  <a:lnTo>
                    <a:pt x="1403942" y="536161"/>
                  </a:lnTo>
                  <a:lnTo>
                    <a:pt x="1414099" y="580789"/>
                  </a:lnTo>
                  <a:lnTo>
                    <a:pt x="1421470" y="626425"/>
                  </a:lnTo>
                  <a:lnTo>
                    <a:pt x="1425961" y="672974"/>
                  </a:lnTo>
                  <a:lnTo>
                    <a:pt x="1427480" y="720344"/>
                  </a:lnTo>
                  <a:lnTo>
                    <a:pt x="1425961" y="767698"/>
                  </a:lnTo>
                  <a:lnTo>
                    <a:pt x="1421470" y="814235"/>
                  </a:lnTo>
                  <a:lnTo>
                    <a:pt x="1414099" y="859860"/>
                  </a:lnTo>
                  <a:lnTo>
                    <a:pt x="1403942" y="904478"/>
                  </a:lnTo>
                  <a:lnTo>
                    <a:pt x="1391095" y="947993"/>
                  </a:lnTo>
                  <a:lnTo>
                    <a:pt x="1375649" y="990311"/>
                  </a:lnTo>
                  <a:lnTo>
                    <a:pt x="1357701" y="1031337"/>
                  </a:lnTo>
                  <a:lnTo>
                    <a:pt x="1337343" y="1070975"/>
                  </a:lnTo>
                  <a:lnTo>
                    <a:pt x="1314669" y="1109132"/>
                  </a:lnTo>
                  <a:lnTo>
                    <a:pt x="1289775" y="1145712"/>
                  </a:lnTo>
                  <a:lnTo>
                    <a:pt x="1262753" y="1180620"/>
                  </a:lnTo>
                  <a:lnTo>
                    <a:pt x="1233698" y="1213761"/>
                  </a:lnTo>
                  <a:lnTo>
                    <a:pt x="1202704" y="1245040"/>
                  </a:lnTo>
                  <a:lnTo>
                    <a:pt x="1169864" y="1274362"/>
                  </a:lnTo>
                  <a:lnTo>
                    <a:pt x="1135274" y="1301633"/>
                  </a:lnTo>
                  <a:lnTo>
                    <a:pt x="1099026" y="1326757"/>
                  </a:lnTo>
                  <a:lnTo>
                    <a:pt x="1061215" y="1349640"/>
                  </a:lnTo>
                  <a:lnTo>
                    <a:pt x="1021935" y="1370186"/>
                  </a:lnTo>
                  <a:lnTo>
                    <a:pt x="981280" y="1388301"/>
                  </a:lnTo>
                  <a:lnTo>
                    <a:pt x="939344" y="1403889"/>
                  </a:lnTo>
                  <a:lnTo>
                    <a:pt x="896221" y="1416856"/>
                  </a:lnTo>
                  <a:lnTo>
                    <a:pt x="852005" y="1427106"/>
                  </a:lnTo>
                  <a:lnTo>
                    <a:pt x="806790" y="1434546"/>
                  </a:lnTo>
                  <a:lnTo>
                    <a:pt x="760670" y="1439079"/>
                  </a:lnTo>
                  <a:lnTo>
                    <a:pt x="713740" y="1440611"/>
                  </a:lnTo>
                  <a:lnTo>
                    <a:pt x="666809" y="1439079"/>
                  </a:lnTo>
                  <a:lnTo>
                    <a:pt x="620689" y="1434546"/>
                  </a:lnTo>
                  <a:lnTo>
                    <a:pt x="575474" y="1427106"/>
                  </a:lnTo>
                  <a:lnTo>
                    <a:pt x="531258" y="1416856"/>
                  </a:lnTo>
                  <a:lnTo>
                    <a:pt x="488135" y="1403889"/>
                  </a:lnTo>
                  <a:lnTo>
                    <a:pt x="446199" y="1388301"/>
                  </a:lnTo>
                  <a:lnTo>
                    <a:pt x="405544" y="1370186"/>
                  </a:lnTo>
                  <a:lnTo>
                    <a:pt x="366264" y="1349640"/>
                  </a:lnTo>
                  <a:lnTo>
                    <a:pt x="328453" y="1326757"/>
                  </a:lnTo>
                  <a:lnTo>
                    <a:pt x="292205" y="1301633"/>
                  </a:lnTo>
                  <a:lnTo>
                    <a:pt x="257615" y="1274362"/>
                  </a:lnTo>
                  <a:lnTo>
                    <a:pt x="224775" y="1245040"/>
                  </a:lnTo>
                  <a:lnTo>
                    <a:pt x="193781" y="1213761"/>
                  </a:lnTo>
                  <a:lnTo>
                    <a:pt x="164726" y="1180620"/>
                  </a:lnTo>
                  <a:lnTo>
                    <a:pt x="137704" y="1145712"/>
                  </a:lnTo>
                  <a:lnTo>
                    <a:pt x="112810" y="1109132"/>
                  </a:lnTo>
                  <a:lnTo>
                    <a:pt x="90136" y="1070975"/>
                  </a:lnTo>
                  <a:lnTo>
                    <a:pt x="69778" y="1031337"/>
                  </a:lnTo>
                  <a:lnTo>
                    <a:pt x="51830" y="990311"/>
                  </a:lnTo>
                  <a:lnTo>
                    <a:pt x="36384" y="947993"/>
                  </a:lnTo>
                  <a:lnTo>
                    <a:pt x="23537" y="904478"/>
                  </a:lnTo>
                  <a:lnTo>
                    <a:pt x="13380" y="859860"/>
                  </a:lnTo>
                  <a:lnTo>
                    <a:pt x="6009" y="814235"/>
                  </a:lnTo>
                  <a:lnTo>
                    <a:pt x="1518" y="767698"/>
                  </a:lnTo>
                  <a:lnTo>
                    <a:pt x="0" y="720344"/>
                  </a:lnTo>
                  <a:close/>
                </a:path>
              </a:pathLst>
            </a:custGeom>
            <a:ln w="9525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11">
              <a:extLst>
                <a:ext uri="{FF2B5EF4-FFF2-40B4-BE49-F238E27FC236}">
                  <a16:creationId xmlns:a16="http://schemas.microsoft.com/office/drawing/2014/main" id="{265DFD2D-1183-11DB-7220-A453DFF81E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7625" y="3665359"/>
              <a:ext cx="346456" cy="666864"/>
            </a:xfrm>
            <a:prstGeom prst="rect">
              <a:avLst/>
            </a:prstGeom>
          </p:spPr>
        </p:pic>
        <p:pic>
          <p:nvPicPr>
            <p:cNvPr id="62" name="object 12">
              <a:extLst>
                <a:ext uri="{FF2B5EF4-FFF2-40B4-BE49-F238E27FC236}">
                  <a16:creationId xmlns:a16="http://schemas.microsoft.com/office/drawing/2014/main" id="{C25EF590-1B60-0439-DA5C-5CD73739E2A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6246" y="4427880"/>
              <a:ext cx="501497" cy="383260"/>
            </a:xfrm>
            <a:prstGeom prst="rect">
              <a:avLst/>
            </a:prstGeom>
          </p:spPr>
        </p:pic>
        <p:sp>
          <p:nvSpPr>
            <p:cNvPr id="63" name="object 13">
              <a:extLst>
                <a:ext uri="{FF2B5EF4-FFF2-40B4-BE49-F238E27FC236}">
                  <a16:creationId xmlns:a16="http://schemas.microsoft.com/office/drawing/2014/main" id="{3985E1F5-D4B9-50F6-036E-33FD077A1BC4}"/>
                </a:ext>
              </a:extLst>
            </p:cNvPr>
            <p:cNvSpPr/>
            <p:nvPr/>
          </p:nvSpPr>
          <p:spPr>
            <a:xfrm>
              <a:off x="9387458" y="1895729"/>
              <a:ext cx="1412875" cy="1410970"/>
            </a:xfrm>
            <a:custGeom>
              <a:avLst/>
              <a:gdLst/>
              <a:ahLst/>
              <a:cxnLst/>
              <a:rect l="l" t="t" r="r" b="b"/>
              <a:pathLst>
                <a:path w="1412875" h="1410970">
                  <a:moveTo>
                    <a:pt x="0" y="705485"/>
                  </a:moveTo>
                  <a:lnTo>
                    <a:pt x="1628" y="657182"/>
                  </a:lnTo>
                  <a:lnTo>
                    <a:pt x="6445" y="609753"/>
                  </a:lnTo>
                  <a:lnTo>
                    <a:pt x="14344" y="563303"/>
                  </a:lnTo>
                  <a:lnTo>
                    <a:pt x="25220" y="517936"/>
                  </a:lnTo>
                  <a:lnTo>
                    <a:pt x="38969" y="473758"/>
                  </a:lnTo>
                  <a:lnTo>
                    <a:pt x="55485" y="430875"/>
                  </a:lnTo>
                  <a:lnTo>
                    <a:pt x="74662" y="389390"/>
                  </a:lnTo>
                  <a:lnTo>
                    <a:pt x="96397" y="349409"/>
                  </a:lnTo>
                  <a:lnTo>
                    <a:pt x="120584" y="311038"/>
                  </a:lnTo>
                  <a:lnTo>
                    <a:pt x="147117" y="274381"/>
                  </a:lnTo>
                  <a:lnTo>
                    <a:pt x="175892" y="239542"/>
                  </a:lnTo>
                  <a:lnTo>
                    <a:pt x="206803" y="206628"/>
                  </a:lnTo>
                  <a:lnTo>
                    <a:pt x="239746" y="175744"/>
                  </a:lnTo>
                  <a:lnTo>
                    <a:pt x="274615" y="146994"/>
                  </a:lnTo>
                  <a:lnTo>
                    <a:pt x="311305" y="120483"/>
                  </a:lnTo>
                  <a:lnTo>
                    <a:pt x="349710" y="96317"/>
                  </a:lnTo>
                  <a:lnTo>
                    <a:pt x="389727" y="74601"/>
                  </a:lnTo>
                  <a:lnTo>
                    <a:pt x="431250" y="55439"/>
                  </a:lnTo>
                  <a:lnTo>
                    <a:pt x="474173" y="38937"/>
                  </a:lnTo>
                  <a:lnTo>
                    <a:pt x="518392" y="25200"/>
                  </a:lnTo>
                  <a:lnTo>
                    <a:pt x="563801" y="14332"/>
                  </a:lnTo>
                  <a:lnTo>
                    <a:pt x="610295" y="6440"/>
                  </a:lnTo>
                  <a:lnTo>
                    <a:pt x="657770" y="1627"/>
                  </a:lnTo>
                  <a:lnTo>
                    <a:pt x="706120" y="0"/>
                  </a:lnTo>
                  <a:lnTo>
                    <a:pt x="754470" y="1627"/>
                  </a:lnTo>
                  <a:lnTo>
                    <a:pt x="801946" y="6440"/>
                  </a:lnTo>
                  <a:lnTo>
                    <a:pt x="848444" y="14332"/>
                  </a:lnTo>
                  <a:lnTo>
                    <a:pt x="893857" y="25200"/>
                  </a:lnTo>
                  <a:lnTo>
                    <a:pt x="938080" y="38937"/>
                  </a:lnTo>
                  <a:lnTo>
                    <a:pt x="981009" y="55439"/>
                  </a:lnTo>
                  <a:lnTo>
                    <a:pt x="1022538" y="74601"/>
                  </a:lnTo>
                  <a:lnTo>
                    <a:pt x="1062561" y="96317"/>
                  </a:lnTo>
                  <a:lnTo>
                    <a:pt x="1100975" y="120483"/>
                  </a:lnTo>
                  <a:lnTo>
                    <a:pt x="1137672" y="146994"/>
                  </a:lnTo>
                  <a:lnTo>
                    <a:pt x="1172549" y="175744"/>
                  </a:lnTo>
                  <a:lnTo>
                    <a:pt x="1205499" y="206629"/>
                  </a:lnTo>
                  <a:lnTo>
                    <a:pt x="1236419" y="239542"/>
                  </a:lnTo>
                  <a:lnTo>
                    <a:pt x="1265201" y="274381"/>
                  </a:lnTo>
                  <a:lnTo>
                    <a:pt x="1291742" y="311038"/>
                  </a:lnTo>
                  <a:lnTo>
                    <a:pt x="1315936" y="349409"/>
                  </a:lnTo>
                  <a:lnTo>
                    <a:pt x="1337677" y="389390"/>
                  </a:lnTo>
                  <a:lnTo>
                    <a:pt x="1356862" y="430875"/>
                  </a:lnTo>
                  <a:lnTo>
                    <a:pt x="1373383" y="473758"/>
                  </a:lnTo>
                  <a:lnTo>
                    <a:pt x="1387136" y="517936"/>
                  </a:lnTo>
                  <a:lnTo>
                    <a:pt x="1398017" y="563303"/>
                  </a:lnTo>
                  <a:lnTo>
                    <a:pt x="1405919" y="609753"/>
                  </a:lnTo>
                  <a:lnTo>
                    <a:pt x="1410737" y="657182"/>
                  </a:lnTo>
                  <a:lnTo>
                    <a:pt x="1412367" y="705485"/>
                  </a:lnTo>
                  <a:lnTo>
                    <a:pt x="1410737" y="753772"/>
                  </a:lnTo>
                  <a:lnTo>
                    <a:pt x="1405919" y="801187"/>
                  </a:lnTo>
                  <a:lnTo>
                    <a:pt x="1398017" y="847625"/>
                  </a:lnTo>
                  <a:lnTo>
                    <a:pt x="1387136" y="892979"/>
                  </a:lnTo>
                  <a:lnTo>
                    <a:pt x="1373383" y="937147"/>
                  </a:lnTo>
                  <a:lnTo>
                    <a:pt x="1356862" y="980021"/>
                  </a:lnTo>
                  <a:lnTo>
                    <a:pt x="1337677" y="1021497"/>
                  </a:lnTo>
                  <a:lnTo>
                    <a:pt x="1315936" y="1061470"/>
                  </a:lnTo>
                  <a:lnTo>
                    <a:pt x="1291742" y="1099835"/>
                  </a:lnTo>
                  <a:lnTo>
                    <a:pt x="1265201" y="1136487"/>
                  </a:lnTo>
                  <a:lnTo>
                    <a:pt x="1236419" y="1171320"/>
                  </a:lnTo>
                  <a:lnTo>
                    <a:pt x="1205499" y="1204229"/>
                  </a:lnTo>
                  <a:lnTo>
                    <a:pt x="1172549" y="1235110"/>
                  </a:lnTo>
                  <a:lnTo>
                    <a:pt x="1137672" y="1263857"/>
                  </a:lnTo>
                  <a:lnTo>
                    <a:pt x="1100975" y="1290365"/>
                  </a:lnTo>
                  <a:lnTo>
                    <a:pt x="1062561" y="1314529"/>
                  </a:lnTo>
                  <a:lnTo>
                    <a:pt x="1022538" y="1336244"/>
                  </a:lnTo>
                  <a:lnTo>
                    <a:pt x="981009" y="1355405"/>
                  </a:lnTo>
                  <a:lnTo>
                    <a:pt x="938080" y="1371906"/>
                  </a:lnTo>
                  <a:lnTo>
                    <a:pt x="893857" y="1385643"/>
                  </a:lnTo>
                  <a:lnTo>
                    <a:pt x="848444" y="1396510"/>
                  </a:lnTo>
                  <a:lnTo>
                    <a:pt x="801946" y="1404402"/>
                  </a:lnTo>
                  <a:lnTo>
                    <a:pt x="754470" y="1409215"/>
                  </a:lnTo>
                  <a:lnTo>
                    <a:pt x="706120" y="1410843"/>
                  </a:lnTo>
                  <a:lnTo>
                    <a:pt x="657770" y="1409215"/>
                  </a:lnTo>
                  <a:lnTo>
                    <a:pt x="610295" y="1404402"/>
                  </a:lnTo>
                  <a:lnTo>
                    <a:pt x="563801" y="1396510"/>
                  </a:lnTo>
                  <a:lnTo>
                    <a:pt x="518392" y="1385643"/>
                  </a:lnTo>
                  <a:lnTo>
                    <a:pt x="474173" y="1371906"/>
                  </a:lnTo>
                  <a:lnTo>
                    <a:pt x="431250" y="1355405"/>
                  </a:lnTo>
                  <a:lnTo>
                    <a:pt x="389727" y="1336244"/>
                  </a:lnTo>
                  <a:lnTo>
                    <a:pt x="349710" y="1314529"/>
                  </a:lnTo>
                  <a:lnTo>
                    <a:pt x="311305" y="1290365"/>
                  </a:lnTo>
                  <a:lnTo>
                    <a:pt x="274615" y="1263857"/>
                  </a:lnTo>
                  <a:lnTo>
                    <a:pt x="239746" y="1235110"/>
                  </a:lnTo>
                  <a:lnTo>
                    <a:pt x="206803" y="1204229"/>
                  </a:lnTo>
                  <a:lnTo>
                    <a:pt x="175892" y="1171320"/>
                  </a:lnTo>
                  <a:lnTo>
                    <a:pt x="147117" y="1136487"/>
                  </a:lnTo>
                  <a:lnTo>
                    <a:pt x="120584" y="1099835"/>
                  </a:lnTo>
                  <a:lnTo>
                    <a:pt x="96397" y="1061470"/>
                  </a:lnTo>
                  <a:lnTo>
                    <a:pt x="74662" y="1021497"/>
                  </a:lnTo>
                  <a:lnTo>
                    <a:pt x="55485" y="980021"/>
                  </a:lnTo>
                  <a:lnTo>
                    <a:pt x="38969" y="937147"/>
                  </a:lnTo>
                  <a:lnTo>
                    <a:pt x="25220" y="892979"/>
                  </a:lnTo>
                  <a:lnTo>
                    <a:pt x="14344" y="847625"/>
                  </a:lnTo>
                  <a:lnTo>
                    <a:pt x="6445" y="801187"/>
                  </a:lnTo>
                  <a:lnTo>
                    <a:pt x="1628" y="753772"/>
                  </a:lnTo>
                  <a:lnTo>
                    <a:pt x="0" y="705485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14">
            <a:extLst>
              <a:ext uri="{FF2B5EF4-FFF2-40B4-BE49-F238E27FC236}">
                <a16:creationId xmlns:a16="http://schemas.microsoft.com/office/drawing/2014/main" id="{48F07D98-A525-B8F2-9000-05DE9F647505}"/>
              </a:ext>
            </a:extLst>
          </p:cNvPr>
          <p:cNvSpPr txBox="1"/>
          <p:nvPr/>
        </p:nvSpPr>
        <p:spPr>
          <a:xfrm>
            <a:off x="3586988" y="5753201"/>
            <a:ext cx="17202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latin typeface="Arial"/>
                <a:cs typeface="Arial"/>
              </a:rPr>
              <a:t>Distributed</a:t>
            </a:r>
            <a:r>
              <a:rPr sz="900" b="1" i="1" spc="-10" dirty="0">
                <a:latin typeface="Arial"/>
                <a:cs typeface="Arial"/>
              </a:rPr>
              <a:t> </a:t>
            </a:r>
            <a:r>
              <a:rPr sz="900" b="1" i="1" spc="-5" dirty="0">
                <a:latin typeface="Arial"/>
                <a:cs typeface="Arial"/>
              </a:rPr>
              <a:t>Edge/Branch</a:t>
            </a:r>
            <a:r>
              <a:rPr sz="900" b="1" i="1" spc="-15" dirty="0">
                <a:latin typeface="Arial"/>
                <a:cs typeface="Arial"/>
              </a:rPr>
              <a:t> </a:t>
            </a:r>
            <a:r>
              <a:rPr sz="900" b="1" i="1" dirty="0">
                <a:latin typeface="Arial"/>
                <a:cs typeface="Arial"/>
              </a:rPr>
              <a:t>Office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15">
            <a:extLst>
              <a:ext uri="{FF2B5EF4-FFF2-40B4-BE49-F238E27FC236}">
                <a16:creationId xmlns:a16="http://schemas.microsoft.com/office/drawing/2014/main" id="{B01FAC51-C5F9-DC8C-538B-E287D24AB10D}"/>
              </a:ext>
            </a:extLst>
          </p:cNvPr>
          <p:cNvSpPr txBox="1"/>
          <p:nvPr/>
        </p:nvSpPr>
        <p:spPr>
          <a:xfrm>
            <a:off x="9866756" y="1927986"/>
            <a:ext cx="668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Public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Cl</a:t>
            </a:r>
            <a:r>
              <a:rPr sz="900" dirty="0">
                <a:latin typeface="Arial MT"/>
                <a:cs typeface="Arial MT"/>
              </a:rPr>
              <a:t>o</a:t>
            </a:r>
            <a:r>
              <a:rPr sz="900" spc="-5" dirty="0">
                <a:latin typeface="Arial MT"/>
                <a:cs typeface="Arial MT"/>
              </a:rPr>
              <a:t>ud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6" name="object 16">
            <a:extLst>
              <a:ext uri="{FF2B5EF4-FFF2-40B4-BE49-F238E27FC236}">
                <a16:creationId xmlns:a16="http://schemas.microsoft.com/office/drawing/2014/main" id="{8812E05F-BEF6-841F-99D1-B7F0A4B1DD3B}"/>
              </a:ext>
            </a:extLst>
          </p:cNvPr>
          <p:cNvGrpSpPr/>
          <p:nvPr/>
        </p:nvGrpSpPr>
        <p:grpSpPr>
          <a:xfrm>
            <a:off x="4797742" y="2123122"/>
            <a:ext cx="6577330" cy="3917315"/>
            <a:chOff x="4645342" y="2275522"/>
            <a:chExt cx="6577330" cy="3917315"/>
          </a:xfrm>
        </p:grpSpPr>
        <p:pic>
          <p:nvPicPr>
            <p:cNvPr id="67" name="object 17">
              <a:extLst>
                <a:ext uri="{FF2B5EF4-FFF2-40B4-BE49-F238E27FC236}">
                  <a16:creationId xmlns:a16="http://schemas.microsoft.com/office/drawing/2014/main" id="{D65E5DCA-CE02-6BCD-CAAC-86E7D3D3063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207" y="2695333"/>
              <a:ext cx="655815" cy="273799"/>
            </a:xfrm>
            <a:prstGeom prst="rect">
              <a:avLst/>
            </a:prstGeom>
          </p:spPr>
        </p:pic>
        <p:pic>
          <p:nvPicPr>
            <p:cNvPr id="68" name="object 18">
              <a:extLst>
                <a:ext uri="{FF2B5EF4-FFF2-40B4-BE49-F238E27FC236}">
                  <a16:creationId xmlns:a16="http://schemas.microsoft.com/office/drawing/2014/main" id="{011031AC-3D81-B7F6-9494-4F1B14D9DB3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1126" y="2408948"/>
              <a:ext cx="681431" cy="234556"/>
            </a:xfrm>
            <a:prstGeom prst="rect">
              <a:avLst/>
            </a:prstGeom>
          </p:spPr>
        </p:pic>
        <p:pic>
          <p:nvPicPr>
            <p:cNvPr id="69" name="object 19">
              <a:extLst>
                <a:ext uri="{FF2B5EF4-FFF2-40B4-BE49-F238E27FC236}">
                  <a16:creationId xmlns:a16="http://schemas.microsoft.com/office/drawing/2014/main" id="{06998365-7D4E-CA66-C0AB-1788C217CC5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4058" y="2619908"/>
              <a:ext cx="236308" cy="306298"/>
            </a:xfrm>
            <a:prstGeom prst="rect">
              <a:avLst/>
            </a:prstGeom>
          </p:spPr>
        </p:pic>
        <p:pic>
          <p:nvPicPr>
            <p:cNvPr id="71" name="object 20">
              <a:extLst>
                <a:ext uri="{FF2B5EF4-FFF2-40B4-BE49-F238E27FC236}">
                  <a16:creationId xmlns:a16="http://schemas.microsoft.com/office/drawing/2014/main" id="{569B7A89-4B58-FAE6-3A27-DDA57B169E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6090" y="2456078"/>
              <a:ext cx="236308" cy="306298"/>
            </a:xfrm>
            <a:prstGeom prst="rect">
              <a:avLst/>
            </a:prstGeom>
          </p:spPr>
        </p:pic>
        <p:pic>
          <p:nvPicPr>
            <p:cNvPr id="72" name="object 21">
              <a:extLst>
                <a:ext uri="{FF2B5EF4-FFF2-40B4-BE49-F238E27FC236}">
                  <a16:creationId xmlns:a16="http://schemas.microsoft.com/office/drawing/2014/main" id="{A5D1DE6F-9F44-D3B1-3565-97DB067DA27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26598" y="2295423"/>
              <a:ext cx="236308" cy="306298"/>
            </a:xfrm>
            <a:prstGeom prst="rect">
              <a:avLst/>
            </a:prstGeom>
          </p:spPr>
        </p:pic>
        <p:sp>
          <p:nvSpPr>
            <p:cNvPr id="73" name="object 22">
              <a:extLst>
                <a:ext uri="{FF2B5EF4-FFF2-40B4-BE49-F238E27FC236}">
                  <a16:creationId xmlns:a16="http://schemas.microsoft.com/office/drawing/2014/main" id="{F252C6A6-1E63-5D05-6E01-0918E7F9AB3B}"/>
                </a:ext>
              </a:extLst>
            </p:cNvPr>
            <p:cNvSpPr/>
            <p:nvPr/>
          </p:nvSpPr>
          <p:spPr>
            <a:xfrm>
              <a:off x="9408286" y="2289810"/>
              <a:ext cx="630555" cy="631825"/>
            </a:xfrm>
            <a:custGeom>
              <a:avLst/>
              <a:gdLst/>
              <a:ahLst/>
              <a:cxnLst/>
              <a:rect l="l" t="t" r="r" b="b"/>
              <a:pathLst>
                <a:path w="630554" h="631825">
                  <a:moveTo>
                    <a:pt x="630301" y="631825"/>
                  </a:moveTo>
                  <a:lnTo>
                    <a:pt x="617146" y="631620"/>
                  </a:lnTo>
                  <a:lnTo>
                    <a:pt x="606409" y="631047"/>
                  </a:lnTo>
                  <a:lnTo>
                    <a:pt x="599172" y="630164"/>
                  </a:lnTo>
                  <a:lnTo>
                    <a:pt x="596519" y="629030"/>
                  </a:lnTo>
                  <a:lnTo>
                    <a:pt x="596519" y="2793"/>
                  </a:lnTo>
                  <a:lnTo>
                    <a:pt x="599172" y="1714"/>
                  </a:lnTo>
                  <a:lnTo>
                    <a:pt x="606409" y="825"/>
                  </a:lnTo>
                  <a:lnTo>
                    <a:pt x="617146" y="222"/>
                  </a:lnTo>
                  <a:lnTo>
                    <a:pt x="630301" y="0"/>
                  </a:lnTo>
                </a:path>
                <a:path w="630554" h="631825">
                  <a:moveTo>
                    <a:pt x="0" y="501903"/>
                  </a:moveTo>
                  <a:lnTo>
                    <a:pt x="596519" y="315975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23">
              <a:extLst>
                <a:ext uri="{FF2B5EF4-FFF2-40B4-BE49-F238E27FC236}">
                  <a16:creationId xmlns:a16="http://schemas.microsoft.com/office/drawing/2014/main" id="{91267BD2-BE0B-7294-4516-4212872F67F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1414" y="2627274"/>
              <a:ext cx="253644" cy="328777"/>
            </a:xfrm>
            <a:prstGeom prst="rect">
              <a:avLst/>
            </a:prstGeom>
          </p:spPr>
        </p:pic>
        <p:sp>
          <p:nvSpPr>
            <p:cNvPr id="75" name="object 24">
              <a:extLst>
                <a:ext uri="{FF2B5EF4-FFF2-40B4-BE49-F238E27FC236}">
                  <a16:creationId xmlns:a16="http://schemas.microsoft.com/office/drawing/2014/main" id="{6005FE66-99D5-10D2-8218-7C014EAB59C0}"/>
                </a:ext>
              </a:extLst>
            </p:cNvPr>
            <p:cNvSpPr/>
            <p:nvPr/>
          </p:nvSpPr>
          <p:spPr>
            <a:xfrm>
              <a:off x="4690490" y="3346958"/>
              <a:ext cx="3007360" cy="8255"/>
            </a:xfrm>
            <a:custGeom>
              <a:avLst/>
              <a:gdLst/>
              <a:ahLst/>
              <a:cxnLst/>
              <a:rect l="l" t="t" r="r" b="b"/>
              <a:pathLst>
                <a:path w="3007359" h="8254">
                  <a:moveTo>
                    <a:pt x="0" y="0"/>
                  </a:moveTo>
                  <a:lnTo>
                    <a:pt x="3007106" y="8000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5">
              <a:extLst>
                <a:ext uri="{FF2B5EF4-FFF2-40B4-BE49-F238E27FC236}">
                  <a16:creationId xmlns:a16="http://schemas.microsoft.com/office/drawing/2014/main" id="{D6123550-2D28-7909-94EE-283D066160A1}"/>
                </a:ext>
              </a:extLst>
            </p:cNvPr>
            <p:cNvSpPr/>
            <p:nvPr/>
          </p:nvSpPr>
          <p:spPr>
            <a:xfrm>
              <a:off x="4673853" y="3895979"/>
              <a:ext cx="3133090" cy="1270"/>
            </a:xfrm>
            <a:custGeom>
              <a:avLst/>
              <a:gdLst/>
              <a:ahLst/>
              <a:cxnLst/>
              <a:rect l="l" t="t" r="r" b="b"/>
              <a:pathLst>
                <a:path w="3133090" h="1270">
                  <a:moveTo>
                    <a:pt x="0" y="889"/>
                  </a:moveTo>
                  <a:lnTo>
                    <a:pt x="313309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6">
              <a:extLst>
                <a:ext uri="{FF2B5EF4-FFF2-40B4-BE49-F238E27FC236}">
                  <a16:creationId xmlns:a16="http://schemas.microsoft.com/office/drawing/2014/main" id="{F994AA68-4B19-CEAF-545C-A3206C031497}"/>
                </a:ext>
              </a:extLst>
            </p:cNvPr>
            <p:cNvSpPr/>
            <p:nvPr/>
          </p:nvSpPr>
          <p:spPr>
            <a:xfrm>
              <a:off x="4659629" y="5670181"/>
              <a:ext cx="4595495" cy="4445"/>
            </a:xfrm>
            <a:custGeom>
              <a:avLst/>
              <a:gdLst/>
              <a:ahLst/>
              <a:cxnLst/>
              <a:rect l="l" t="t" r="r" b="b"/>
              <a:pathLst>
                <a:path w="4595495" h="4445">
                  <a:moveTo>
                    <a:pt x="0" y="3937"/>
                  </a:moveTo>
                  <a:lnTo>
                    <a:pt x="4595495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7">
              <a:extLst>
                <a:ext uri="{FF2B5EF4-FFF2-40B4-BE49-F238E27FC236}">
                  <a16:creationId xmlns:a16="http://schemas.microsoft.com/office/drawing/2014/main" id="{6898A828-3FFE-68ED-5716-D2B7F816B2F7}"/>
                </a:ext>
              </a:extLst>
            </p:cNvPr>
            <p:cNvSpPr/>
            <p:nvPr/>
          </p:nvSpPr>
          <p:spPr>
            <a:xfrm>
              <a:off x="5851905" y="2817114"/>
              <a:ext cx="546735" cy="3356610"/>
            </a:xfrm>
            <a:custGeom>
              <a:avLst/>
              <a:gdLst/>
              <a:ahLst/>
              <a:cxnLst/>
              <a:rect l="l" t="t" r="r" b="b"/>
              <a:pathLst>
                <a:path w="546735" h="3356610">
                  <a:moveTo>
                    <a:pt x="0" y="1678051"/>
                  </a:moveTo>
                  <a:lnTo>
                    <a:pt x="281" y="1601232"/>
                  </a:lnTo>
                  <a:lnTo>
                    <a:pt x="1116" y="1525301"/>
                  </a:lnTo>
                  <a:lnTo>
                    <a:pt x="2493" y="1450331"/>
                  </a:lnTo>
                  <a:lnTo>
                    <a:pt x="4401" y="1376397"/>
                  </a:lnTo>
                  <a:lnTo>
                    <a:pt x="6826" y="1303571"/>
                  </a:lnTo>
                  <a:lnTo>
                    <a:pt x="9757" y="1231929"/>
                  </a:lnTo>
                  <a:lnTo>
                    <a:pt x="13183" y="1161544"/>
                  </a:lnTo>
                  <a:lnTo>
                    <a:pt x="17090" y="1092490"/>
                  </a:lnTo>
                  <a:lnTo>
                    <a:pt x="21466" y="1024842"/>
                  </a:lnTo>
                  <a:lnTo>
                    <a:pt x="26301" y="958673"/>
                  </a:lnTo>
                  <a:lnTo>
                    <a:pt x="31581" y="894057"/>
                  </a:lnTo>
                  <a:lnTo>
                    <a:pt x="37295" y="831069"/>
                  </a:lnTo>
                  <a:lnTo>
                    <a:pt x="43431" y="769782"/>
                  </a:lnTo>
                  <a:lnTo>
                    <a:pt x="49976" y="710270"/>
                  </a:lnTo>
                  <a:lnTo>
                    <a:pt x="56918" y="652608"/>
                  </a:lnTo>
                  <a:lnTo>
                    <a:pt x="64246" y="596869"/>
                  </a:lnTo>
                  <a:lnTo>
                    <a:pt x="71947" y="543128"/>
                  </a:lnTo>
                  <a:lnTo>
                    <a:pt x="80010" y="491458"/>
                  </a:lnTo>
                  <a:lnTo>
                    <a:pt x="88421" y="441933"/>
                  </a:lnTo>
                  <a:lnTo>
                    <a:pt x="97170" y="394628"/>
                  </a:lnTo>
                  <a:lnTo>
                    <a:pt x="106244" y="349617"/>
                  </a:lnTo>
                  <a:lnTo>
                    <a:pt x="115631" y="306973"/>
                  </a:lnTo>
                  <a:lnTo>
                    <a:pt x="125320" y="266771"/>
                  </a:lnTo>
                  <a:lnTo>
                    <a:pt x="135297" y="229084"/>
                  </a:lnTo>
                  <a:lnTo>
                    <a:pt x="156070" y="161553"/>
                  </a:lnTo>
                  <a:lnTo>
                    <a:pt x="177854" y="104973"/>
                  </a:lnTo>
                  <a:lnTo>
                    <a:pt x="200554" y="59935"/>
                  </a:lnTo>
                  <a:lnTo>
                    <a:pt x="224071" y="27032"/>
                  </a:lnTo>
                  <a:lnTo>
                    <a:pt x="260672" y="1726"/>
                  </a:lnTo>
                  <a:lnTo>
                    <a:pt x="273177" y="0"/>
                  </a:lnTo>
                  <a:lnTo>
                    <a:pt x="285681" y="1726"/>
                  </a:lnTo>
                  <a:lnTo>
                    <a:pt x="322282" y="27032"/>
                  </a:lnTo>
                  <a:lnTo>
                    <a:pt x="345799" y="59935"/>
                  </a:lnTo>
                  <a:lnTo>
                    <a:pt x="368499" y="104973"/>
                  </a:lnTo>
                  <a:lnTo>
                    <a:pt x="390283" y="161553"/>
                  </a:lnTo>
                  <a:lnTo>
                    <a:pt x="411056" y="229084"/>
                  </a:lnTo>
                  <a:lnTo>
                    <a:pt x="421033" y="266771"/>
                  </a:lnTo>
                  <a:lnTo>
                    <a:pt x="430722" y="306973"/>
                  </a:lnTo>
                  <a:lnTo>
                    <a:pt x="440109" y="349617"/>
                  </a:lnTo>
                  <a:lnTo>
                    <a:pt x="449183" y="394628"/>
                  </a:lnTo>
                  <a:lnTo>
                    <a:pt x="457932" y="441933"/>
                  </a:lnTo>
                  <a:lnTo>
                    <a:pt x="466344" y="491458"/>
                  </a:lnTo>
                  <a:lnTo>
                    <a:pt x="474406" y="543128"/>
                  </a:lnTo>
                  <a:lnTo>
                    <a:pt x="482107" y="596869"/>
                  </a:lnTo>
                  <a:lnTo>
                    <a:pt x="489435" y="652608"/>
                  </a:lnTo>
                  <a:lnTo>
                    <a:pt x="496377" y="710270"/>
                  </a:lnTo>
                  <a:lnTo>
                    <a:pt x="502922" y="769782"/>
                  </a:lnTo>
                  <a:lnTo>
                    <a:pt x="509058" y="831069"/>
                  </a:lnTo>
                  <a:lnTo>
                    <a:pt x="514772" y="894057"/>
                  </a:lnTo>
                  <a:lnTo>
                    <a:pt x="520052" y="958673"/>
                  </a:lnTo>
                  <a:lnTo>
                    <a:pt x="524887" y="1024842"/>
                  </a:lnTo>
                  <a:lnTo>
                    <a:pt x="529263" y="1092490"/>
                  </a:lnTo>
                  <a:lnTo>
                    <a:pt x="533170" y="1161544"/>
                  </a:lnTo>
                  <a:lnTo>
                    <a:pt x="536596" y="1231929"/>
                  </a:lnTo>
                  <a:lnTo>
                    <a:pt x="539527" y="1303571"/>
                  </a:lnTo>
                  <a:lnTo>
                    <a:pt x="541952" y="1376397"/>
                  </a:lnTo>
                  <a:lnTo>
                    <a:pt x="543860" y="1450331"/>
                  </a:lnTo>
                  <a:lnTo>
                    <a:pt x="545237" y="1525301"/>
                  </a:lnTo>
                  <a:lnTo>
                    <a:pt x="546072" y="1601232"/>
                  </a:lnTo>
                  <a:lnTo>
                    <a:pt x="546354" y="1678051"/>
                  </a:lnTo>
                  <a:lnTo>
                    <a:pt x="546072" y="1754859"/>
                  </a:lnTo>
                  <a:lnTo>
                    <a:pt x="545237" y="1830781"/>
                  </a:lnTo>
                  <a:lnTo>
                    <a:pt x="543860" y="1905742"/>
                  </a:lnTo>
                  <a:lnTo>
                    <a:pt x="541952" y="1979669"/>
                  </a:lnTo>
                  <a:lnTo>
                    <a:pt x="539527" y="2052488"/>
                  </a:lnTo>
                  <a:lnTo>
                    <a:pt x="536596" y="2124124"/>
                  </a:lnTo>
                  <a:lnTo>
                    <a:pt x="533170" y="2194504"/>
                  </a:lnTo>
                  <a:lnTo>
                    <a:pt x="529263" y="2263553"/>
                  </a:lnTo>
                  <a:lnTo>
                    <a:pt x="524887" y="2331198"/>
                  </a:lnTo>
                  <a:lnTo>
                    <a:pt x="520052" y="2397363"/>
                  </a:lnTo>
                  <a:lnTo>
                    <a:pt x="514772" y="2461976"/>
                  </a:lnTo>
                  <a:lnTo>
                    <a:pt x="509058" y="2524963"/>
                  </a:lnTo>
                  <a:lnTo>
                    <a:pt x="502922" y="2586248"/>
                  </a:lnTo>
                  <a:lnTo>
                    <a:pt x="496377" y="2645759"/>
                  </a:lnTo>
                  <a:lnTo>
                    <a:pt x="489435" y="2703420"/>
                  </a:lnTo>
                  <a:lnTo>
                    <a:pt x="482107" y="2759159"/>
                  </a:lnTo>
                  <a:lnTo>
                    <a:pt x="474406" y="2812900"/>
                  </a:lnTo>
                  <a:lnTo>
                    <a:pt x="466343" y="2864570"/>
                  </a:lnTo>
                  <a:lnTo>
                    <a:pt x="457932" y="2914095"/>
                  </a:lnTo>
                  <a:lnTo>
                    <a:pt x="449183" y="2961401"/>
                  </a:lnTo>
                  <a:lnTo>
                    <a:pt x="440109" y="3006414"/>
                  </a:lnTo>
                  <a:lnTo>
                    <a:pt x="430722" y="3049059"/>
                  </a:lnTo>
                  <a:lnTo>
                    <a:pt x="421033" y="3089263"/>
                  </a:lnTo>
                  <a:lnTo>
                    <a:pt x="411056" y="3126951"/>
                  </a:lnTo>
                  <a:lnTo>
                    <a:pt x="390283" y="3194485"/>
                  </a:lnTo>
                  <a:lnTo>
                    <a:pt x="368499" y="3251069"/>
                  </a:lnTo>
                  <a:lnTo>
                    <a:pt x="345799" y="3296110"/>
                  </a:lnTo>
                  <a:lnTo>
                    <a:pt x="322282" y="3329015"/>
                  </a:lnTo>
                  <a:lnTo>
                    <a:pt x="285681" y="3354324"/>
                  </a:lnTo>
                  <a:lnTo>
                    <a:pt x="273177" y="3356051"/>
                  </a:lnTo>
                  <a:lnTo>
                    <a:pt x="260672" y="3354324"/>
                  </a:lnTo>
                  <a:lnTo>
                    <a:pt x="224071" y="3329015"/>
                  </a:lnTo>
                  <a:lnTo>
                    <a:pt x="200554" y="3296110"/>
                  </a:lnTo>
                  <a:lnTo>
                    <a:pt x="177854" y="3251069"/>
                  </a:lnTo>
                  <a:lnTo>
                    <a:pt x="156070" y="3194485"/>
                  </a:lnTo>
                  <a:lnTo>
                    <a:pt x="135297" y="3126951"/>
                  </a:lnTo>
                  <a:lnTo>
                    <a:pt x="125320" y="3089263"/>
                  </a:lnTo>
                  <a:lnTo>
                    <a:pt x="115631" y="3049059"/>
                  </a:lnTo>
                  <a:lnTo>
                    <a:pt x="106244" y="3006414"/>
                  </a:lnTo>
                  <a:lnTo>
                    <a:pt x="97170" y="2961401"/>
                  </a:lnTo>
                  <a:lnTo>
                    <a:pt x="88421" y="2914095"/>
                  </a:lnTo>
                  <a:lnTo>
                    <a:pt x="80010" y="2864570"/>
                  </a:lnTo>
                  <a:lnTo>
                    <a:pt x="71947" y="2812900"/>
                  </a:lnTo>
                  <a:lnTo>
                    <a:pt x="64246" y="2759159"/>
                  </a:lnTo>
                  <a:lnTo>
                    <a:pt x="56918" y="2703420"/>
                  </a:lnTo>
                  <a:lnTo>
                    <a:pt x="49976" y="2645759"/>
                  </a:lnTo>
                  <a:lnTo>
                    <a:pt x="43431" y="2586248"/>
                  </a:lnTo>
                  <a:lnTo>
                    <a:pt x="37295" y="2524963"/>
                  </a:lnTo>
                  <a:lnTo>
                    <a:pt x="31581" y="2461976"/>
                  </a:lnTo>
                  <a:lnTo>
                    <a:pt x="26301" y="2397363"/>
                  </a:lnTo>
                  <a:lnTo>
                    <a:pt x="21466" y="2331198"/>
                  </a:lnTo>
                  <a:lnTo>
                    <a:pt x="17090" y="2263553"/>
                  </a:lnTo>
                  <a:lnTo>
                    <a:pt x="13183" y="2194504"/>
                  </a:lnTo>
                  <a:lnTo>
                    <a:pt x="9757" y="2124124"/>
                  </a:lnTo>
                  <a:lnTo>
                    <a:pt x="6826" y="2052488"/>
                  </a:lnTo>
                  <a:lnTo>
                    <a:pt x="4401" y="1979669"/>
                  </a:lnTo>
                  <a:lnTo>
                    <a:pt x="2493" y="1905742"/>
                  </a:lnTo>
                  <a:lnTo>
                    <a:pt x="1116" y="1830781"/>
                  </a:lnTo>
                  <a:lnTo>
                    <a:pt x="281" y="1754859"/>
                  </a:lnTo>
                  <a:lnTo>
                    <a:pt x="0" y="1678051"/>
                  </a:lnTo>
                  <a:close/>
                </a:path>
              </a:pathLst>
            </a:custGeom>
            <a:ln w="38099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8">
              <a:extLst>
                <a:ext uri="{FF2B5EF4-FFF2-40B4-BE49-F238E27FC236}">
                  <a16:creationId xmlns:a16="http://schemas.microsoft.com/office/drawing/2014/main" id="{2B97D874-421B-B9C3-3A4B-096893FC76D7}"/>
                </a:ext>
              </a:extLst>
            </p:cNvPr>
            <p:cNvSpPr/>
            <p:nvPr/>
          </p:nvSpPr>
          <p:spPr>
            <a:xfrm>
              <a:off x="5937249" y="3359150"/>
              <a:ext cx="570865" cy="635"/>
            </a:xfrm>
            <a:custGeom>
              <a:avLst/>
              <a:gdLst/>
              <a:ahLst/>
              <a:cxnLst/>
              <a:rect l="l" t="t" r="r" b="b"/>
              <a:pathLst>
                <a:path w="570865" h="635">
                  <a:moveTo>
                    <a:pt x="0" y="635"/>
                  </a:moveTo>
                  <a:lnTo>
                    <a:pt x="570610" y="0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9">
              <a:extLst>
                <a:ext uri="{FF2B5EF4-FFF2-40B4-BE49-F238E27FC236}">
                  <a16:creationId xmlns:a16="http://schemas.microsoft.com/office/drawing/2014/main" id="{738A0BE0-2E80-DD35-16CE-FCF2F5D0776D}"/>
                </a:ext>
              </a:extLst>
            </p:cNvPr>
            <p:cNvSpPr/>
            <p:nvPr/>
          </p:nvSpPr>
          <p:spPr>
            <a:xfrm>
              <a:off x="5974206" y="3895725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4">
                  <a:moveTo>
                    <a:pt x="0" y="0"/>
                  </a:moveTo>
                  <a:lnTo>
                    <a:pt x="57823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30">
              <a:extLst>
                <a:ext uri="{FF2B5EF4-FFF2-40B4-BE49-F238E27FC236}">
                  <a16:creationId xmlns:a16="http://schemas.microsoft.com/office/drawing/2014/main" id="{3C967B90-58CC-40B2-2E3B-2FC2A5C3AF13}"/>
                </a:ext>
              </a:extLst>
            </p:cNvPr>
            <p:cNvSpPr/>
            <p:nvPr/>
          </p:nvSpPr>
          <p:spPr>
            <a:xfrm>
              <a:off x="5997574" y="4430649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4">
                  <a:moveTo>
                    <a:pt x="0" y="0"/>
                  </a:moveTo>
                  <a:lnTo>
                    <a:pt x="578230" y="0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1">
              <a:extLst>
                <a:ext uri="{FF2B5EF4-FFF2-40B4-BE49-F238E27FC236}">
                  <a16:creationId xmlns:a16="http://schemas.microsoft.com/office/drawing/2014/main" id="{995CF616-13AF-0E93-4020-6AC3588A7D80}"/>
                </a:ext>
              </a:extLst>
            </p:cNvPr>
            <p:cNvSpPr/>
            <p:nvPr/>
          </p:nvSpPr>
          <p:spPr>
            <a:xfrm>
              <a:off x="5913754" y="5670181"/>
              <a:ext cx="578485" cy="0"/>
            </a:xfrm>
            <a:custGeom>
              <a:avLst/>
              <a:gdLst/>
              <a:ahLst/>
              <a:cxnLst/>
              <a:rect l="l" t="t" r="r" b="b"/>
              <a:pathLst>
                <a:path w="578485">
                  <a:moveTo>
                    <a:pt x="0" y="0"/>
                  </a:moveTo>
                  <a:lnTo>
                    <a:pt x="578231" y="0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32">
              <a:extLst>
                <a:ext uri="{FF2B5EF4-FFF2-40B4-BE49-F238E27FC236}">
                  <a16:creationId xmlns:a16="http://schemas.microsoft.com/office/drawing/2014/main" id="{1C98BA65-E56E-627D-8EBF-2577E243291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35062" y="5143728"/>
              <a:ext cx="1057732" cy="892390"/>
            </a:xfrm>
            <a:prstGeom prst="rect">
              <a:avLst/>
            </a:prstGeom>
          </p:spPr>
        </p:pic>
        <p:pic>
          <p:nvPicPr>
            <p:cNvPr id="85" name="object 33">
              <a:extLst>
                <a:ext uri="{FF2B5EF4-FFF2-40B4-BE49-F238E27FC236}">
                  <a16:creationId xmlns:a16="http://schemas.microsoft.com/office/drawing/2014/main" id="{ADB10DE7-3FCE-EB30-487A-30FBB4F4C09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4907" y="5204460"/>
              <a:ext cx="865631" cy="752855"/>
            </a:xfrm>
            <a:prstGeom prst="rect">
              <a:avLst/>
            </a:prstGeom>
          </p:spPr>
        </p:pic>
        <p:pic>
          <p:nvPicPr>
            <p:cNvPr id="86" name="object 34">
              <a:extLst>
                <a:ext uri="{FF2B5EF4-FFF2-40B4-BE49-F238E27FC236}">
                  <a16:creationId xmlns:a16="http://schemas.microsoft.com/office/drawing/2014/main" id="{589DACCD-CB5C-4CBB-A258-530B4B58F6F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1162" y="2976445"/>
              <a:ext cx="131671" cy="656589"/>
            </a:xfrm>
            <a:prstGeom prst="rect">
              <a:avLst/>
            </a:prstGeom>
          </p:spPr>
        </p:pic>
        <p:pic>
          <p:nvPicPr>
            <p:cNvPr id="87" name="object 35">
              <a:extLst>
                <a:ext uri="{FF2B5EF4-FFF2-40B4-BE49-F238E27FC236}">
                  <a16:creationId xmlns:a16="http://schemas.microsoft.com/office/drawing/2014/main" id="{C63BD13E-6AB0-B2C2-A886-15A2E70ED81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4127" y="3310127"/>
              <a:ext cx="865631" cy="751332"/>
            </a:xfrm>
            <a:prstGeom prst="rect">
              <a:avLst/>
            </a:prstGeom>
          </p:spPr>
        </p:pic>
        <p:sp>
          <p:nvSpPr>
            <p:cNvPr id="88" name="object 36">
              <a:extLst>
                <a:ext uri="{FF2B5EF4-FFF2-40B4-BE49-F238E27FC236}">
                  <a16:creationId xmlns:a16="http://schemas.microsoft.com/office/drawing/2014/main" id="{9FE732F9-E1EC-07E2-8E51-5A428EF458AD}"/>
                </a:ext>
              </a:extLst>
            </p:cNvPr>
            <p:cNvSpPr/>
            <p:nvPr/>
          </p:nvSpPr>
          <p:spPr>
            <a:xfrm>
              <a:off x="9447657" y="5663234"/>
              <a:ext cx="478155" cy="0"/>
            </a:xfrm>
            <a:custGeom>
              <a:avLst/>
              <a:gdLst/>
              <a:ahLst/>
              <a:cxnLst/>
              <a:rect l="l" t="t" r="r" b="b"/>
              <a:pathLst>
                <a:path w="478154">
                  <a:moveTo>
                    <a:pt x="0" y="0"/>
                  </a:moveTo>
                  <a:lnTo>
                    <a:pt x="477647" y="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37">
              <a:extLst>
                <a:ext uri="{FF2B5EF4-FFF2-40B4-BE49-F238E27FC236}">
                  <a16:creationId xmlns:a16="http://schemas.microsoft.com/office/drawing/2014/main" id="{A4927AC1-5C0B-5688-A4D2-563984AA454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09098" y="5384749"/>
              <a:ext cx="253314" cy="578129"/>
            </a:xfrm>
            <a:prstGeom prst="rect">
              <a:avLst/>
            </a:prstGeom>
          </p:spPr>
        </p:pic>
        <p:pic>
          <p:nvPicPr>
            <p:cNvPr id="90" name="object 38">
              <a:extLst>
                <a:ext uri="{FF2B5EF4-FFF2-40B4-BE49-F238E27FC236}">
                  <a16:creationId xmlns:a16="http://schemas.microsoft.com/office/drawing/2014/main" id="{68152344-E2D4-45CD-46D6-E4AB3F196CD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61703" y="5452110"/>
              <a:ext cx="487489" cy="422224"/>
            </a:xfrm>
            <a:prstGeom prst="rect">
              <a:avLst/>
            </a:prstGeom>
          </p:spPr>
        </p:pic>
        <p:pic>
          <p:nvPicPr>
            <p:cNvPr id="91" name="object 39">
              <a:extLst>
                <a:ext uri="{FF2B5EF4-FFF2-40B4-BE49-F238E27FC236}">
                  <a16:creationId xmlns:a16="http://schemas.microsoft.com/office/drawing/2014/main" id="{21E9D5D6-F1BA-692E-B289-36408F84642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59644" y="4986045"/>
              <a:ext cx="470306" cy="687768"/>
            </a:xfrm>
            <a:prstGeom prst="rect">
              <a:avLst/>
            </a:prstGeom>
          </p:spPr>
        </p:pic>
      </p:grpSp>
      <p:sp>
        <p:nvSpPr>
          <p:cNvPr id="92" name="object 40">
            <a:extLst>
              <a:ext uri="{FF2B5EF4-FFF2-40B4-BE49-F238E27FC236}">
                <a16:creationId xmlns:a16="http://schemas.microsoft.com/office/drawing/2014/main" id="{2C011C08-3C47-6EA9-C8A2-922BDD89C6D7}"/>
              </a:ext>
            </a:extLst>
          </p:cNvPr>
          <p:cNvSpPr txBox="1"/>
          <p:nvPr/>
        </p:nvSpPr>
        <p:spPr>
          <a:xfrm>
            <a:off x="5464555" y="2174494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SDWAN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Virtual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3" name="object 41">
            <a:extLst>
              <a:ext uri="{FF2B5EF4-FFF2-40B4-BE49-F238E27FC236}">
                <a16:creationId xmlns:a16="http://schemas.microsoft.com/office/drawing/2014/main" id="{822EE265-3F0F-8471-00DA-B7D43F2C4A61}"/>
              </a:ext>
            </a:extLst>
          </p:cNvPr>
          <p:cNvSpPr txBox="1"/>
          <p:nvPr/>
        </p:nvSpPr>
        <p:spPr>
          <a:xfrm>
            <a:off x="9631806" y="4857953"/>
            <a:ext cx="7905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H</a:t>
            </a:r>
            <a:r>
              <a:rPr sz="900" spc="-10" dirty="0">
                <a:latin typeface="Arial MT"/>
                <a:cs typeface="Arial MT"/>
              </a:rPr>
              <a:t>Q</a:t>
            </a:r>
            <a:r>
              <a:rPr sz="900" dirty="0">
                <a:latin typeface="Arial MT"/>
                <a:cs typeface="Arial MT"/>
              </a:rPr>
              <a:t>/Datacenter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4" name="object 42">
            <a:extLst>
              <a:ext uri="{FF2B5EF4-FFF2-40B4-BE49-F238E27FC236}">
                <a16:creationId xmlns:a16="http://schemas.microsoft.com/office/drawing/2014/main" id="{F5F48204-50BA-DA0B-580D-071E27B46C9A}"/>
              </a:ext>
            </a:extLst>
          </p:cNvPr>
          <p:cNvSpPr txBox="1"/>
          <p:nvPr/>
        </p:nvSpPr>
        <p:spPr>
          <a:xfrm>
            <a:off x="11299063" y="3366007"/>
            <a:ext cx="306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Saa</a:t>
            </a:r>
            <a:r>
              <a:rPr sz="900" dirty="0">
                <a:latin typeface="Arial MT"/>
                <a:cs typeface="Arial MT"/>
              </a:rPr>
              <a:t>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5" name="object 43">
            <a:extLst>
              <a:ext uri="{FF2B5EF4-FFF2-40B4-BE49-F238E27FC236}">
                <a16:creationId xmlns:a16="http://schemas.microsoft.com/office/drawing/2014/main" id="{8EE29D8B-542A-E037-03B6-10165D07A721}"/>
              </a:ext>
            </a:extLst>
          </p:cNvPr>
          <p:cNvGrpSpPr/>
          <p:nvPr/>
        </p:nvGrpSpPr>
        <p:grpSpPr>
          <a:xfrm>
            <a:off x="2883611" y="2997479"/>
            <a:ext cx="9230360" cy="2618105"/>
            <a:chOff x="2731211" y="3149879"/>
            <a:chExt cx="9230360" cy="2618105"/>
          </a:xfrm>
        </p:grpSpPr>
        <p:pic>
          <p:nvPicPr>
            <p:cNvPr id="96" name="object 44">
              <a:extLst>
                <a:ext uri="{FF2B5EF4-FFF2-40B4-BE49-F238E27FC236}">
                  <a16:creationId xmlns:a16="http://schemas.microsoft.com/office/drawing/2014/main" id="{DB40A4FF-2D59-072C-0318-93F29873939C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250167" y="3761943"/>
              <a:ext cx="633831" cy="469188"/>
            </a:xfrm>
            <a:prstGeom prst="rect">
              <a:avLst/>
            </a:prstGeom>
          </p:spPr>
        </p:pic>
        <p:pic>
          <p:nvPicPr>
            <p:cNvPr id="97" name="object 45">
              <a:extLst>
                <a:ext uri="{FF2B5EF4-FFF2-40B4-BE49-F238E27FC236}">
                  <a16:creationId xmlns:a16="http://schemas.microsoft.com/office/drawing/2014/main" id="{517B65E6-05C9-91B9-5C4A-52EE1FF1C458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25530" y="4266425"/>
              <a:ext cx="943787" cy="241185"/>
            </a:xfrm>
            <a:prstGeom prst="rect">
              <a:avLst/>
            </a:prstGeom>
          </p:spPr>
        </p:pic>
        <p:sp>
          <p:nvSpPr>
            <p:cNvPr id="98" name="object 46">
              <a:extLst>
                <a:ext uri="{FF2B5EF4-FFF2-40B4-BE49-F238E27FC236}">
                  <a16:creationId xmlns:a16="http://schemas.microsoft.com/office/drawing/2014/main" id="{DFC8380D-AA04-D032-25CB-F8C002470CFF}"/>
                </a:ext>
              </a:extLst>
            </p:cNvPr>
            <p:cNvSpPr/>
            <p:nvPr/>
          </p:nvSpPr>
          <p:spPr>
            <a:xfrm>
              <a:off x="10543921" y="3372739"/>
              <a:ext cx="1412875" cy="1410970"/>
            </a:xfrm>
            <a:custGeom>
              <a:avLst/>
              <a:gdLst/>
              <a:ahLst/>
              <a:cxnLst/>
              <a:rect l="l" t="t" r="r" b="b"/>
              <a:pathLst>
                <a:path w="1412875" h="1410970">
                  <a:moveTo>
                    <a:pt x="0" y="705358"/>
                  </a:moveTo>
                  <a:lnTo>
                    <a:pt x="1629" y="657055"/>
                  </a:lnTo>
                  <a:lnTo>
                    <a:pt x="6447" y="609628"/>
                  </a:lnTo>
                  <a:lnTo>
                    <a:pt x="14349" y="563181"/>
                  </a:lnTo>
                  <a:lnTo>
                    <a:pt x="25230" y="517818"/>
                  </a:lnTo>
                  <a:lnTo>
                    <a:pt x="38983" y="473646"/>
                  </a:lnTo>
                  <a:lnTo>
                    <a:pt x="55504" y="430768"/>
                  </a:lnTo>
                  <a:lnTo>
                    <a:pt x="74689" y="389289"/>
                  </a:lnTo>
                  <a:lnTo>
                    <a:pt x="96430" y="349315"/>
                  </a:lnTo>
                  <a:lnTo>
                    <a:pt x="120624" y="310951"/>
                  </a:lnTo>
                  <a:lnTo>
                    <a:pt x="147165" y="274301"/>
                  </a:lnTo>
                  <a:lnTo>
                    <a:pt x="175947" y="239471"/>
                  </a:lnTo>
                  <a:lnTo>
                    <a:pt x="206867" y="206565"/>
                  </a:lnTo>
                  <a:lnTo>
                    <a:pt x="239817" y="175688"/>
                  </a:lnTo>
                  <a:lnTo>
                    <a:pt x="274694" y="146946"/>
                  </a:lnTo>
                  <a:lnTo>
                    <a:pt x="311391" y="120443"/>
                  </a:lnTo>
                  <a:lnTo>
                    <a:pt x="349805" y="96284"/>
                  </a:lnTo>
                  <a:lnTo>
                    <a:pt x="389828" y="74575"/>
                  </a:lnTo>
                  <a:lnTo>
                    <a:pt x="431357" y="55419"/>
                  </a:lnTo>
                  <a:lnTo>
                    <a:pt x="474286" y="38923"/>
                  </a:lnTo>
                  <a:lnTo>
                    <a:pt x="518509" y="25190"/>
                  </a:lnTo>
                  <a:lnTo>
                    <a:pt x="563922" y="14327"/>
                  </a:lnTo>
                  <a:lnTo>
                    <a:pt x="610420" y="6437"/>
                  </a:lnTo>
                  <a:lnTo>
                    <a:pt x="657896" y="1626"/>
                  </a:lnTo>
                  <a:lnTo>
                    <a:pt x="706247" y="0"/>
                  </a:lnTo>
                  <a:lnTo>
                    <a:pt x="754596" y="1626"/>
                  </a:lnTo>
                  <a:lnTo>
                    <a:pt x="802071" y="6437"/>
                  </a:lnTo>
                  <a:lnTo>
                    <a:pt x="848565" y="14327"/>
                  </a:lnTo>
                  <a:lnTo>
                    <a:pt x="893974" y="25190"/>
                  </a:lnTo>
                  <a:lnTo>
                    <a:pt x="938193" y="38923"/>
                  </a:lnTo>
                  <a:lnTo>
                    <a:pt x="981116" y="55419"/>
                  </a:lnTo>
                  <a:lnTo>
                    <a:pt x="1022639" y="74575"/>
                  </a:lnTo>
                  <a:lnTo>
                    <a:pt x="1062656" y="96284"/>
                  </a:lnTo>
                  <a:lnTo>
                    <a:pt x="1101061" y="120443"/>
                  </a:lnTo>
                  <a:lnTo>
                    <a:pt x="1137751" y="146946"/>
                  </a:lnTo>
                  <a:lnTo>
                    <a:pt x="1172620" y="175688"/>
                  </a:lnTo>
                  <a:lnTo>
                    <a:pt x="1205563" y="206565"/>
                  </a:lnTo>
                  <a:lnTo>
                    <a:pt x="1236474" y="239471"/>
                  </a:lnTo>
                  <a:lnTo>
                    <a:pt x="1265249" y="274301"/>
                  </a:lnTo>
                  <a:lnTo>
                    <a:pt x="1291782" y="310951"/>
                  </a:lnTo>
                  <a:lnTo>
                    <a:pt x="1315969" y="349315"/>
                  </a:lnTo>
                  <a:lnTo>
                    <a:pt x="1337704" y="389289"/>
                  </a:lnTo>
                  <a:lnTo>
                    <a:pt x="1356881" y="430768"/>
                  </a:lnTo>
                  <a:lnTo>
                    <a:pt x="1373397" y="473646"/>
                  </a:lnTo>
                  <a:lnTo>
                    <a:pt x="1387146" y="517818"/>
                  </a:lnTo>
                  <a:lnTo>
                    <a:pt x="1398022" y="563181"/>
                  </a:lnTo>
                  <a:lnTo>
                    <a:pt x="1405921" y="609628"/>
                  </a:lnTo>
                  <a:lnTo>
                    <a:pt x="1410738" y="657055"/>
                  </a:lnTo>
                  <a:lnTo>
                    <a:pt x="1412367" y="705358"/>
                  </a:lnTo>
                  <a:lnTo>
                    <a:pt x="1410738" y="753660"/>
                  </a:lnTo>
                  <a:lnTo>
                    <a:pt x="1405921" y="801089"/>
                  </a:lnTo>
                  <a:lnTo>
                    <a:pt x="1398022" y="847539"/>
                  </a:lnTo>
                  <a:lnTo>
                    <a:pt x="1387146" y="892906"/>
                  </a:lnTo>
                  <a:lnTo>
                    <a:pt x="1373397" y="937084"/>
                  </a:lnTo>
                  <a:lnTo>
                    <a:pt x="1356881" y="979967"/>
                  </a:lnTo>
                  <a:lnTo>
                    <a:pt x="1337704" y="1021452"/>
                  </a:lnTo>
                  <a:lnTo>
                    <a:pt x="1315969" y="1061433"/>
                  </a:lnTo>
                  <a:lnTo>
                    <a:pt x="1291782" y="1099804"/>
                  </a:lnTo>
                  <a:lnTo>
                    <a:pt x="1265249" y="1136461"/>
                  </a:lnTo>
                  <a:lnTo>
                    <a:pt x="1236474" y="1171300"/>
                  </a:lnTo>
                  <a:lnTo>
                    <a:pt x="1205563" y="1204214"/>
                  </a:lnTo>
                  <a:lnTo>
                    <a:pt x="1172620" y="1235098"/>
                  </a:lnTo>
                  <a:lnTo>
                    <a:pt x="1137751" y="1263848"/>
                  </a:lnTo>
                  <a:lnTo>
                    <a:pt x="1101061" y="1290359"/>
                  </a:lnTo>
                  <a:lnTo>
                    <a:pt x="1062656" y="1314525"/>
                  </a:lnTo>
                  <a:lnTo>
                    <a:pt x="1022639" y="1336241"/>
                  </a:lnTo>
                  <a:lnTo>
                    <a:pt x="981116" y="1355403"/>
                  </a:lnTo>
                  <a:lnTo>
                    <a:pt x="938193" y="1371905"/>
                  </a:lnTo>
                  <a:lnTo>
                    <a:pt x="893974" y="1385642"/>
                  </a:lnTo>
                  <a:lnTo>
                    <a:pt x="848565" y="1396510"/>
                  </a:lnTo>
                  <a:lnTo>
                    <a:pt x="802071" y="1404402"/>
                  </a:lnTo>
                  <a:lnTo>
                    <a:pt x="754596" y="1409215"/>
                  </a:lnTo>
                  <a:lnTo>
                    <a:pt x="706247" y="1410843"/>
                  </a:lnTo>
                  <a:lnTo>
                    <a:pt x="657896" y="1409215"/>
                  </a:lnTo>
                  <a:lnTo>
                    <a:pt x="610420" y="1404402"/>
                  </a:lnTo>
                  <a:lnTo>
                    <a:pt x="563922" y="1396510"/>
                  </a:lnTo>
                  <a:lnTo>
                    <a:pt x="518509" y="1385642"/>
                  </a:lnTo>
                  <a:lnTo>
                    <a:pt x="474286" y="1371905"/>
                  </a:lnTo>
                  <a:lnTo>
                    <a:pt x="431357" y="1355403"/>
                  </a:lnTo>
                  <a:lnTo>
                    <a:pt x="389828" y="1336241"/>
                  </a:lnTo>
                  <a:lnTo>
                    <a:pt x="349805" y="1314525"/>
                  </a:lnTo>
                  <a:lnTo>
                    <a:pt x="311391" y="1290359"/>
                  </a:lnTo>
                  <a:lnTo>
                    <a:pt x="274694" y="1263848"/>
                  </a:lnTo>
                  <a:lnTo>
                    <a:pt x="239817" y="1235098"/>
                  </a:lnTo>
                  <a:lnTo>
                    <a:pt x="206867" y="1204214"/>
                  </a:lnTo>
                  <a:lnTo>
                    <a:pt x="175947" y="1171300"/>
                  </a:lnTo>
                  <a:lnTo>
                    <a:pt x="147165" y="1136461"/>
                  </a:lnTo>
                  <a:lnTo>
                    <a:pt x="120624" y="1099804"/>
                  </a:lnTo>
                  <a:lnTo>
                    <a:pt x="96430" y="1061433"/>
                  </a:lnTo>
                  <a:lnTo>
                    <a:pt x="74689" y="1021452"/>
                  </a:lnTo>
                  <a:lnTo>
                    <a:pt x="55504" y="979967"/>
                  </a:lnTo>
                  <a:lnTo>
                    <a:pt x="38983" y="937084"/>
                  </a:lnTo>
                  <a:lnTo>
                    <a:pt x="25230" y="892906"/>
                  </a:lnTo>
                  <a:lnTo>
                    <a:pt x="14349" y="847539"/>
                  </a:lnTo>
                  <a:lnTo>
                    <a:pt x="6447" y="801089"/>
                  </a:lnTo>
                  <a:lnTo>
                    <a:pt x="1629" y="753660"/>
                  </a:lnTo>
                  <a:lnTo>
                    <a:pt x="0" y="705358"/>
                  </a:lnTo>
                  <a:close/>
                </a:path>
              </a:pathLst>
            </a:custGeom>
            <a:ln w="9525">
              <a:solidFill>
                <a:srgbClr val="FFA4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47">
              <a:extLst>
                <a:ext uri="{FF2B5EF4-FFF2-40B4-BE49-F238E27FC236}">
                  <a16:creationId xmlns:a16="http://schemas.microsoft.com/office/drawing/2014/main" id="{F1BCBBED-8A31-7FA1-E29F-1A0E3F4E3E99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81706" y="4840858"/>
              <a:ext cx="321652" cy="419099"/>
            </a:xfrm>
            <a:prstGeom prst="rect">
              <a:avLst/>
            </a:prstGeom>
          </p:spPr>
        </p:pic>
        <p:pic>
          <p:nvPicPr>
            <p:cNvPr id="100" name="object 48">
              <a:extLst>
                <a:ext uri="{FF2B5EF4-FFF2-40B4-BE49-F238E27FC236}">
                  <a16:creationId xmlns:a16="http://schemas.microsoft.com/office/drawing/2014/main" id="{A343FB50-47E0-37A5-47E1-2191D09A1F78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5833" y="4179900"/>
              <a:ext cx="133159" cy="362762"/>
            </a:xfrm>
            <a:prstGeom prst="rect">
              <a:avLst/>
            </a:prstGeom>
          </p:spPr>
        </p:pic>
        <p:pic>
          <p:nvPicPr>
            <p:cNvPr id="101" name="object 49">
              <a:extLst>
                <a:ext uri="{FF2B5EF4-FFF2-40B4-BE49-F238E27FC236}">
                  <a16:creationId xmlns:a16="http://schemas.microsoft.com/office/drawing/2014/main" id="{D5D4D965-0C26-344E-AD4B-814D7C3DB067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1211" y="4575162"/>
              <a:ext cx="299897" cy="320179"/>
            </a:xfrm>
            <a:prstGeom prst="rect">
              <a:avLst/>
            </a:prstGeom>
          </p:spPr>
        </p:pic>
        <p:pic>
          <p:nvPicPr>
            <p:cNvPr id="102" name="object 50">
              <a:extLst>
                <a:ext uri="{FF2B5EF4-FFF2-40B4-BE49-F238E27FC236}">
                  <a16:creationId xmlns:a16="http://schemas.microsoft.com/office/drawing/2014/main" id="{E86758F3-24ED-8F3F-56CB-AF001CFE3094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60831" y="3982186"/>
              <a:ext cx="424330" cy="349249"/>
            </a:xfrm>
            <a:prstGeom prst="rect">
              <a:avLst/>
            </a:prstGeom>
          </p:spPr>
        </p:pic>
        <p:pic>
          <p:nvPicPr>
            <p:cNvPr id="103" name="object 51">
              <a:extLst>
                <a:ext uri="{FF2B5EF4-FFF2-40B4-BE49-F238E27FC236}">
                  <a16:creationId xmlns:a16="http://schemas.microsoft.com/office/drawing/2014/main" id="{C27B154C-7B42-07D1-3497-B6FFC09C5D72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78366" y="4901153"/>
              <a:ext cx="369308" cy="332739"/>
            </a:xfrm>
            <a:prstGeom prst="rect">
              <a:avLst/>
            </a:prstGeom>
          </p:spPr>
        </p:pic>
        <p:sp>
          <p:nvSpPr>
            <p:cNvPr id="104" name="object 52">
              <a:extLst>
                <a:ext uri="{FF2B5EF4-FFF2-40B4-BE49-F238E27FC236}">
                  <a16:creationId xmlns:a16="http://schemas.microsoft.com/office/drawing/2014/main" id="{039B8220-D79E-EE15-A6D7-E31B6B66707F}"/>
                </a:ext>
              </a:extLst>
            </p:cNvPr>
            <p:cNvSpPr/>
            <p:nvPr/>
          </p:nvSpPr>
          <p:spPr>
            <a:xfrm>
              <a:off x="4673854" y="4381119"/>
              <a:ext cx="0" cy="1310640"/>
            </a:xfrm>
            <a:custGeom>
              <a:avLst/>
              <a:gdLst/>
              <a:ahLst/>
              <a:cxnLst/>
              <a:rect l="l" t="t" r="r" b="b"/>
              <a:pathLst>
                <a:path h="1310639">
                  <a:moveTo>
                    <a:pt x="0" y="0"/>
                  </a:moveTo>
                  <a:lnTo>
                    <a:pt x="0" y="1310093"/>
                  </a:lnTo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53">
              <a:extLst>
                <a:ext uri="{FF2B5EF4-FFF2-40B4-BE49-F238E27FC236}">
                  <a16:creationId xmlns:a16="http://schemas.microsoft.com/office/drawing/2014/main" id="{0C6F3940-529F-C74D-81A4-8216ACC19A7C}"/>
                </a:ext>
              </a:extLst>
            </p:cNvPr>
            <p:cNvSpPr/>
            <p:nvPr/>
          </p:nvSpPr>
          <p:spPr>
            <a:xfrm>
              <a:off x="4675504" y="3269488"/>
              <a:ext cx="1905" cy="1162050"/>
            </a:xfrm>
            <a:custGeom>
              <a:avLst/>
              <a:gdLst/>
              <a:ahLst/>
              <a:cxnLst/>
              <a:rect l="l" t="t" r="r" b="b"/>
              <a:pathLst>
                <a:path w="1904" h="1162050">
                  <a:moveTo>
                    <a:pt x="1397" y="0"/>
                  </a:moveTo>
                  <a:lnTo>
                    <a:pt x="0" y="1161542"/>
                  </a:lnTo>
                </a:path>
              </a:pathLst>
            </a:custGeom>
            <a:ln w="2857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54">
              <a:extLst>
                <a:ext uri="{FF2B5EF4-FFF2-40B4-BE49-F238E27FC236}">
                  <a16:creationId xmlns:a16="http://schemas.microsoft.com/office/drawing/2014/main" id="{893306A5-20DF-18A1-0B42-14385FB73B8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1751" y="3149879"/>
              <a:ext cx="152069" cy="379577"/>
            </a:xfrm>
            <a:prstGeom prst="rect">
              <a:avLst/>
            </a:prstGeom>
          </p:spPr>
        </p:pic>
        <p:sp>
          <p:nvSpPr>
            <p:cNvPr id="107" name="object 55">
              <a:extLst>
                <a:ext uri="{FF2B5EF4-FFF2-40B4-BE49-F238E27FC236}">
                  <a16:creationId xmlns:a16="http://schemas.microsoft.com/office/drawing/2014/main" id="{2B8DDA06-2CD1-670D-8912-84183A758DEE}"/>
                </a:ext>
              </a:extLst>
            </p:cNvPr>
            <p:cNvSpPr/>
            <p:nvPr/>
          </p:nvSpPr>
          <p:spPr>
            <a:xfrm>
              <a:off x="4669154" y="4430649"/>
              <a:ext cx="3338829" cy="2540"/>
            </a:xfrm>
            <a:custGeom>
              <a:avLst/>
              <a:gdLst/>
              <a:ahLst/>
              <a:cxnLst/>
              <a:rect l="l" t="t" r="r" b="b"/>
              <a:pathLst>
                <a:path w="3338829" h="2539">
                  <a:moveTo>
                    <a:pt x="0" y="2539"/>
                  </a:moveTo>
                  <a:lnTo>
                    <a:pt x="3338449" y="0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56">
              <a:extLst>
                <a:ext uri="{FF2B5EF4-FFF2-40B4-BE49-F238E27FC236}">
                  <a16:creationId xmlns:a16="http://schemas.microsoft.com/office/drawing/2014/main" id="{83C27882-B9CF-3F09-B2C7-D784FF376E87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50659" y="3164205"/>
              <a:ext cx="1512570" cy="1493774"/>
            </a:xfrm>
            <a:prstGeom prst="rect">
              <a:avLst/>
            </a:prstGeom>
          </p:spPr>
        </p:pic>
        <p:sp>
          <p:nvSpPr>
            <p:cNvPr id="109" name="object 57">
              <a:extLst>
                <a:ext uri="{FF2B5EF4-FFF2-40B4-BE49-F238E27FC236}">
                  <a16:creationId xmlns:a16="http://schemas.microsoft.com/office/drawing/2014/main" id="{EA9DDC35-BB67-FBCF-2CA5-4FA1DA915A17}"/>
                </a:ext>
              </a:extLst>
            </p:cNvPr>
            <p:cNvSpPr/>
            <p:nvPr/>
          </p:nvSpPr>
          <p:spPr>
            <a:xfrm>
              <a:off x="4730369" y="4495164"/>
              <a:ext cx="205104" cy="1122680"/>
            </a:xfrm>
            <a:custGeom>
              <a:avLst/>
              <a:gdLst/>
              <a:ahLst/>
              <a:cxnLst/>
              <a:rect l="l" t="t" r="r" b="b"/>
              <a:pathLst>
                <a:path w="205104" h="1122679">
                  <a:moveTo>
                    <a:pt x="190347" y="0"/>
                  </a:moveTo>
                  <a:lnTo>
                    <a:pt x="0" y="0"/>
                  </a:lnTo>
                  <a:lnTo>
                    <a:pt x="0" y="174383"/>
                  </a:lnTo>
                  <a:lnTo>
                    <a:pt x="190347" y="174383"/>
                  </a:lnTo>
                  <a:lnTo>
                    <a:pt x="190347" y="0"/>
                  </a:lnTo>
                  <a:close/>
                </a:path>
                <a:path w="205104" h="1122679">
                  <a:moveTo>
                    <a:pt x="204825" y="947750"/>
                  </a:moveTo>
                  <a:lnTo>
                    <a:pt x="14478" y="947750"/>
                  </a:lnTo>
                  <a:lnTo>
                    <a:pt x="14478" y="1122133"/>
                  </a:lnTo>
                  <a:lnTo>
                    <a:pt x="204825" y="1122133"/>
                  </a:lnTo>
                  <a:lnTo>
                    <a:pt x="204825" y="947750"/>
                  </a:lnTo>
                  <a:close/>
                </a:path>
              </a:pathLst>
            </a:custGeom>
            <a:solidFill>
              <a:srgbClr val="425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58">
              <a:extLst>
                <a:ext uri="{FF2B5EF4-FFF2-40B4-BE49-F238E27FC236}">
                  <a16:creationId xmlns:a16="http://schemas.microsoft.com/office/drawing/2014/main" id="{0BE308CE-CF11-B407-3742-8C57AAB2EE50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94301" y="3903116"/>
              <a:ext cx="240893" cy="240893"/>
            </a:xfrm>
            <a:prstGeom prst="rect">
              <a:avLst/>
            </a:prstGeom>
          </p:spPr>
        </p:pic>
        <p:pic>
          <p:nvPicPr>
            <p:cNvPr id="111" name="object 59">
              <a:extLst>
                <a:ext uri="{FF2B5EF4-FFF2-40B4-BE49-F238E27FC236}">
                  <a16:creationId xmlns:a16="http://schemas.microsoft.com/office/drawing/2014/main" id="{B4ED9504-15A1-8957-C662-1032B66CE302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66589" y="4464011"/>
              <a:ext cx="246291" cy="246291"/>
            </a:xfrm>
            <a:prstGeom prst="rect">
              <a:avLst/>
            </a:prstGeom>
          </p:spPr>
        </p:pic>
        <p:pic>
          <p:nvPicPr>
            <p:cNvPr id="112" name="object 60">
              <a:extLst>
                <a:ext uri="{FF2B5EF4-FFF2-40B4-BE49-F238E27FC236}">
                  <a16:creationId xmlns:a16="http://schemas.microsoft.com/office/drawing/2014/main" id="{090C42B0-5A09-4801-3AD1-DE021D4C400F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00372" y="5433176"/>
              <a:ext cx="366241" cy="184021"/>
            </a:xfrm>
            <a:prstGeom prst="rect">
              <a:avLst/>
            </a:prstGeom>
          </p:spPr>
        </p:pic>
        <p:pic>
          <p:nvPicPr>
            <p:cNvPr id="113" name="object 61">
              <a:extLst>
                <a:ext uri="{FF2B5EF4-FFF2-40B4-BE49-F238E27FC236}">
                  <a16:creationId xmlns:a16="http://schemas.microsoft.com/office/drawing/2014/main" id="{82B1A94F-B47E-A19C-6637-6697BC8BA59D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69358" y="4492653"/>
              <a:ext cx="156232" cy="169684"/>
            </a:xfrm>
            <a:prstGeom prst="rect">
              <a:avLst/>
            </a:prstGeom>
          </p:spPr>
        </p:pic>
        <p:pic>
          <p:nvPicPr>
            <p:cNvPr id="114" name="object 62">
              <a:extLst>
                <a:ext uri="{FF2B5EF4-FFF2-40B4-BE49-F238E27FC236}">
                  <a16:creationId xmlns:a16="http://schemas.microsoft.com/office/drawing/2014/main" id="{0772F4C4-6544-7B8A-2C3B-A11FC7B33B1B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01442" y="3194706"/>
              <a:ext cx="425742" cy="246275"/>
            </a:xfrm>
            <a:prstGeom prst="rect">
              <a:avLst/>
            </a:prstGeom>
          </p:spPr>
        </p:pic>
        <p:pic>
          <p:nvPicPr>
            <p:cNvPr id="115" name="object 63">
              <a:extLst>
                <a:ext uri="{FF2B5EF4-FFF2-40B4-BE49-F238E27FC236}">
                  <a16:creationId xmlns:a16="http://schemas.microsoft.com/office/drawing/2014/main" id="{382BFAE0-D123-96AD-B522-A2B59663C1CC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98013" y="3746013"/>
              <a:ext cx="425742" cy="246275"/>
            </a:xfrm>
            <a:prstGeom prst="rect">
              <a:avLst/>
            </a:prstGeom>
          </p:spPr>
        </p:pic>
        <p:pic>
          <p:nvPicPr>
            <p:cNvPr id="116" name="object 64">
              <a:extLst>
                <a:ext uri="{FF2B5EF4-FFF2-40B4-BE49-F238E27FC236}">
                  <a16:creationId xmlns:a16="http://schemas.microsoft.com/office/drawing/2014/main" id="{7390B479-07B3-5631-8470-C44B35ED73EA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7309" y="4287033"/>
              <a:ext cx="425742" cy="246275"/>
            </a:xfrm>
            <a:prstGeom prst="rect">
              <a:avLst/>
            </a:prstGeom>
          </p:spPr>
        </p:pic>
        <p:pic>
          <p:nvPicPr>
            <p:cNvPr id="117" name="object 65">
              <a:extLst>
                <a:ext uri="{FF2B5EF4-FFF2-40B4-BE49-F238E27FC236}">
                  <a16:creationId xmlns:a16="http://schemas.microsoft.com/office/drawing/2014/main" id="{778BD8FE-280F-0659-A740-4446975378CB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56839" y="5521410"/>
              <a:ext cx="425742" cy="246275"/>
            </a:xfrm>
            <a:prstGeom prst="rect">
              <a:avLst/>
            </a:prstGeom>
          </p:spPr>
        </p:pic>
      </p:grpSp>
      <p:sp>
        <p:nvSpPr>
          <p:cNvPr id="118" name="object 66">
            <a:extLst>
              <a:ext uri="{FF2B5EF4-FFF2-40B4-BE49-F238E27FC236}">
                <a16:creationId xmlns:a16="http://schemas.microsoft.com/office/drawing/2014/main" id="{F026B131-F36B-0B39-B5C9-D2054168F9FD}"/>
              </a:ext>
            </a:extLst>
          </p:cNvPr>
          <p:cNvSpPr txBox="1"/>
          <p:nvPr/>
        </p:nvSpPr>
        <p:spPr>
          <a:xfrm>
            <a:off x="105734" y="5121735"/>
            <a:ext cx="3514332" cy="871392"/>
          </a:xfrm>
          <a:prstGeom prst="rect">
            <a:avLst/>
          </a:prstGeom>
          <a:solidFill>
            <a:srgbClr val="009E7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216535">
              <a:lnSpc>
                <a:spcPct val="100000"/>
              </a:lnSpc>
              <a:spcBef>
                <a:spcPts val="315"/>
              </a:spcBef>
            </a:pPr>
            <a:r>
              <a:rPr sz="1800" b="1" spc="-5" dirty="0" err="1">
                <a:solidFill>
                  <a:schemeClr val="accent3"/>
                </a:solidFill>
                <a:latin typeface="Arial"/>
                <a:cs typeface="Arial"/>
              </a:rPr>
              <a:t>Latenc</a:t>
            </a:r>
            <a:r>
              <a:rPr lang="es-MX" sz="1800" b="1" spc="-5" dirty="0" err="1">
                <a:solidFill>
                  <a:schemeClr val="accent3"/>
                </a:solidFill>
                <a:latin typeface="Arial"/>
                <a:cs typeface="Arial"/>
              </a:rPr>
              <a:t>ia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chemeClr val="accent3"/>
                </a:solidFill>
                <a:latin typeface="Arial"/>
                <a:cs typeface="Arial"/>
              </a:rPr>
              <a:t>25 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ms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Jitter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 = 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1 </a:t>
            </a:r>
            <a:r>
              <a:rPr sz="1800" b="1" spc="-5" dirty="0" err="1">
                <a:solidFill>
                  <a:schemeClr val="accent3"/>
                </a:solidFill>
                <a:latin typeface="Arial"/>
                <a:cs typeface="Arial"/>
              </a:rPr>
              <a:t>ms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s-MX" sz="1800" b="1" spc="-5" dirty="0">
                <a:solidFill>
                  <a:schemeClr val="accent3"/>
                </a:solidFill>
                <a:latin typeface="Arial"/>
                <a:cs typeface="Arial"/>
              </a:rPr>
              <a:t>Pérdida de </a:t>
            </a:r>
            <a:r>
              <a:rPr lang="es-MX" sz="1800" b="1" spc="-5" dirty="0" err="1">
                <a:solidFill>
                  <a:schemeClr val="accent3"/>
                </a:solidFill>
                <a:latin typeface="Arial"/>
                <a:cs typeface="Arial"/>
              </a:rPr>
              <a:t>Paq</a:t>
            </a:r>
            <a:r>
              <a:rPr lang="es-MX" sz="1800" b="1" spc="-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=</a:t>
            </a:r>
            <a:r>
              <a:rPr sz="1800" b="1" spc="-2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1800" b="1" spc="-5" dirty="0">
                <a:solidFill>
                  <a:schemeClr val="accent3"/>
                </a:solidFill>
                <a:latin typeface="Arial"/>
                <a:cs typeface="Arial"/>
              </a:rPr>
              <a:t>0</a:t>
            </a:r>
            <a:r>
              <a:rPr lang="en-US" sz="1800" b="1" spc="-3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s-MX" sz="1800" b="1" spc="-5" dirty="0">
                <a:solidFill>
                  <a:schemeClr val="accent3"/>
                </a:solidFill>
              </a:rPr>
              <a:t>Ancho de banda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chemeClr val="accent3"/>
                </a:solidFill>
                <a:latin typeface="Arial"/>
                <a:cs typeface="Arial"/>
              </a:rPr>
              <a:t>200</a:t>
            </a:r>
            <a:r>
              <a:rPr sz="1800" b="1" spc="-1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chemeClr val="accent3"/>
                </a:solidFill>
                <a:latin typeface="Arial"/>
                <a:cs typeface="Arial"/>
              </a:rPr>
              <a:t>Mbps</a:t>
            </a:r>
            <a:endParaRPr sz="18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1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3A42990-BF16-3EE2-F1E6-F9395C26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66" y="256399"/>
            <a:ext cx="1859934" cy="1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DF9FD39-CCC6-B064-DF9C-938456E8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57" y="15011"/>
            <a:ext cx="820836" cy="8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Google Shape;169;p36">
            <a:extLst>
              <a:ext uri="{FF2B5EF4-FFF2-40B4-BE49-F238E27FC236}">
                <a16:creationId xmlns:a16="http://schemas.microsoft.com/office/drawing/2014/main" id="{588F1917-EAFC-A287-CDDD-52AF17A667C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CFC0FF-AF46-C913-144A-D6494E632F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315"/>
          <a:stretch/>
        </p:blipFill>
        <p:spPr>
          <a:xfrm>
            <a:off x="6096000" y="3922319"/>
            <a:ext cx="2603951" cy="26768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D62847-0B8A-81E1-6D7D-536D3E4FC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162" y="1941695"/>
            <a:ext cx="1651819" cy="16518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0C5884-20DA-1001-C742-B32D436BF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731" y="1953989"/>
            <a:ext cx="1651818" cy="165181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AF14B0C-0371-054A-7624-998F7C68BBFA}"/>
              </a:ext>
            </a:extLst>
          </p:cNvPr>
          <p:cNvSpPr txBox="1"/>
          <p:nvPr/>
        </p:nvSpPr>
        <p:spPr>
          <a:xfrm>
            <a:off x="6675626" y="1741640"/>
            <a:ext cx="155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s-B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C7BB3E-3D13-F704-75A4-2C8BD2446BE6}"/>
              </a:ext>
            </a:extLst>
          </p:cNvPr>
          <p:cNvSpPr txBox="1"/>
          <p:nvPr/>
        </p:nvSpPr>
        <p:spPr>
          <a:xfrm>
            <a:off x="4636560" y="1617304"/>
            <a:ext cx="187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1</a:t>
            </a:r>
            <a:endParaRPr lang="es-BO" sz="1800" dirty="0">
              <a:solidFill>
                <a:srgbClr val="C0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362443-818A-09A0-F1E5-C6DEEC4A49EE}"/>
              </a:ext>
            </a:extLst>
          </p:cNvPr>
          <p:cNvSpPr txBox="1"/>
          <p:nvPr/>
        </p:nvSpPr>
        <p:spPr>
          <a:xfrm>
            <a:off x="8827948" y="1571137"/>
            <a:ext cx="1941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2</a:t>
            </a:r>
            <a:endParaRPr lang="es-BO" sz="24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399B5D-BCF3-E1EB-5435-569FE5C61D07}"/>
              </a:ext>
            </a:extLst>
          </p:cNvPr>
          <p:cNvSpPr txBox="1"/>
          <p:nvPr/>
        </p:nvSpPr>
        <p:spPr>
          <a:xfrm>
            <a:off x="8791087" y="5583488"/>
            <a:ext cx="222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</a:p>
          <a:p>
            <a:r>
              <a:rPr lang="es-B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EMPRESARIAL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3833479-D3BF-4D5C-D475-C091DBD3CFFB}"/>
              </a:ext>
            </a:extLst>
          </p:cNvPr>
          <p:cNvCxnSpPr>
            <a:cxnSpLocks/>
          </p:cNvCxnSpPr>
          <p:nvPr/>
        </p:nvCxnSpPr>
        <p:spPr>
          <a:xfrm flipH="1" flipV="1">
            <a:off x="5966051" y="3436409"/>
            <a:ext cx="1005001" cy="618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9EE7410-57C0-6187-AEA2-92B1ED3552F5}"/>
              </a:ext>
            </a:extLst>
          </p:cNvPr>
          <p:cNvCxnSpPr>
            <a:cxnSpLocks/>
          </p:cNvCxnSpPr>
          <p:nvPr/>
        </p:nvCxnSpPr>
        <p:spPr>
          <a:xfrm flipV="1">
            <a:off x="7699018" y="3436409"/>
            <a:ext cx="1036881" cy="618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3D4B6F-1D52-7615-F1CA-9D1DCC83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40" y="729531"/>
            <a:ext cx="1036881" cy="10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350BD89C-5377-CED1-B204-250C505E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7018" y="706800"/>
            <a:ext cx="1036881" cy="10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26202E0-B32A-7323-089C-76F8E0B255ED}"/>
              </a:ext>
            </a:extLst>
          </p:cNvPr>
          <p:cNvSpPr txBox="1"/>
          <p:nvPr/>
        </p:nvSpPr>
        <p:spPr>
          <a:xfrm>
            <a:off x="4773776" y="3542756"/>
            <a:ext cx="1156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Mbps</a:t>
            </a:r>
          </a:p>
          <a:p>
            <a:pPr algn="ctr"/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ms</a:t>
            </a:r>
            <a:endParaRPr lang="es-BO" sz="2000" dirty="0">
              <a:solidFill>
                <a:srgbClr val="FF000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1E36B5E-E0F7-E99A-F003-1D7B62207021}"/>
              </a:ext>
            </a:extLst>
          </p:cNvPr>
          <p:cNvSpPr txBox="1"/>
          <p:nvPr/>
        </p:nvSpPr>
        <p:spPr>
          <a:xfrm>
            <a:off x="8735899" y="3542756"/>
            <a:ext cx="1252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Mbps</a:t>
            </a:r>
          </a:p>
          <a:p>
            <a:pPr algn="ctr"/>
            <a:r>
              <a:rPr lang="es-MX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ms</a:t>
            </a:r>
            <a:endParaRPr lang="es-BO" sz="2000" dirty="0">
              <a:solidFill>
                <a:srgbClr val="0070C0"/>
              </a:solidFill>
            </a:endParaRPr>
          </a:p>
        </p:txBody>
      </p:sp>
      <p:sp>
        <p:nvSpPr>
          <p:cNvPr id="2" name="Google Shape;724;p5">
            <a:extLst>
              <a:ext uri="{FF2B5EF4-FFF2-40B4-BE49-F238E27FC236}">
                <a16:creationId xmlns:a16="http://schemas.microsoft.com/office/drawing/2014/main" id="{CB3B70CD-D90D-1EE5-77B0-B21CCFFE8741}"/>
              </a:ext>
            </a:extLst>
          </p:cNvPr>
          <p:cNvSpPr txBox="1">
            <a:spLocks/>
          </p:cNvSpPr>
          <p:nvPr/>
        </p:nvSpPr>
        <p:spPr>
          <a:xfrm flipH="1">
            <a:off x="-24713" y="1685205"/>
            <a:ext cx="3503999" cy="128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497412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/>
                </a:solidFill>
              </a:rPr>
              <a:t>Se garantiza la conexión a Internet por el mejor enlace posible.</a:t>
            </a:r>
          </a:p>
        </p:txBody>
      </p:sp>
      <p:sp>
        <p:nvSpPr>
          <p:cNvPr id="4" name="Google Shape;724;p5">
            <a:extLst>
              <a:ext uri="{FF2B5EF4-FFF2-40B4-BE49-F238E27FC236}">
                <a16:creationId xmlns:a16="http://schemas.microsoft.com/office/drawing/2014/main" id="{95987A8E-E759-828B-E1C8-A8EE6D83C503}"/>
              </a:ext>
            </a:extLst>
          </p:cNvPr>
          <p:cNvSpPr txBox="1">
            <a:spLocks/>
          </p:cNvSpPr>
          <p:nvPr/>
        </p:nvSpPr>
        <p:spPr>
          <a:xfrm flipH="1">
            <a:off x="-34749" y="2955613"/>
            <a:ext cx="2998450" cy="88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497412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1800" dirty="0">
                <a:solidFill>
                  <a:schemeClr val="tx1"/>
                </a:solidFill>
              </a:rPr>
              <a:t>Elección del mejor camino en base a </a:t>
            </a:r>
            <a:r>
              <a:rPr lang="es-MX" sz="1800" b="1" dirty="0">
                <a:solidFill>
                  <a:schemeClr val="tx1"/>
                </a:solidFill>
              </a:rPr>
              <a:t>criterios</a:t>
            </a:r>
            <a:r>
              <a:rPr lang="es-MX" sz="1800" dirty="0">
                <a:solidFill>
                  <a:schemeClr val="tx1"/>
                </a:solidFill>
              </a:rPr>
              <a:t> de SLA.</a:t>
            </a:r>
          </a:p>
          <a:p>
            <a:pPr marL="211662" indent="0">
              <a:buNone/>
            </a:pPr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0EFD726-68F8-D722-0C8E-6F14A4ED9D95}"/>
              </a:ext>
            </a:extLst>
          </p:cNvPr>
          <p:cNvCxnSpPr>
            <a:cxnSpLocks/>
          </p:cNvCxnSpPr>
          <p:nvPr/>
        </p:nvCxnSpPr>
        <p:spPr>
          <a:xfrm flipH="1" flipV="1">
            <a:off x="6095002" y="3212621"/>
            <a:ext cx="1049421" cy="632791"/>
          </a:xfrm>
          <a:prstGeom prst="straightConnector1">
            <a:avLst/>
          </a:prstGeom>
          <a:ln w="57150">
            <a:solidFill>
              <a:srgbClr val="04AC3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66FB240-B59E-6C3A-0305-C9194521D838}"/>
              </a:ext>
            </a:extLst>
          </p:cNvPr>
          <p:cNvCxnSpPr>
            <a:cxnSpLocks/>
          </p:cNvCxnSpPr>
          <p:nvPr/>
        </p:nvCxnSpPr>
        <p:spPr>
          <a:xfrm flipV="1">
            <a:off x="6095002" y="1953989"/>
            <a:ext cx="22417" cy="1239465"/>
          </a:xfrm>
          <a:prstGeom prst="straightConnector1">
            <a:avLst/>
          </a:prstGeom>
          <a:ln w="57150">
            <a:solidFill>
              <a:srgbClr val="04AC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C0EE3-084F-86A7-841E-4A85C476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03" y="-42163"/>
            <a:ext cx="659987" cy="6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70E8BC-BA07-C243-F3FD-95F52AA1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96" y="377708"/>
            <a:ext cx="812203" cy="56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28C5ACE5-48FD-898E-BCB6-638FBFF68E0E}"/>
              </a:ext>
            </a:extLst>
          </p:cNvPr>
          <p:cNvSpPr txBox="1"/>
          <p:nvPr/>
        </p:nvSpPr>
        <p:spPr>
          <a:xfrm>
            <a:off x="2299711" y="4426054"/>
            <a:ext cx="1631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3DF6466-0D2C-EB90-F1CC-2CC51329E35F}"/>
              </a:ext>
            </a:extLst>
          </p:cNvPr>
          <p:cNvSpPr txBox="1"/>
          <p:nvPr/>
        </p:nvSpPr>
        <p:spPr>
          <a:xfrm>
            <a:off x="1339418" y="4842702"/>
            <a:ext cx="4755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Latencia </a:t>
            </a:r>
            <a:r>
              <a:rPr lang="es-MX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1</a:t>
            </a: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&lt;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Proveedor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kumimoji="0" lang="es-MX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33AD2F-3669-23BF-B481-38B55CB842C8}"/>
              </a:ext>
            </a:extLst>
          </p:cNvPr>
          <p:cNvSpPr txBox="1"/>
          <p:nvPr/>
        </p:nvSpPr>
        <p:spPr>
          <a:xfrm>
            <a:off x="1339418" y="5289025"/>
            <a:ext cx="5144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Ancho de Banda: 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Proveedor 1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&lt;</a:t>
            </a:r>
            <a:r>
              <a: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s-MX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2</a:t>
            </a:r>
            <a:endParaRPr kumimoji="0" lang="es-BO" sz="18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C15AE45-FF0E-9F8F-8D2C-989D23376388}"/>
              </a:ext>
            </a:extLst>
          </p:cNvPr>
          <p:cNvCxnSpPr>
            <a:cxnSpLocks/>
          </p:cNvCxnSpPr>
          <p:nvPr/>
        </p:nvCxnSpPr>
        <p:spPr>
          <a:xfrm flipV="1">
            <a:off x="8645100" y="1953989"/>
            <a:ext cx="22417" cy="1239465"/>
          </a:xfrm>
          <a:prstGeom prst="straightConnector1">
            <a:avLst/>
          </a:prstGeom>
          <a:ln w="57150">
            <a:solidFill>
              <a:srgbClr val="04AC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FFC3CB9-24B9-2042-5B12-DA6AFD4D3A48}"/>
              </a:ext>
            </a:extLst>
          </p:cNvPr>
          <p:cNvCxnSpPr>
            <a:cxnSpLocks/>
          </p:cNvCxnSpPr>
          <p:nvPr/>
        </p:nvCxnSpPr>
        <p:spPr>
          <a:xfrm flipV="1">
            <a:off x="7567289" y="3193454"/>
            <a:ext cx="1073521" cy="657090"/>
          </a:xfrm>
          <a:prstGeom prst="straightConnector1">
            <a:avLst/>
          </a:prstGeom>
          <a:ln w="57150">
            <a:solidFill>
              <a:srgbClr val="04AC3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15ED2F0-63F2-5870-22D1-8DA1B6E9351E}"/>
              </a:ext>
            </a:extLst>
          </p:cNvPr>
          <p:cNvSpPr txBox="1">
            <a:spLocks/>
          </p:cNvSpPr>
          <p:nvPr/>
        </p:nvSpPr>
        <p:spPr>
          <a:xfrm>
            <a:off x="156650" y="154748"/>
            <a:ext cx="7374547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SDWAN – </a:t>
            </a:r>
            <a:r>
              <a:rPr lang="en-US" sz="3000" dirty="0" err="1"/>
              <a:t>Acceso</a:t>
            </a:r>
            <a:r>
              <a:rPr lang="en-US" sz="3000" dirty="0"/>
              <a:t> a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9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36" grpId="0"/>
      <p:bldP spid="37" grpId="0"/>
      <p:bldP spid="2" grpId="0"/>
      <p:bldP spid="4" grpId="0"/>
      <p:bldP spid="35" grpId="0"/>
      <p:bldP spid="4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69;p36">
            <a:extLst>
              <a:ext uri="{FF2B5EF4-FFF2-40B4-BE49-F238E27FC236}">
                <a16:creationId xmlns:a16="http://schemas.microsoft.com/office/drawing/2014/main" id="{588F1917-EAFC-A287-CDDD-52AF17A667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CFC0FF-AF46-C913-144A-D6494E632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15"/>
          <a:stretch/>
        </p:blipFill>
        <p:spPr>
          <a:xfrm>
            <a:off x="6096000" y="3922319"/>
            <a:ext cx="2603951" cy="267683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8D62847-0B8A-81E1-6D7D-536D3E4FC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162" y="1941695"/>
            <a:ext cx="1651819" cy="16518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0C5884-20DA-1001-C742-B32D436BF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731" y="1953989"/>
            <a:ext cx="1651818" cy="16518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A42990-BF16-3EE2-F1E6-F9395C26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466" y="256399"/>
            <a:ext cx="1859934" cy="14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1C7BB3E-3D13-F704-75A4-2C8BD2446BE6}"/>
              </a:ext>
            </a:extLst>
          </p:cNvPr>
          <p:cNvSpPr txBox="1"/>
          <p:nvPr/>
        </p:nvSpPr>
        <p:spPr>
          <a:xfrm>
            <a:off x="4643234" y="1605181"/>
            <a:ext cx="152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1</a:t>
            </a:r>
            <a:endParaRPr lang="es-BO" sz="1800" dirty="0">
              <a:solidFill>
                <a:srgbClr val="C0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362443-818A-09A0-F1E5-C6DEEC4A49EE}"/>
              </a:ext>
            </a:extLst>
          </p:cNvPr>
          <p:cNvSpPr txBox="1"/>
          <p:nvPr/>
        </p:nvSpPr>
        <p:spPr>
          <a:xfrm>
            <a:off x="8827948" y="1579763"/>
            <a:ext cx="2088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2</a:t>
            </a:r>
            <a:endParaRPr lang="es-BO" sz="2400" dirty="0">
              <a:solidFill>
                <a:srgbClr val="0070C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399B5D-BCF3-E1EB-5435-569FE5C61D07}"/>
              </a:ext>
            </a:extLst>
          </p:cNvPr>
          <p:cNvSpPr txBox="1"/>
          <p:nvPr/>
        </p:nvSpPr>
        <p:spPr>
          <a:xfrm>
            <a:off x="8791087" y="5583488"/>
            <a:ext cx="222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</a:p>
          <a:p>
            <a:r>
              <a:rPr lang="es-B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EMPRESARIAL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3833479-D3BF-4D5C-D475-C091DBD3CFFB}"/>
              </a:ext>
            </a:extLst>
          </p:cNvPr>
          <p:cNvCxnSpPr>
            <a:cxnSpLocks/>
          </p:cNvCxnSpPr>
          <p:nvPr/>
        </p:nvCxnSpPr>
        <p:spPr>
          <a:xfrm flipH="1" flipV="1">
            <a:off x="5966051" y="3436409"/>
            <a:ext cx="1005001" cy="618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9EE7410-57C0-6187-AEA2-92B1ED3552F5}"/>
              </a:ext>
            </a:extLst>
          </p:cNvPr>
          <p:cNvCxnSpPr>
            <a:cxnSpLocks/>
          </p:cNvCxnSpPr>
          <p:nvPr/>
        </p:nvCxnSpPr>
        <p:spPr>
          <a:xfrm flipV="1">
            <a:off x="7699018" y="3436409"/>
            <a:ext cx="1036881" cy="618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3D4B6F-1D52-7615-F1CA-9D1DCC83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240" y="729531"/>
            <a:ext cx="1036881" cy="10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350BD89C-5377-CED1-B204-250C505E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17018" y="706800"/>
            <a:ext cx="1036881" cy="10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1D6222-24D4-0256-35FB-C0B042BC0E61}"/>
              </a:ext>
            </a:extLst>
          </p:cNvPr>
          <p:cNvSpPr txBox="1"/>
          <p:nvPr/>
        </p:nvSpPr>
        <p:spPr>
          <a:xfrm>
            <a:off x="4773776" y="3542756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Mbps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7CEE8B-3156-303C-47DA-A6C2B3B1BF10}"/>
              </a:ext>
            </a:extLst>
          </p:cNvPr>
          <p:cNvSpPr txBox="1"/>
          <p:nvPr/>
        </p:nvSpPr>
        <p:spPr>
          <a:xfrm>
            <a:off x="8735899" y="3542756"/>
            <a:ext cx="1252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Mbps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85EA66-C3B7-BBF3-05DD-C7CE53FBDF11}"/>
              </a:ext>
            </a:extLst>
          </p:cNvPr>
          <p:cNvSpPr txBox="1"/>
          <p:nvPr/>
        </p:nvSpPr>
        <p:spPr>
          <a:xfrm>
            <a:off x="6675626" y="1741640"/>
            <a:ext cx="1550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s-B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724;p5">
            <a:extLst>
              <a:ext uri="{FF2B5EF4-FFF2-40B4-BE49-F238E27FC236}">
                <a16:creationId xmlns:a16="http://schemas.microsoft.com/office/drawing/2014/main" id="{81800C8C-35AC-C376-7F6C-F726584DD390}"/>
              </a:ext>
            </a:extLst>
          </p:cNvPr>
          <p:cNvSpPr txBox="1">
            <a:spLocks/>
          </p:cNvSpPr>
          <p:nvPr/>
        </p:nvSpPr>
        <p:spPr>
          <a:xfrm flipH="1">
            <a:off x="39585" y="1941695"/>
            <a:ext cx="3647825" cy="121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497412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/>
                </a:solidFill>
              </a:rPr>
              <a:t>Sumatoria de Anchos de Banda de enlaces Disponibles.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B318BC-A264-5A7B-BE91-24A12344DF4E}"/>
              </a:ext>
            </a:extLst>
          </p:cNvPr>
          <p:cNvSpPr txBox="1"/>
          <p:nvPr/>
        </p:nvSpPr>
        <p:spPr>
          <a:xfrm>
            <a:off x="358799" y="1401245"/>
            <a:ext cx="2307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SUMARIZACIÓN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BD5D9DE-238A-6C3C-90CA-E9F63C170E82}"/>
              </a:ext>
            </a:extLst>
          </p:cNvPr>
          <p:cNvCxnSpPr>
            <a:cxnSpLocks/>
          </p:cNvCxnSpPr>
          <p:nvPr/>
        </p:nvCxnSpPr>
        <p:spPr>
          <a:xfrm flipV="1">
            <a:off x="6351091" y="1741640"/>
            <a:ext cx="0" cy="1560089"/>
          </a:xfrm>
          <a:prstGeom prst="straightConnector1">
            <a:avLst/>
          </a:prstGeom>
          <a:ln w="76200">
            <a:solidFill>
              <a:srgbClr val="04AC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D506CA7-86E1-8789-3FC7-EBA6EAB7D567}"/>
              </a:ext>
            </a:extLst>
          </p:cNvPr>
          <p:cNvCxnSpPr>
            <a:cxnSpLocks/>
          </p:cNvCxnSpPr>
          <p:nvPr/>
        </p:nvCxnSpPr>
        <p:spPr>
          <a:xfrm flipV="1">
            <a:off x="8408491" y="1770712"/>
            <a:ext cx="0" cy="1560089"/>
          </a:xfrm>
          <a:prstGeom prst="straightConnector1">
            <a:avLst/>
          </a:prstGeom>
          <a:ln w="76200">
            <a:solidFill>
              <a:srgbClr val="04AC3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F62A84-5C04-714B-2AD3-B888C85DED99}"/>
              </a:ext>
            </a:extLst>
          </p:cNvPr>
          <p:cNvSpPr txBox="1"/>
          <p:nvPr/>
        </p:nvSpPr>
        <p:spPr>
          <a:xfrm>
            <a:off x="6495368" y="2898209"/>
            <a:ext cx="1817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Mbps</a:t>
            </a:r>
          </a:p>
        </p:txBody>
      </p:sp>
      <p:pic>
        <p:nvPicPr>
          <p:cNvPr id="27" name="Picture 10">
            <a:extLst>
              <a:ext uri="{FF2B5EF4-FFF2-40B4-BE49-F238E27FC236}">
                <a16:creationId xmlns:a16="http://schemas.microsoft.com/office/drawing/2014/main" id="{DEFA4CFB-7756-9D5B-4660-D6123C44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57" y="15011"/>
            <a:ext cx="820836" cy="8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28F6307F-FBDD-AC25-9639-080288E0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03" y="-42163"/>
            <a:ext cx="659987" cy="65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B14C267C-BC8B-60AD-9676-D4E72409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96" y="377708"/>
            <a:ext cx="812203" cy="56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AA0FCB-8ACE-DBF8-330E-D6F040734662}"/>
              </a:ext>
            </a:extLst>
          </p:cNvPr>
          <p:cNvSpPr txBox="1">
            <a:spLocks/>
          </p:cNvSpPr>
          <p:nvPr/>
        </p:nvSpPr>
        <p:spPr>
          <a:xfrm>
            <a:off x="156650" y="154748"/>
            <a:ext cx="8000761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SDWAN – </a:t>
            </a:r>
            <a:r>
              <a:rPr lang="en-US" sz="3000" dirty="0" err="1"/>
              <a:t>Acceso</a:t>
            </a:r>
            <a:r>
              <a:rPr lang="en-US" sz="3000" dirty="0"/>
              <a:t> a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4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2.29167E-6 -0.10694 C -2.29167E-6 -0.15509 0.03503 -0.21389 0.06354 -0.21389 L 0.12722 -0.21389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-106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8981 C 1.45833E-6 -0.13009 -0.03438 -0.17939 -0.06211 -0.17939 L -0.12409 -0.17939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11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98;p15">
            <a:extLst>
              <a:ext uri="{FF2B5EF4-FFF2-40B4-BE49-F238E27FC236}">
                <a16:creationId xmlns:a16="http://schemas.microsoft.com/office/drawing/2014/main" id="{4025A45E-1BC4-427D-9729-7AE93370D837}"/>
              </a:ext>
            </a:extLst>
          </p:cNvPr>
          <p:cNvSpPr txBox="1">
            <a:spLocks/>
          </p:cNvSpPr>
          <p:nvPr/>
        </p:nvSpPr>
        <p:spPr>
          <a:xfrm>
            <a:off x="6949161" y="4745051"/>
            <a:ext cx="3749507" cy="1532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ECEFF1">
                    <a:lumMod val="5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Balanceo de carga de enlaces.</a:t>
            </a: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ECEFF1">
                    <a:lumMod val="5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Redundancia de enlaces.</a:t>
            </a: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ECEFF1">
                    <a:lumMod val="5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Sumarización de ancho de banda.</a:t>
            </a: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ECEFF1">
                    <a:lumMod val="5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Criterios de SLA.</a:t>
            </a: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ECEFF1">
                    <a:lumMod val="5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Redundancia y Sumarización en las VPN’s.</a:t>
            </a: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ECEFF1">
                  <a:lumMod val="50000"/>
                </a:srgbClr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28594" indent="-228594" defTabSz="1219170">
              <a:spcBef>
                <a:spcPts val="0"/>
              </a:spcBef>
              <a:buClr>
                <a:srgbClr val="CFD8DC"/>
              </a:buClr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ECEFF1">
                  <a:lumMod val="50000"/>
                </a:srgb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11460163" y="6332538"/>
            <a:ext cx="731837" cy="5254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/>
            <a:fld id="{00000000-1234-1234-1234-123412341234}" type="slidenum">
              <a:rPr lang="en">
                <a:solidFill>
                  <a:srgbClr val="0091EA"/>
                </a:solidFill>
              </a:rPr>
              <a:pPr defTabSz="1219170"/>
              <a:t>8</a:t>
            </a:fld>
            <a:endParaRPr>
              <a:solidFill>
                <a:srgbClr val="0091EA"/>
              </a:solidFill>
            </a:endParaRPr>
          </a:p>
        </p:txBody>
      </p:sp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F9F7D834-296A-4693-AECD-2B8789A15958}"/>
              </a:ext>
            </a:extLst>
          </p:cNvPr>
          <p:cNvSpPr txBox="1">
            <a:spLocks/>
          </p:cNvSpPr>
          <p:nvPr/>
        </p:nvSpPr>
        <p:spPr>
          <a:xfrm>
            <a:off x="7152594" y="265960"/>
            <a:ext cx="4673487" cy="82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3200" b="1" dirty="0">
                <a:solidFill>
                  <a:srgbClr val="263238"/>
                </a:solidFill>
                <a:latin typeface="Roboto Slab" panose="020B0604020202020204" charset="0"/>
                <a:ea typeface="Roboto Slab" panose="020B0604020202020204" charset="0"/>
              </a:rPr>
              <a:t>Propuesta de SDWAN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47F19ECF-D244-4AE3-86CB-FCFFE20D5E74}"/>
              </a:ext>
            </a:extLst>
          </p:cNvPr>
          <p:cNvSpPr/>
          <p:nvPr/>
        </p:nvSpPr>
        <p:spPr>
          <a:xfrm rot="16200000">
            <a:off x="7618068" y="2285796"/>
            <a:ext cx="1278833" cy="2616643"/>
          </a:xfrm>
          <a:prstGeom prst="can">
            <a:avLst>
              <a:gd name="adj" fmla="val 4495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s-ES" sz="1867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ED35D4E3-567A-43BF-A22E-5037538E641E}"/>
              </a:ext>
            </a:extLst>
          </p:cNvPr>
          <p:cNvCxnSpPr>
            <a:cxnSpLocks/>
          </p:cNvCxnSpPr>
          <p:nvPr/>
        </p:nvCxnSpPr>
        <p:spPr>
          <a:xfrm>
            <a:off x="2115827" y="3594116"/>
            <a:ext cx="1812580" cy="17239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7682D89C-E107-4DD0-A7FD-C3AA2DAECAB4}"/>
              </a:ext>
            </a:extLst>
          </p:cNvPr>
          <p:cNvCxnSpPr>
            <a:cxnSpLocks/>
          </p:cNvCxnSpPr>
          <p:nvPr/>
        </p:nvCxnSpPr>
        <p:spPr>
          <a:xfrm flipV="1">
            <a:off x="2115827" y="2975350"/>
            <a:ext cx="1812581" cy="618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1C38C02-05C9-4D9D-A4B7-F04A150C6328}"/>
              </a:ext>
            </a:extLst>
          </p:cNvPr>
          <p:cNvCxnSpPr>
            <a:cxnSpLocks/>
          </p:cNvCxnSpPr>
          <p:nvPr/>
        </p:nvCxnSpPr>
        <p:spPr>
          <a:xfrm>
            <a:off x="2115827" y="3594116"/>
            <a:ext cx="1812580" cy="5561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7450EF66-418C-42D1-B698-A110CE433648}"/>
              </a:ext>
            </a:extLst>
          </p:cNvPr>
          <p:cNvCxnSpPr>
            <a:cxnSpLocks/>
          </p:cNvCxnSpPr>
          <p:nvPr/>
        </p:nvCxnSpPr>
        <p:spPr>
          <a:xfrm flipV="1">
            <a:off x="2115827" y="1807542"/>
            <a:ext cx="1812581" cy="17865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98;p15">
            <a:extLst>
              <a:ext uri="{FF2B5EF4-FFF2-40B4-BE49-F238E27FC236}">
                <a16:creationId xmlns:a16="http://schemas.microsoft.com/office/drawing/2014/main" id="{212FE5AF-C660-4337-A35B-1C5A22B8C5E9}"/>
              </a:ext>
            </a:extLst>
          </p:cNvPr>
          <p:cNvSpPr txBox="1">
            <a:spLocks/>
          </p:cNvSpPr>
          <p:nvPr/>
        </p:nvSpPr>
        <p:spPr>
          <a:xfrm>
            <a:off x="432689" y="4065999"/>
            <a:ext cx="1892308" cy="66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600" b="1" dirty="0" err="1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FortiGate</a:t>
            </a:r>
            <a:r>
              <a:rPr lang="es-ES" sz="1600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 400E</a:t>
            </a:r>
          </a:p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600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HA &amp; Clustering</a:t>
            </a:r>
          </a:p>
        </p:txBody>
      </p:sp>
      <p:sp>
        <p:nvSpPr>
          <p:cNvPr id="70" name="Google Shape;98;p15">
            <a:extLst>
              <a:ext uri="{FF2B5EF4-FFF2-40B4-BE49-F238E27FC236}">
                <a16:creationId xmlns:a16="http://schemas.microsoft.com/office/drawing/2014/main" id="{389D0A98-6E02-4A5F-B52F-66DEE77331BD}"/>
              </a:ext>
            </a:extLst>
          </p:cNvPr>
          <p:cNvSpPr txBox="1">
            <a:spLocks/>
          </p:cNvSpPr>
          <p:nvPr/>
        </p:nvSpPr>
        <p:spPr>
          <a:xfrm>
            <a:off x="3420724" y="863986"/>
            <a:ext cx="2471367" cy="71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2667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Enlaces WAN</a:t>
            </a:r>
          </a:p>
        </p:txBody>
      </p:sp>
      <p:sp>
        <p:nvSpPr>
          <p:cNvPr id="71" name="Google Shape;98;p15">
            <a:extLst>
              <a:ext uri="{FF2B5EF4-FFF2-40B4-BE49-F238E27FC236}">
                <a16:creationId xmlns:a16="http://schemas.microsoft.com/office/drawing/2014/main" id="{74BB1C16-7C79-42FB-85F5-DA22F2320A51}"/>
              </a:ext>
            </a:extLst>
          </p:cNvPr>
          <p:cNvSpPr txBox="1">
            <a:spLocks/>
          </p:cNvSpPr>
          <p:nvPr/>
        </p:nvSpPr>
        <p:spPr>
          <a:xfrm>
            <a:off x="498777" y="2470990"/>
            <a:ext cx="1742057" cy="54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2400" b="1" dirty="0">
                <a:solidFill>
                  <a:srgbClr val="0091EA">
                    <a:lumMod val="7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CENTRAL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BFE0852-BE4C-4096-B7E6-3F5EB1337911}"/>
              </a:ext>
            </a:extLst>
          </p:cNvPr>
          <p:cNvCxnSpPr>
            <a:cxnSpLocks/>
          </p:cNvCxnSpPr>
          <p:nvPr/>
        </p:nvCxnSpPr>
        <p:spPr>
          <a:xfrm>
            <a:off x="5161785" y="1807542"/>
            <a:ext cx="4223216" cy="1444255"/>
          </a:xfrm>
          <a:prstGeom prst="bentConnector3">
            <a:avLst>
              <a:gd name="adj1" fmla="val 322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C44597FB-18F1-435C-A4F2-A0B0DB7BF0D9}"/>
              </a:ext>
            </a:extLst>
          </p:cNvPr>
          <p:cNvCxnSpPr>
            <a:cxnSpLocks/>
          </p:cNvCxnSpPr>
          <p:nvPr/>
        </p:nvCxnSpPr>
        <p:spPr>
          <a:xfrm>
            <a:off x="5193535" y="2978734"/>
            <a:ext cx="4191467" cy="492492"/>
          </a:xfrm>
          <a:prstGeom prst="bentConnector3">
            <a:avLst>
              <a:gd name="adj1" fmla="val 2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D47ADB2E-A823-4EED-8662-74E72E6EFCA9}"/>
              </a:ext>
            </a:extLst>
          </p:cNvPr>
          <p:cNvCxnSpPr>
            <a:cxnSpLocks/>
          </p:cNvCxnSpPr>
          <p:nvPr/>
        </p:nvCxnSpPr>
        <p:spPr>
          <a:xfrm flipV="1">
            <a:off x="5151026" y="3656446"/>
            <a:ext cx="4223217" cy="373728"/>
          </a:xfrm>
          <a:prstGeom prst="bentConnector3">
            <a:avLst>
              <a:gd name="adj1" fmla="val 241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83872F1A-D274-4BB4-9AF3-709AEC6271BA}"/>
              </a:ext>
            </a:extLst>
          </p:cNvPr>
          <p:cNvCxnSpPr>
            <a:cxnSpLocks/>
          </p:cNvCxnSpPr>
          <p:nvPr/>
        </p:nvCxnSpPr>
        <p:spPr>
          <a:xfrm flipV="1">
            <a:off x="5161785" y="3923167"/>
            <a:ext cx="4223217" cy="1394888"/>
          </a:xfrm>
          <a:prstGeom prst="bentConnector3">
            <a:avLst>
              <a:gd name="adj1" fmla="val 3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Google Shape;98;p15">
            <a:extLst>
              <a:ext uri="{FF2B5EF4-FFF2-40B4-BE49-F238E27FC236}">
                <a16:creationId xmlns:a16="http://schemas.microsoft.com/office/drawing/2014/main" id="{7B88F263-74BA-45C3-B4E8-26A82B4860BF}"/>
              </a:ext>
            </a:extLst>
          </p:cNvPr>
          <p:cNvSpPr txBox="1">
            <a:spLocks/>
          </p:cNvSpPr>
          <p:nvPr/>
        </p:nvSpPr>
        <p:spPr>
          <a:xfrm>
            <a:off x="7588597" y="2064427"/>
            <a:ext cx="1638987" cy="81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2133" b="1" dirty="0">
                <a:solidFill>
                  <a:srgbClr val="0053A3">
                    <a:lumMod val="60000"/>
                    <a:lumOff val="40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VPN’s con las Sedes</a:t>
            </a:r>
          </a:p>
        </p:txBody>
      </p:sp>
      <p:sp>
        <p:nvSpPr>
          <p:cNvPr id="147" name="Google Shape;98;p15">
            <a:extLst>
              <a:ext uri="{FF2B5EF4-FFF2-40B4-BE49-F238E27FC236}">
                <a16:creationId xmlns:a16="http://schemas.microsoft.com/office/drawing/2014/main" id="{A9A70B58-1493-4A4F-89F2-795EB8C74922}"/>
              </a:ext>
            </a:extLst>
          </p:cNvPr>
          <p:cNvSpPr txBox="1">
            <a:spLocks/>
          </p:cNvSpPr>
          <p:nvPr/>
        </p:nvSpPr>
        <p:spPr>
          <a:xfrm>
            <a:off x="10426680" y="1944498"/>
            <a:ext cx="1385133" cy="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333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Regionales</a:t>
            </a:r>
          </a:p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333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FGT100F - HA </a:t>
            </a:r>
          </a:p>
        </p:txBody>
      </p:sp>
      <p:sp>
        <p:nvSpPr>
          <p:cNvPr id="149" name="Google Shape;98;p15">
            <a:extLst>
              <a:ext uri="{FF2B5EF4-FFF2-40B4-BE49-F238E27FC236}">
                <a16:creationId xmlns:a16="http://schemas.microsoft.com/office/drawing/2014/main" id="{A737F112-5FC2-45D8-B6AE-5EA541472EC3}"/>
              </a:ext>
            </a:extLst>
          </p:cNvPr>
          <p:cNvSpPr txBox="1">
            <a:spLocks/>
          </p:cNvSpPr>
          <p:nvPr/>
        </p:nvSpPr>
        <p:spPr>
          <a:xfrm>
            <a:off x="10608701" y="3472207"/>
            <a:ext cx="1013947" cy="60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333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Oficinas</a:t>
            </a:r>
          </a:p>
          <a:p>
            <a:pPr marL="0" indent="0" algn="ctr" defTabSz="1219170">
              <a:spcBef>
                <a:spcPts val="0"/>
              </a:spcBef>
              <a:buClr>
                <a:srgbClr val="CFD8DC"/>
              </a:buClr>
              <a:buNone/>
            </a:pPr>
            <a:r>
              <a:rPr lang="es-ES" sz="1333" b="1" dirty="0">
                <a:solidFill>
                  <a:srgbClr val="ECEFF1">
                    <a:lumMod val="25000"/>
                  </a:srgbClr>
                </a:solidFill>
                <a:latin typeface="Roboto Slab" panose="020B0604020202020204" charset="0"/>
                <a:ea typeface="Roboto Slab" panose="020B0604020202020204" charset="0"/>
              </a:rPr>
              <a:t>FGT60F </a:t>
            </a:r>
          </a:p>
        </p:txBody>
      </p:sp>
      <p:cxnSp>
        <p:nvCxnSpPr>
          <p:cNvPr id="153" name="Conector: angular 152">
            <a:extLst>
              <a:ext uri="{FF2B5EF4-FFF2-40B4-BE49-F238E27FC236}">
                <a16:creationId xmlns:a16="http://schemas.microsoft.com/office/drawing/2014/main" id="{8ED42B20-E0FF-414D-86FF-A9107088AF3B}"/>
              </a:ext>
            </a:extLst>
          </p:cNvPr>
          <p:cNvCxnSpPr>
            <a:cxnSpLocks/>
          </p:cNvCxnSpPr>
          <p:nvPr/>
        </p:nvCxnSpPr>
        <p:spPr>
          <a:xfrm flipV="1">
            <a:off x="9587184" y="2884711"/>
            <a:ext cx="952747" cy="543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F841DE86-3AD5-467F-AD15-567CCC2917D0}"/>
              </a:ext>
            </a:extLst>
          </p:cNvPr>
          <p:cNvCxnSpPr>
            <a:cxnSpLocks/>
          </p:cNvCxnSpPr>
          <p:nvPr/>
        </p:nvCxnSpPr>
        <p:spPr>
          <a:xfrm>
            <a:off x="9587184" y="3857890"/>
            <a:ext cx="931365" cy="5507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n 1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94DAD94-CE93-4D45-002E-03216874E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30" y="2981215"/>
            <a:ext cx="1885950" cy="1276350"/>
          </a:xfrm>
          <a:prstGeom prst="rect">
            <a:avLst/>
          </a:prstGeom>
        </p:spPr>
      </p:pic>
      <p:pic>
        <p:nvPicPr>
          <p:cNvPr id="18" name="Imagen 1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6C12C5A-53F5-8DAE-8890-EE523C4C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40" y="2507644"/>
            <a:ext cx="1382172" cy="935409"/>
          </a:xfrm>
          <a:prstGeom prst="rect">
            <a:avLst/>
          </a:prstGeom>
        </p:spPr>
      </p:pic>
      <p:pic>
        <p:nvPicPr>
          <p:cNvPr id="20" name="Imagen 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9EF351C-70C9-DFC3-F25D-EA6BCDC03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40" y="3970253"/>
            <a:ext cx="1382172" cy="935409"/>
          </a:xfrm>
          <a:prstGeom prst="rect">
            <a:avLst/>
          </a:prstGeom>
        </p:spPr>
      </p:pic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BEF44F3-9F5D-5706-FD6B-B9E9CAC8ED06}"/>
              </a:ext>
            </a:extLst>
          </p:cNvPr>
          <p:cNvSpPr/>
          <p:nvPr/>
        </p:nvSpPr>
        <p:spPr>
          <a:xfrm>
            <a:off x="3981871" y="1545481"/>
            <a:ext cx="1155108" cy="568538"/>
          </a:xfrm>
          <a:prstGeom prst="roundRect">
            <a:avLst/>
          </a:prstGeom>
          <a:gradFill rotWithShape="1">
            <a:gsLst>
              <a:gs pos="0">
                <a:srgbClr val="0091EA">
                  <a:tint val="50000"/>
                  <a:satMod val="300000"/>
                </a:srgbClr>
              </a:gs>
              <a:gs pos="35000">
                <a:srgbClr val="0091EA">
                  <a:tint val="37000"/>
                  <a:satMod val="300000"/>
                </a:srgbClr>
              </a:gs>
              <a:gs pos="100000">
                <a:srgbClr val="0091EA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91EA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oboto Slab" panose="020B0604020202020204" charset="0"/>
                <a:ea typeface="Roboto Slab" panose="020B0604020202020204" charset="0"/>
                <a:cs typeface="+mn-cs"/>
              </a:rPr>
              <a:t>ADSL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F5AE7441-C382-C940-61D8-6D0CB63120D9}"/>
              </a:ext>
            </a:extLst>
          </p:cNvPr>
          <p:cNvSpPr/>
          <p:nvPr/>
        </p:nvSpPr>
        <p:spPr>
          <a:xfrm>
            <a:off x="3983417" y="2711219"/>
            <a:ext cx="1155108" cy="568538"/>
          </a:xfrm>
          <a:prstGeom prst="roundRect">
            <a:avLst/>
          </a:prstGeom>
          <a:gradFill rotWithShape="1">
            <a:gsLst>
              <a:gs pos="0">
                <a:srgbClr val="ACDBF8">
                  <a:tint val="50000"/>
                  <a:satMod val="300000"/>
                </a:srgbClr>
              </a:gs>
              <a:gs pos="35000">
                <a:srgbClr val="ACDBF8">
                  <a:tint val="37000"/>
                  <a:satMod val="300000"/>
                </a:srgbClr>
              </a:gs>
              <a:gs pos="100000">
                <a:srgbClr val="ACDBF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CDBF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oboto Slab" panose="020B0604020202020204" charset="0"/>
                <a:ea typeface="Roboto Slab" panose="020B0604020202020204" charset="0"/>
                <a:cs typeface="+mn-cs"/>
              </a:rPr>
              <a:t>MPLS</a:t>
            </a: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6534A8D-2790-DA5D-560E-F8C603944C0C}"/>
              </a:ext>
            </a:extLst>
          </p:cNvPr>
          <p:cNvSpPr/>
          <p:nvPr/>
        </p:nvSpPr>
        <p:spPr>
          <a:xfrm>
            <a:off x="3967542" y="3857890"/>
            <a:ext cx="1155108" cy="568538"/>
          </a:xfrm>
          <a:prstGeom prst="roundRect">
            <a:avLst/>
          </a:prstGeom>
          <a:gradFill rotWithShape="1">
            <a:gsLst>
              <a:gs pos="0">
                <a:srgbClr val="607D8B">
                  <a:tint val="50000"/>
                  <a:satMod val="300000"/>
                </a:srgbClr>
              </a:gs>
              <a:gs pos="35000">
                <a:srgbClr val="607D8B">
                  <a:tint val="37000"/>
                  <a:satMod val="300000"/>
                </a:srgbClr>
              </a:gs>
              <a:gs pos="100000">
                <a:srgbClr val="607D8B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607D8B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oboto Slab" panose="020B0604020202020204" charset="0"/>
                <a:ea typeface="Roboto Slab" panose="020B0604020202020204" charset="0"/>
                <a:cs typeface="+mn-cs"/>
              </a:rPr>
              <a:t>FO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8595715-BFDE-EB37-34CE-F99A4127FC1F}"/>
              </a:ext>
            </a:extLst>
          </p:cNvPr>
          <p:cNvSpPr/>
          <p:nvPr/>
        </p:nvSpPr>
        <p:spPr>
          <a:xfrm>
            <a:off x="3987369" y="5052291"/>
            <a:ext cx="1155108" cy="568538"/>
          </a:xfrm>
          <a:prstGeom prst="roundRect">
            <a:avLst/>
          </a:prstGeom>
          <a:gradFill rotWithShape="1">
            <a:gsLst>
              <a:gs pos="0">
                <a:srgbClr val="263238">
                  <a:tint val="50000"/>
                  <a:satMod val="300000"/>
                </a:srgbClr>
              </a:gs>
              <a:gs pos="35000">
                <a:srgbClr val="263238">
                  <a:tint val="37000"/>
                  <a:satMod val="300000"/>
                </a:srgbClr>
              </a:gs>
              <a:gs pos="100000">
                <a:srgbClr val="263238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63238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Roboto Slab" panose="020B0604020202020204" charset="0"/>
                <a:ea typeface="Roboto Slab" panose="020B0604020202020204" charset="0"/>
                <a:cs typeface="+mn-cs"/>
              </a:rPr>
              <a:t>3G/4G</a:t>
            </a:r>
          </a:p>
        </p:txBody>
      </p:sp>
      <p:pic>
        <p:nvPicPr>
          <p:cNvPr id="2" name="Google Shape;169;p36">
            <a:extLst>
              <a:ext uri="{FF2B5EF4-FFF2-40B4-BE49-F238E27FC236}">
                <a16:creationId xmlns:a16="http://schemas.microsoft.com/office/drawing/2014/main" id="{2351C954-E529-772E-185D-BD96854CA3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352" y="6404615"/>
            <a:ext cx="1141328" cy="307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0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7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7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1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7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7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  <p:bldP spid="10" grpId="0"/>
      <p:bldP spid="9" grpId="0" animBg="1"/>
      <p:bldP spid="68" grpId="0"/>
      <p:bldP spid="70" grpId="0"/>
      <p:bldP spid="71" grpId="0"/>
      <p:bldP spid="138" grpId="0"/>
      <p:bldP spid="147" grpId="0"/>
      <p:bldP spid="149" grpId="0"/>
      <p:bldP spid="49" grpId="0" animBg="1"/>
      <p:bldP spid="50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69;p36">
            <a:extLst>
              <a:ext uri="{FF2B5EF4-FFF2-40B4-BE49-F238E27FC236}">
                <a16:creationId xmlns:a16="http://schemas.microsoft.com/office/drawing/2014/main" id="{72FA6350-3550-274D-566E-47553A9555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52" y="6404617"/>
            <a:ext cx="1141328" cy="3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18A41-D038-D082-0470-93022B4837EC}"/>
              </a:ext>
            </a:extLst>
          </p:cNvPr>
          <p:cNvSpPr txBox="1">
            <a:spLocks/>
          </p:cNvSpPr>
          <p:nvPr/>
        </p:nvSpPr>
        <p:spPr>
          <a:xfrm>
            <a:off x="2023396" y="678309"/>
            <a:ext cx="5348223" cy="543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Traffic Shaper (QoS)</a:t>
            </a:r>
            <a:endParaRPr lang="en-US" dirty="0"/>
          </a:p>
        </p:txBody>
      </p:sp>
      <p:sp>
        <p:nvSpPr>
          <p:cNvPr id="4" name="Google Shape;724;p5">
            <a:extLst>
              <a:ext uri="{FF2B5EF4-FFF2-40B4-BE49-F238E27FC236}">
                <a16:creationId xmlns:a16="http://schemas.microsoft.com/office/drawing/2014/main" id="{76AED0F1-5429-D94A-A008-575F2D87AD70}"/>
              </a:ext>
            </a:extLst>
          </p:cNvPr>
          <p:cNvSpPr txBox="1">
            <a:spLocks/>
          </p:cNvSpPr>
          <p:nvPr/>
        </p:nvSpPr>
        <p:spPr>
          <a:xfrm flipH="1">
            <a:off x="6870508" y="1218829"/>
            <a:ext cx="4804986" cy="121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497412" indent="-28575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/>
                </a:solidFill>
              </a:rPr>
              <a:t>Establecimiento de un ancho de banda máximo para limitar, o bien un ancho de banda mínimo para garantizar la disponibilidad del enlace.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646D6B-DA67-BD29-C00B-E4790F017724}"/>
              </a:ext>
            </a:extLst>
          </p:cNvPr>
          <p:cNvSpPr txBox="1"/>
          <p:nvPr/>
        </p:nvSpPr>
        <p:spPr>
          <a:xfrm>
            <a:off x="247306" y="1627836"/>
            <a:ext cx="4804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MODULACIÓN</a:t>
            </a:r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ANCHO DE BANDA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45AB9B-2369-3394-E992-30DFECD0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6" y="2240868"/>
            <a:ext cx="6637077" cy="361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720C09-5809-4AC3-8D70-ED804CBC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43" y="3459892"/>
            <a:ext cx="4352404" cy="2397581"/>
          </a:xfrm>
          <a:prstGeom prst="rect">
            <a:avLst/>
          </a:prstGeom>
        </p:spPr>
      </p:pic>
      <p:sp>
        <p:nvSpPr>
          <p:cNvPr id="6" name="Google Shape;724;p5">
            <a:extLst>
              <a:ext uri="{FF2B5EF4-FFF2-40B4-BE49-F238E27FC236}">
                <a16:creationId xmlns:a16="http://schemas.microsoft.com/office/drawing/2014/main" id="{9CF54E48-04A0-D384-3F49-A4F0CAEB4A16}"/>
              </a:ext>
            </a:extLst>
          </p:cNvPr>
          <p:cNvSpPr txBox="1">
            <a:spLocks/>
          </p:cNvSpPr>
          <p:nvPr/>
        </p:nvSpPr>
        <p:spPr>
          <a:xfrm flipH="1">
            <a:off x="8162392" y="5790401"/>
            <a:ext cx="2994892" cy="61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211662" indent="0">
              <a:buClr>
                <a:schemeClr val="accent5">
                  <a:lumMod val="75000"/>
                </a:schemeClr>
              </a:buClr>
              <a:buNone/>
            </a:pPr>
            <a:r>
              <a:rPr lang="es-MX" sz="2000" dirty="0" err="1">
                <a:solidFill>
                  <a:schemeClr val="tx1"/>
                </a:solidFill>
              </a:rPr>
              <a:t>Configuracion</a:t>
            </a:r>
            <a:r>
              <a:rPr lang="es-MX" sz="2000" dirty="0">
                <a:solidFill>
                  <a:schemeClr val="tx1"/>
                </a:solidFill>
              </a:rPr>
              <a:t> en </a:t>
            </a:r>
            <a:r>
              <a:rPr lang="es-MX" sz="2000" dirty="0" err="1">
                <a:solidFill>
                  <a:schemeClr val="tx1"/>
                </a:solidFill>
              </a:rPr>
              <a:t>Fortigate</a:t>
            </a:r>
            <a:endParaRPr lang="es-MX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5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GOIT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IT" id="{76215FFE-9B20-45EC-9DE5-11169938ACDA}" vid="{9E3DFC8A-7E22-47AE-BB8B-97B89BF6F992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3b7c1e-58c7-4994-9539-c4d435c8e735}" enabled="0" method="" siteId="{fd3b7c1e-58c7-4994-9539-c4d435c8e73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GOIT</Template>
  <TotalTime>2463</TotalTime>
  <Words>862</Words>
  <Application>Microsoft Office PowerPoint</Application>
  <PresentationFormat>Panorámica</PresentationFormat>
  <Paragraphs>161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38" baseType="lpstr">
      <vt:lpstr>Abel</vt:lpstr>
      <vt:lpstr>Arial</vt:lpstr>
      <vt:lpstr>Arial MT</vt:lpstr>
      <vt:lpstr>Calibri</vt:lpstr>
      <vt:lpstr>Dosis</vt:lpstr>
      <vt:lpstr>Dosis Light</vt:lpstr>
      <vt:lpstr>Fira Sans Condensed ExtraLight</vt:lpstr>
      <vt:lpstr>Josefin Sans</vt:lpstr>
      <vt:lpstr>Proxima Nova</vt:lpstr>
      <vt:lpstr>Proxima Nova Semibold</vt:lpstr>
      <vt:lpstr>Roboto Slab</vt:lpstr>
      <vt:lpstr>Staatliches</vt:lpstr>
      <vt:lpstr>Times New Roman</vt:lpstr>
      <vt:lpstr>Wingdings</vt:lpstr>
      <vt:lpstr>GOIT</vt:lpstr>
      <vt:lpstr>SlidesGo Final Pages</vt:lpstr>
      <vt:lpstr>1_Slidesgo Final Pages</vt:lpstr>
      <vt:lpstr>SDWAN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Leandro Pacheco Caero</dc:creator>
  <cp:lastModifiedBy>Rene Fernandez</cp:lastModifiedBy>
  <cp:revision>25</cp:revision>
  <dcterms:created xsi:type="dcterms:W3CDTF">2022-05-16T15:34:31Z</dcterms:created>
  <dcterms:modified xsi:type="dcterms:W3CDTF">2025-06-12T19:42:09Z</dcterms:modified>
</cp:coreProperties>
</file>