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9" r:id="rId4"/>
    <p:sldId id="262" r:id="rId5"/>
    <p:sldId id="261" r:id="rId6"/>
    <p:sldId id="258" r:id="rId7"/>
    <p:sldId id="263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7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9476D4-B7B7-4DA6-BC35-DA41B1B87E6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92E57E3-48E4-4C8E-A828-CAA9423DEF8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272" y="5949280"/>
            <a:ext cx="1954088" cy="740792"/>
          </a:xfrm>
        </p:spPr>
        <p:txBody>
          <a:bodyPr>
            <a:normAutofit/>
          </a:bodyPr>
          <a:lstStyle/>
          <a:p>
            <a:r>
              <a:rPr lang="id-ID" sz="1800" dirty="0" smtClean="0"/>
              <a:t>TA </a:t>
            </a:r>
            <a:r>
              <a:rPr lang="id-ID" sz="1800" dirty="0" smtClean="0"/>
              <a:t>2018/2019</a:t>
            </a:r>
            <a:endParaRPr lang="id-ID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933056"/>
            <a:ext cx="6324600" cy="1828800"/>
          </a:xfrm>
        </p:spPr>
        <p:txBody>
          <a:bodyPr/>
          <a:lstStyle/>
          <a:p>
            <a:pPr algn="ctr"/>
            <a:r>
              <a:rPr lang="id-ID" dirty="0" smtClean="0"/>
              <a:t>RAJA REZKI TARIHORAN</a:t>
            </a:r>
            <a:br>
              <a:rPr lang="id-ID" dirty="0" smtClean="0"/>
            </a:br>
            <a:r>
              <a:rPr lang="id-ID" dirty="0" smtClean="0"/>
              <a:t>RONI W SIMANJUNTAK</a:t>
            </a:r>
            <a:endParaRPr lang="id-ID" dirty="0"/>
          </a:p>
        </p:txBody>
      </p:sp>
      <p:sp>
        <p:nvSpPr>
          <p:cNvPr id="4" name="Down Ribbon 3"/>
          <p:cNvSpPr/>
          <p:nvPr/>
        </p:nvSpPr>
        <p:spPr>
          <a:xfrm>
            <a:off x="323528" y="1124744"/>
            <a:ext cx="6408712" cy="1368152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dirty="0" smtClean="0">
              <a:solidFill>
                <a:schemeClr val="bg1"/>
              </a:solidFill>
            </a:endParaRPr>
          </a:p>
          <a:p>
            <a:pPr algn="ctr"/>
            <a:r>
              <a:rPr lang="id-ID" sz="3200" dirty="0" smtClean="0">
                <a:solidFill>
                  <a:schemeClr val="bg1"/>
                </a:solidFill>
              </a:rPr>
              <a:t>HEALTH</a:t>
            </a:r>
          </a:p>
          <a:p>
            <a:pPr algn="ctr"/>
            <a:endParaRPr lang="id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05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600" y="1052736"/>
            <a:ext cx="7560840" cy="5472608"/>
          </a:xfrm>
          <a:prstGeom prst="roundRect">
            <a:avLst>
              <a:gd name="adj" fmla="val 652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I cut myself pretty badly with a knife. I think I need stitches.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Come inside so the triage nurse can stop the bleeding.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I was just preparing dinner and my hand slipped.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This cut does need stitches, but I stopped the 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bleeding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for now.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Will you give me stitches right now?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No, since the bleeding has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stopped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you have to wait in the Emergency Room waiting area.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What do I do while waiting?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Fill out these registration forms.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When will I get my hand stitched up?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Here in the ER we take care of people based on how bad their injury is.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I was here before many of these other people.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Some of them are in worse shape than you</a:t>
            </a:r>
            <a:endParaRPr lang="id-ID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188640"/>
            <a:ext cx="540060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arial"/>
              </a:rPr>
              <a:t>3. Going to an Emergency Room</a:t>
            </a:r>
            <a:endParaRPr lang="id-ID" b="1" i="0" dirty="0" smtClean="0">
              <a:solidFill>
                <a:srgbClr val="000000"/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1132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3688" y="3068960"/>
            <a:ext cx="5544616" cy="1980220"/>
          </a:xfrm>
          <a:prstGeom prst="roundRect">
            <a:avLst>
              <a:gd name="adj" fmla="val 2596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I was just preparing dinner and my hand slipped.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This cut does need stitches, but I stopped the 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bleeding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for now.</a:t>
            </a:r>
            <a:endParaRPr lang="id-ID" sz="1400" b="1" dirty="0" smtClean="0">
              <a:latin typeface="Arial" pitchFamily="34" charset="0"/>
              <a:cs typeface="Arial" pitchFamily="34" charset="0"/>
            </a:endParaRPr>
          </a:p>
          <a:p>
            <a:endParaRPr lang="id-ID" sz="1400" b="1" dirty="0">
              <a:latin typeface="Arial" pitchFamily="34" charset="0"/>
              <a:cs typeface="Arial" pitchFamily="34" charset="0"/>
            </a:endParaRPr>
          </a:p>
          <a:p>
            <a:r>
              <a:rPr lang="id-ID" sz="1400" b="1" dirty="0" smtClean="0">
                <a:latin typeface="Arial" pitchFamily="34" charset="0"/>
                <a:cs typeface="Arial" pitchFamily="34" charset="0"/>
              </a:rPr>
              <a:t>Analisa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1400" b="1" dirty="0" smtClean="0">
                <a:latin typeface="Arial" pitchFamily="34" charset="0"/>
                <a:cs typeface="Arial" pitchFamily="34" charset="0"/>
              </a:rPr>
              <a:t>present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1400" b="1" dirty="0" smtClean="0">
                <a:latin typeface="Arial" pitchFamily="34" charset="0"/>
                <a:cs typeface="Arial" pitchFamily="34" charset="0"/>
              </a:rPr>
              <a:t>To describe she stopped the bleeding because that cut.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5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600" y="1052736"/>
            <a:ext cx="7560840" cy="5472608"/>
          </a:xfrm>
          <a:prstGeom prst="roundRect">
            <a:avLst>
              <a:gd name="adj" fmla="val 652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What brings you in to see me today?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I'm here for my annual check-up.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Well, the nurse already took your blood pressure and she said it looks a little high.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That could be related to my thyroid medication.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That could be it. Let me listen to your heartbeat.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Does it sound good, doctor?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Sounds nice and strong to me.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I am 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concerned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about some pain I've been having in my knee.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Are you very physically active?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I'm training to run the marathon.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That puts a lot of pressure on your knees.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I hope I don't have to stop training.</a:t>
            </a:r>
            <a:endParaRPr lang="id-ID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188640"/>
            <a:ext cx="540060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0" dirty="0" smtClean="0">
                <a:solidFill>
                  <a:srgbClr val="000000"/>
                </a:solidFill>
                <a:effectLst/>
                <a:latin typeface="arial"/>
              </a:rPr>
              <a:t>18. Physical Check-up</a:t>
            </a:r>
            <a:endParaRPr lang="id-ID" b="1" i="0" dirty="0" smtClean="0">
              <a:solidFill>
                <a:srgbClr val="000000"/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316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67" y="2906942"/>
            <a:ext cx="5544616" cy="1980220"/>
          </a:xfrm>
          <a:prstGeom prst="roundRect">
            <a:avLst>
              <a:gd name="adj" fmla="val 2596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A: Sounds nice and strong to me.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B: I am 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concerned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about some pain I've been having in my knee.</a:t>
            </a:r>
            <a:endParaRPr lang="id-ID" sz="1400" b="1" dirty="0" smtClean="0">
              <a:latin typeface="Arial" pitchFamily="34" charset="0"/>
              <a:cs typeface="Arial" pitchFamily="34" charset="0"/>
            </a:endParaRPr>
          </a:p>
          <a:p>
            <a:endParaRPr lang="id-ID" sz="1400" b="1" dirty="0">
              <a:latin typeface="Arial" pitchFamily="34" charset="0"/>
              <a:cs typeface="Arial" pitchFamily="34" charset="0"/>
            </a:endParaRPr>
          </a:p>
          <a:p>
            <a:r>
              <a:rPr lang="id-ID" sz="1400" b="1" dirty="0" smtClean="0">
                <a:latin typeface="Arial" pitchFamily="34" charset="0"/>
                <a:cs typeface="Arial" pitchFamily="34" charset="0"/>
              </a:rPr>
              <a:t>Analisa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1400" b="1" dirty="0" smtClean="0">
                <a:latin typeface="Arial" pitchFamily="34" charset="0"/>
                <a:cs typeface="Arial" pitchFamily="34" charset="0"/>
              </a:rPr>
              <a:t>past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1400" b="1" dirty="0" smtClean="0">
                <a:latin typeface="Arial" pitchFamily="34" charset="0"/>
                <a:cs typeface="Arial" pitchFamily="34" charset="0"/>
              </a:rPr>
              <a:t>To give feeling  he concerned he have some pain in his knee.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20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600" y="1052736"/>
            <a:ext cx="7560840" cy="5472608"/>
          </a:xfrm>
          <a:prstGeom prst="roundRect">
            <a:avLst>
              <a:gd name="adj" fmla="val 652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A: Your blood pressure is very high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3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: What does high blood pressure mean?</a:t>
            </a:r>
          </a:p>
          <a:p>
            <a:endParaRPr lang="en-US" sz="1300" b="1" dirty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A: High blood pressure or hypertension means that there is a lot of pressure on your arteries.</a:t>
            </a:r>
          </a:p>
          <a:p>
            <a:endParaRPr lang="en-US" sz="1300" b="1" dirty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B: That doesn't sound very good.</a:t>
            </a:r>
          </a:p>
          <a:p>
            <a:endParaRPr lang="en-US" sz="1300" b="1" dirty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A: It isn't very good because it means you are at higher risk to develop heart disease.</a:t>
            </a:r>
          </a:p>
          <a:p>
            <a:endParaRPr lang="en-US" sz="1300" b="1" dirty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B: I feel fine, though.</a:t>
            </a:r>
          </a:p>
          <a:p>
            <a:endParaRPr lang="en-US" sz="1300" b="1" dirty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A: High blood pressure is </a:t>
            </a:r>
            <a:r>
              <a:rPr lang="en-US" sz="1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called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 a silent killer.</a:t>
            </a:r>
          </a:p>
          <a:p>
            <a:endParaRPr lang="en-US" sz="1300" b="1" dirty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B: What causes high blood pressure?</a:t>
            </a:r>
          </a:p>
          <a:p>
            <a:endParaRPr lang="en-US" sz="1300" b="1" dirty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A: It could be the sign of some other diseases.</a:t>
            </a:r>
          </a:p>
          <a:p>
            <a:endParaRPr lang="en-US" sz="1300" b="1" dirty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B: I am already taking medication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3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: You should tell me the medications you are taking because some meds cause high blood pressure.</a:t>
            </a:r>
          </a:p>
          <a:p>
            <a:endParaRPr lang="en-US" sz="1300" b="1" dirty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B: I'd better change my lifestyle.</a:t>
            </a:r>
          </a:p>
          <a:p>
            <a:endParaRPr lang="id-ID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188640"/>
            <a:ext cx="540060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000000"/>
                </a:solidFill>
                <a:latin typeface="arial"/>
              </a:rPr>
              <a:t>16. Blood Pressure</a:t>
            </a:r>
            <a:endParaRPr lang="id-ID" b="1" i="0" dirty="0">
              <a:solidFill>
                <a:srgbClr val="000000"/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0633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67" y="2906942"/>
            <a:ext cx="5544616" cy="2106234"/>
          </a:xfrm>
          <a:prstGeom prst="roundRect">
            <a:avLst>
              <a:gd name="adj" fmla="val 2596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A: High blood pressure is </a:t>
            </a:r>
            <a:r>
              <a:rPr lang="en-US" sz="1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called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a silent killer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B: What causes high blood pressure?</a:t>
            </a:r>
          </a:p>
          <a:p>
            <a:endParaRPr lang="id-ID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id-ID" sz="1400" b="1" dirty="0" smtClean="0">
                <a:latin typeface="Arial" pitchFamily="34" charset="0"/>
                <a:cs typeface="Arial" pitchFamily="34" charset="0"/>
              </a:rPr>
              <a:t>Analisa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1400" b="1" dirty="0" smtClean="0">
                <a:latin typeface="Arial" pitchFamily="34" charset="0"/>
                <a:cs typeface="Arial" pitchFamily="34" charset="0"/>
              </a:rPr>
              <a:t>past</a:t>
            </a:r>
            <a:endParaRPr lang="id-ID" sz="14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d-ID" sz="1400" b="1" dirty="0" smtClean="0">
                <a:latin typeface="Arial" pitchFamily="34" charset="0"/>
                <a:cs typeface="Arial" pitchFamily="34" charset="0"/>
              </a:rPr>
              <a:t>To describe </a:t>
            </a:r>
            <a:r>
              <a:rPr lang="id-ID" sz="1400" b="1" dirty="0" smtClean="0">
                <a:latin typeface="Arial" pitchFamily="34" charset="0"/>
                <a:cs typeface="Arial" pitchFamily="34" charset="0"/>
              </a:rPr>
              <a:t>his  high blood is very danger because it can make the patient die anytime, and its called a silent killer.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63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122</TotalTime>
  <Words>582</Words>
  <Application>Microsoft Office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RAJA REZKI TARIHORAN RONI W SIMANJUNTAK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Galeri</dc:creator>
  <cp:lastModifiedBy>Galeri</cp:lastModifiedBy>
  <cp:revision>29</cp:revision>
  <dcterms:created xsi:type="dcterms:W3CDTF">2019-05-08T01:56:47Z</dcterms:created>
  <dcterms:modified xsi:type="dcterms:W3CDTF">2019-05-09T09:27:35Z</dcterms:modified>
</cp:coreProperties>
</file>