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137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21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86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2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1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4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7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81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49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12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4299-B65A-4453-B2AE-5EF028D82D0D}" type="datetimeFigureOut">
              <a:rPr lang="fr-FR" smtClean="0"/>
              <a:t>10/09/2020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3675-359E-4AA3-B46E-CDC73F5658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97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331640" y="119675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Test </a:t>
            </a:r>
            <a:r>
              <a:rPr lang="fr-FR" dirty="0" err="1" smtClean="0"/>
              <a:t>ppt</a:t>
            </a:r>
            <a:r>
              <a:rPr lang="fr-FR" dirty="0" smtClean="0"/>
              <a:t> dans </a:t>
            </a:r>
            <a:r>
              <a:rPr lang="fr-FR" dirty="0" err="1" smtClean="0"/>
              <a:t>markdown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87624" y="1916832"/>
            <a:ext cx="338437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3419872" y="1566084"/>
            <a:ext cx="3240360" cy="20069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24424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4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cecile</dc:creator>
  <cp:lastModifiedBy>cecile</cp:lastModifiedBy>
  <cp:revision>2</cp:revision>
  <dcterms:created xsi:type="dcterms:W3CDTF">2020-09-10T20:55:23Z</dcterms:created>
  <dcterms:modified xsi:type="dcterms:W3CDTF">2020-09-11T21:30:15Z</dcterms:modified>
</cp:coreProperties>
</file>