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Proyecto Carpooling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Jhonatan Villarreal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61" y="5355896"/>
            <a:ext cx="1429539" cy="15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Descripción del proyecto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Carpooling es una práctica que está en auge en las grandes ciudades del mundo: cuida el ambiente, reduce el tráfico y genera ahorro a sus usuarios. En resumen, se realiza carpooling cuando un grupo de dos o más personas viajan juntas en un vehículo privado para llegar a un destino común, generalmente trayectos que se realizan de forma periódica como, por ejemplo, ir a trabajar.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61" y="5355896"/>
            <a:ext cx="1429539" cy="15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Alcance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Nuestro proyecto estará dirigido para la Universidad de San Buenaventura, sede de Bogotá, con el cual nos comprometemos a realizar una aplicación móvil, que permita hacer uso del carpooling para los miembros de la comunidad.</a:t>
            </a:r>
            <a:endParaRPr lang="en-US" dirty="0"/>
          </a:p>
          <a:p>
            <a:r>
              <a:rPr lang="es-CO" dirty="0"/>
              <a:t>El proyecto por cuestiones de tiempo va a permitir la creación, modificación, eliminación y consulta de rutas.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461" y="5355896"/>
            <a:ext cx="1429539" cy="15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38" y="1246909"/>
            <a:ext cx="8712048" cy="4548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61" y="5355896"/>
            <a:ext cx="1429539" cy="15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144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Proyecto Carpooling </vt:lpstr>
      <vt:lpstr>Descripción del proyecto </vt:lpstr>
      <vt:lpstr>Alcance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Carpooling</dc:title>
  <dc:creator>User</dc:creator>
  <cp:lastModifiedBy>JHONATAN MAURICIO VILLARREAL CORREDOR</cp:lastModifiedBy>
  <cp:revision>3</cp:revision>
  <dcterms:created xsi:type="dcterms:W3CDTF">2020-10-22T14:17:33Z</dcterms:created>
  <dcterms:modified xsi:type="dcterms:W3CDTF">2023-07-22T15:40:29Z</dcterms:modified>
</cp:coreProperties>
</file>