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aafa3c3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aafa3c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baafa3c3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baafa3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aafa3c38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aafa3c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aafa3c38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aafa3c3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aafa3c3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aafa3c3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8524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Biblioteca Virtual IFPI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552715"/>
            <a:ext cx="82221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Jhonatas Gomes Ribeiro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Lucas Pacheco de Souza Setubal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Mateus Santos Luz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125" y="0"/>
            <a:ext cx="1046874" cy="16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424775" y="1671750"/>
            <a:ext cx="37194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CLIENTES: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pt-BR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Smiley N. Nunes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pt-BR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João André B. Santana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pt-BR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Lucas Maciel da Silva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125" y="0"/>
            <a:ext cx="1046874" cy="16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Minimundo</a:t>
            </a:r>
            <a:endParaRPr b="1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Objetivo</a:t>
            </a:r>
            <a:r>
              <a:rPr lang="pt-BR" sz="2000">
                <a:solidFill>
                  <a:schemeClr val="dk2"/>
                </a:solidFill>
              </a:rPr>
              <a:t>: Proporcionar melhor acesso a educação e estimular a leitura à distância.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O aluno poderá criar uma conta de usuário com sua matrícula ativa e seu nome. Ele pode reservar livros somente em formato PDF. </a:t>
            </a:r>
            <a:r>
              <a:rPr lang="pt-BR" sz="2000">
                <a:solidFill>
                  <a:schemeClr val="dk2"/>
                </a:solidFill>
              </a:rPr>
              <a:t>Reservas em formato PDF serão acessadas pelo aluno utilizando sua matrícula e somente online no site.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125" y="0"/>
            <a:ext cx="1046874" cy="16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Minimundo</a:t>
            </a:r>
            <a:endParaRPr b="1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O aluno não terá acesso a download, e a quantidade de livros por reserva será com limite de 3 unidades. Prazo de cada reserva será de 15 dias, após o prazo de 15 dias, o livro será removido da sessão do usuário. O limite de reservas por mês é de 2 vezes.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O gerenciamento será administrado por um administrador do IFPI no qual terá acesso a funções como atualizar a biblioteca.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125" y="0"/>
            <a:ext cx="1046874" cy="16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Funcionais</a:t>
            </a:r>
            <a:endParaRPr b="1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1 - O sistema deverá permitir que o aluno crie uma conta com sua matricula.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2 - O sistema deverá permitir que o aluno faça reservas.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3 - O sistema deverá controlar o prazo de reservas dos livros feita por o aluno.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4 - O sistema deverá fazer a exclusão dos livros após a expiração do prazo da reserva do livro.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5 - O sistema deverá permitir que o administrador atualize os livros.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125" y="0"/>
            <a:ext cx="1046874" cy="16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Funcionais</a:t>
            </a:r>
            <a:endParaRPr b="1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6 - O sistema deverá permitir que o administrador exclua os livros.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7 - O sistema deverá permitir que o administrador exclua contas.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8 - O sistema deverá permitir que o usuário adicione um livro aos favoritos.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9 - O sistema deverá permitir que o usuário pesquise os livros.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RF 10 - O sistema deverá permitir que o usuário acesse sua conta por qualquer dispositivo utilizando sua matricula e senha.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125" y="0"/>
            <a:ext cx="1046874" cy="16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13" y="0"/>
            <a:ext cx="88919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125" y="0"/>
            <a:ext cx="1046874" cy="16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38" y="0"/>
            <a:ext cx="791453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877" y="0"/>
            <a:ext cx="1000126" cy="16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125" y="0"/>
            <a:ext cx="1046874" cy="16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