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5691D7-71CD-460D-A72E-9A9E5F198AD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93C721A-9748-4127-A1BB-28AE6B597EA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7B72BE-C32D-4F87-89BD-874FBD530A2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67711B-A8EF-44B7-957F-B7CE9861501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C5BBA2C-DC5A-4251-9A63-8E5F63EA33A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1EA017-F18C-4A83-ACFD-4CCF0AC33A3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AD25CE-3D30-4DF3-9457-F0BC16CC242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1F747-5B10-4567-90B2-435064B2A82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19E63A-F335-4C52-8508-2BD37C58E14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07AEE7-7E46-478E-A26E-FC2F17F6E67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F567D4-CDEA-4BD3-A870-57E41C83326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8C7BC0D-F5CB-4CC2-ADC7-4EF07EBC202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7A5AA2-9C70-4F59-926A-F415CF10819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3E46BC-CD28-432E-8936-EAB410229DA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054A11-CFB9-416C-B949-CA32EF5E0150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2;p9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oogle Shape;63;p9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62" name="Google Shape;64;p9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Google Shape;65;p9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C44EC3-F2F6-498D-BA4C-CF5C41590F9D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50E288-CB01-4F10-81D8-697AB2745CE5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71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5537E9-3074-47ED-A991-E3ABD0F7DFDD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80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E8D209-F742-4BD2-B195-182AAFF534E0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89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31F1C6-FAC4-499E-8DA2-D434FB1FBA6F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734040"/>
            <a:ext cx="7688160" cy="124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381"/>
          </a:bodyPr>
          <a:p>
            <a:pPr indent="0">
              <a:lnSpc>
                <a:spcPct val="100000"/>
              </a:lnSpc>
              <a:buNone/>
            </a:pPr>
            <a:r>
              <a:rPr b="1" lang="pt-BR" sz="8000" spc="-1" strike="noStrike">
                <a:solidFill>
                  <a:schemeClr val="lt1"/>
                </a:solidFill>
                <a:latin typeface="Raleway"/>
                <a:ea typeface="Raleway"/>
              </a:rPr>
              <a:t>xx%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273040"/>
            <a:ext cx="7688160" cy="158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70A2EE-82A7-4F31-BD5B-150EE1C3EE92}" type="slidenum">
              <a:rPr b="0" lang="pt-BR" sz="1000" spc="-1" strike="noStrike">
                <a:solidFill>
                  <a:schemeClr val="l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9E3B2B-EB1B-4FE8-9C60-A91DA25EA6CD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8;p3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17" name="Google Shape;19;p3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20;p3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0F2A27-79B4-494D-BB51-54B987C77CC7}" type="slidenum">
              <a:rPr b="0" lang="pt-BR" sz="1000" spc="-1" strike="noStrike">
                <a:solidFill>
                  <a:schemeClr val="l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3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76B846-4591-4FC9-910F-C2232C8303BF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2;p5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" name="Google Shape;33;p5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32" name="Google Shape;34;p5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35;p5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EBB4B3-9FF1-419A-ACA8-E8F7A1F489D9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3" name="Google Shape;43;p6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21DA84-5916-4BB4-BC55-6D3E1FB19869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50" name="Google Shape;50;p7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E53FEA-CEEE-4958-8C5A-A8601E3D2BE5}" type="slidenum">
              <a:rPr b="0" lang="pt-BR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6;p8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56" name="Google Shape;57;p8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58;p8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855706-2A94-4487-99EF-482ADFE72F67}" type="slidenum">
              <a:rPr b="0" lang="pt-BR" sz="1000" spc="-1" strike="noStrike">
                <a:solidFill>
                  <a:schemeClr val="lt1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720" y="1791360"/>
            <a:ext cx="7687800" cy="198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4266" lnSpcReduction="20000"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4200" spc="-1" strike="noStrike">
                <a:solidFill>
                  <a:schemeClr val="dk2"/>
                </a:solidFill>
                <a:latin typeface="Raleway"/>
                <a:ea typeface="Raleway"/>
              </a:rPr>
              <a:t>Introdução ao desenvolvimento Front End com Angular</a:t>
            </a:r>
            <a:br>
              <a:rPr sz="4200"/>
            </a:br>
            <a:endParaRPr b="1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772200" y="342000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2"/>
                </a:solidFill>
                <a:latin typeface="Lato"/>
                <a:ea typeface="Lato"/>
              </a:rPr>
              <a:t>Jhonatas Gomes Ribeiro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88;p13" descr=""/>
          <p:cNvPicPr/>
          <p:nvPr/>
        </p:nvPicPr>
        <p:blipFill>
          <a:blip r:embed="rId1"/>
          <a:stretch/>
        </p:blipFill>
        <p:spPr>
          <a:xfrm>
            <a:off x="7509960" y="486360"/>
            <a:ext cx="1557360" cy="134532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89;p13" descr=""/>
          <p:cNvPicPr/>
          <p:nvPr/>
        </p:nvPicPr>
        <p:blipFill>
          <a:blip r:embed="rId2"/>
          <a:stretch/>
        </p:blipFill>
        <p:spPr>
          <a:xfrm>
            <a:off x="3322440" y="812520"/>
            <a:ext cx="3055680" cy="693360"/>
          </a:xfrm>
          <a:prstGeom prst="rect">
            <a:avLst/>
          </a:prstGeom>
          <a:ln w="0">
            <a:noFill/>
          </a:ln>
        </p:spPr>
      </p:pic>
      <p:pic>
        <p:nvPicPr>
          <p:cNvPr id="100" name="Google Shape;90;p13" descr=""/>
          <p:cNvPicPr/>
          <p:nvPr/>
        </p:nvPicPr>
        <p:blipFill>
          <a:blip r:embed="rId3"/>
          <a:stretch/>
        </p:blipFill>
        <p:spPr>
          <a:xfrm>
            <a:off x="6755040" y="527040"/>
            <a:ext cx="754920" cy="126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5565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6554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2"/>
                </a:solidFill>
                <a:latin typeface="Tahoma"/>
                <a:ea typeface="Tahoma"/>
              </a:rPr>
              <a:t>Introdução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165800" cy="26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072" lnSpcReduction="10000"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2"/>
                </a:solidFill>
                <a:latin typeface="Lato"/>
                <a:ea typeface="Lato"/>
              </a:rPr>
              <a:t>O que é Angular?</a:t>
            </a: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chemeClr val="dk2"/>
                </a:solidFill>
                <a:latin typeface="Lato"/>
                <a:ea typeface="Lato"/>
              </a:rPr>
              <a:t>O Angular é um Framework desenvolvido pelo Google para criação de aplicações para web. É construído baseado em TypeScript e utiliza ‘Orientação a Objetos’ e ‘Orientação a Componentes’ para construção de interfaces web.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97;p14" descr=""/>
          <p:cNvPicPr/>
          <p:nvPr/>
        </p:nvPicPr>
        <p:blipFill>
          <a:blip r:embed="rId1"/>
          <a:stretch/>
        </p:blipFill>
        <p:spPr>
          <a:xfrm>
            <a:off x="7917840" y="62280"/>
            <a:ext cx="1177560" cy="101736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98;p14" descr=""/>
          <p:cNvPicPr/>
          <p:nvPr/>
        </p:nvPicPr>
        <p:blipFill>
          <a:blip r:embed="rId2"/>
          <a:stretch/>
        </p:blipFill>
        <p:spPr>
          <a:xfrm>
            <a:off x="0" y="0"/>
            <a:ext cx="2178360" cy="48636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99;p14" descr=""/>
          <p:cNvPicPr/>
          <p:nvPr/>
        </p:nvPicPr>
        <p:blipFill>
          <a:blip r:embed="rId3"/>
          <a:stretch/>
        </p:blipFill>
        <p:spPr>
          <a:xfrm>
            <a:off x="7379280" y="138600"/>
            <a:ext cx="516240" cy="8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5565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6554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2"/>
                </a:solidFill>
                <a:latin typeface="Tahoma"/>
                <a:ea typeface="Tahoma"/>
              </a:rPr>
              <a:t>Introdução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165800" cy="26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9555"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2"/>
                </a:solidFill>
                <a:latin typeface="Lato"/>
                <a:ea typeface="Lato"/>
              </a:rPr>
              <a:t>Por que o Angular é tão utilizado no mundo corporativo e grandes empresas?</a:t>
            </a: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chemeClr val="dk2"/>
                </a:solidFill>
                <a:latin typeface="Lato"/>
                <a:ea typeface="Lato"/>
              </a:rPr>
              <a:t>O Angular é comumente utilizado devido à sua robustez e conjunto de recursos abrangentes. A sua estrutura baseada em módulos permite a reutilização de componentes e manutenção de forma fácil. O uso do TypeScript como linguagem padrão fornece segurança devido à sua tipagem estática. O Angular também fornece aos desenvolvedores a integração com diversas bibliotecas de terceiros e também a sua biblioteca própria conhecida como Angular Material.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06;p15" descr=""/>
          <p:cNvPicPr/>
          <p:nvPr/>
        </p:nvPicPr>
        <p:blipFill>
          <a:blip r:embed="rId1"/>
          <a:stretch/>
        </p:blipFill>
        <p:spPr>
          <a:xfrm>
            <a:off x="7917840" y="62280"/>
            <a:ext cx="1177560" cy="101736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107;p15" descr=""/>
          <p:cNvPicPr/>
          <p:nvPr/>
        </p:nvPicPr>
        <p:blipFill>
          <a:blip r:embed="rId2"/>
          <a:stretch/>
        </p:blipFill>
        <p:spPr>
          <a:xfrm>
            <a:off x="0" y="0"/>
            <a:ext cx="2178360" cy="48636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108;p15" descr=""/>
          <p:cNvPicPr/>
          <p:nvPr/>
        </p:nvPicPr>
        <p:blipFill>
          <a:blip r:embed="rId3"/>
          <a:stretch/>
        </p:blipFill>
        <p:spPr>
          <a:xfrm>
            <a:off x="7379280" y="138600"/>
            <a:ext cx="516240" cy="8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9360" y="5565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6554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2"/>
                </a:solidFill>
                <a:latin typeface="Tahoma"/>
                <a:ea typeface="Tahoma"/>
              </a:rPr>
              <a:t>Introdução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165800" cy="26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9555"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2"/>
                </a:solidFill>
                <a:latin typeface="Lato"/>
                <a:ea typeface="Lato"/>
              </a:rPr>
              <a:t>Angular CLI</a:t>
            </a: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chemeClr val="dk2"/>
                </a:solidFill>
                <a:latin typeface="Lato"/>
                <a:ea typeface="Lato"/>
              </a:rPr>
              <a:t>O Angular possui uma Interface de Linha de Comando (CLI) que facilita o desenvolvimento de um novo projeto, simplificando a criação de projeto, componentes e arquivos. Com a CLI não é necessário que o desenvolvedor se preocupe com a estrutura de pastas e configuração de arquivos, já que apenas com um comando, todos os pacotes são criados e configurados de acordo com a estrutura padrão, deixando tudo pronto para o desenvolvedor colocar a mão na massa.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06;p 2" descr=""/>
          <p:cNvPicPr/>
          <p:nvPr/>
        </p:nvPicPr>
        <p:blipFill>
          <a:blip r:embed="rId1"/>
          <a:stretch/>
        </p:blipFill>
        <p:spPr>
          <a:xfrm>
            <a:off x="7917840" y="62280"/>
            <a:ext cx="1177560" cy="101736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07;p 2" descr=""/>
          <p:cNvPicPr/>
          <p:nvPr/>
        </p:nvPicPr>
        <p:blipFill>
          <a:blip r:embed="rId2"/>
          <a:stretch/>
        </p:blipFill>
        <p:spPr>
          <a:xfrm>
            <a:off x="0" y="0"/>
            <a:ext cx="2178360" cy="48636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08;p 2" descr=""/>
          <p:cNvPicPr/>
          <p:nvPr/>
        </p:nvPicPr>
        <p:blipFill>
          <a:blip r:embed="rId3"/>
          <a:stretch/>
        </p:blipFill>
        <p:spPr>
          <a:xfrm>
            <a:off x="7379280" y="138600"/>
            <a:ext cx="516240" cy="8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9360" y="5565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6554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2"/>
                </a:solidFill>
                <a:latin typeface="Tahoma"/>
                <a:ea typeface="Tahoma"/>
              </a:rPr>
              <a:t>Introdução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165800" cy="26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552" lnSpcReduction="10000"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chemeClr val="dk2"/>
                </a:solidFill>
                <a:latin typeface="Lato"/>
                <a:ea typeface="Lato"/>
              </a:rPr>
              <a:t>Componentes</a:t>
            </a:r>
            <a:endParaRPr b="1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2"/>
                </a:solidFill>
                <a:latin typeface="Lato"/>
                <a:ea typeface="Lato"/>
              </a:rPr>
              <a:t>O angular é um framework baseado em componentes, por isso, é possível dividir a aplicação em pequenas partes de códigos reutilizadas em todo o projeto. Um componente Angular é composto por 3 arquivos principais: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2"/>
                </a:solidFill>
                <a:latin typeface="Lato"/>
                <a:ea typeface="Lato"/>
              </a:rPr>
              <a:t>1 arquivo HTML, para estruturação.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2"/>
                </a:solidFill>
                <a:latin typeface="Lato"/>
                <a:ea typeface="Lato"/>
              </a:rPr>
              <a:t>1 arquivo de estilo (CSS ou SCSS).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2"/>
                </a:solidFill>
                <a:latin typeface="Lato"/>
                <a:ea typeface="Lato"/>
              </a:rPr>
              <a:t>1 arquivo TypeScript, que controla e configura o componente.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06;p 3" descr=""/>
          <p:cNvPicPr/>
          <p:nvPr/>
        </p:nvPicPr>
        <p:blipFill>
          <a:blip r:embed="rId1"/>
          <a:stretch/>
        </p:blipFill>
        <p:spPr>
          <a:xfrm>
            <a:off x="7917840" y="62280"/>
            <a:ext cx="1177560" cy="101736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107;p 3" descr=""/>
          <p:cNvPicPr/>
          <p:nvPr/>
        </p:nvPicPr>
        <p:blipFill>
          <a:blip r:embed="rId2"/>
          <a:stretch/>
        </p:blipFill>
        <p:spPr>
          <a:xfrm>
            <a:off x="0" y="0"/>
            <a:ext cx="2178360" cy="48636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108;p 3" descr=""/>
          <p:cNvPicPr/>
          <p:nvPr/>
        </p:nvPicPr>
        <p:blipFill>
          <a:blip r:embed="rId3"/>
          <a:stretch/>
        </p:blipFill>
        <p:spPr>
          <a:xfrm>
            <a:off x="7379280" y="138600"/>
            <a:ext cx="516240" cy="8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9360" y="5565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6554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2"/>
                </a:solidFill>
                <a:latin typeface="Tahoma"/>
                <a:ea typeface="Tahoma"/>
              </a:rPr>
              <a:t>Introdução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165800" cy="26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Para começar o desenvolvimento, primeiro é necessário que você tenha instalado em sua máquina o Node , NPM e o Angular CLI.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06;p 5" descr=""/>
          <p:cNvPicPr/>
          <p:nvPr/>
        </p:nvPicPr>
        <p:blipFill>
          <a:blip r:embed="rId1"/>
          <a:stretch/>
        </p:blipFill>
        <p:spPr>
          <a:xfrm>
            <a:off x="7917840" y="62280"/>
            <a:ext cx="1177560" cy="101736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107;p 5" descr=""/>
          <p:cNvPicPr/>
          <p:nvPr/>
        </p:nvPicPr>
        <p:blipFill>
          <a:blip r:embed="rId2"/>
          <a:stretch/>
        </p:blipFill>
        <p:spPr>
          <a:xfrm>
            <a:off x="0" y="0"/>
            <a:ext cx="2178360" cy="48636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108;p 5" descr=""/>
          <p:cNvPicPr/>
          <p:nvPr/>
        </p:nvPicPr>
        <p:blipFill>
          <a:blip r:embed="rId3"/>
          <a:stretch/>
        </p:blipFill>
        <p:spPr>
          <a:xfrm>
            <a:off x="7379280" y="138600"/>
            <a:ext cx="516240" cy="86436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729360" y="2520000"/>
            <a:ext cx="733068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9360" y="5565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6554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2"/>
                </a:solidFill>
                <a:latin typeface="Tahoma"/>
                <a:ea typeface="Tahoma"/>
              </a:rPr>
              <a:t>Introdução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729360" y="1469160"/>
            <a:ext cx="7165800" cy="26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200" spc="-1" strike="noStrike">
                <a:solidFill>
                  <a:schemeClr val="dk2"/>
                </a:solidFill>
                <a:latin typeface="Lato"/>
                <a:ea typeface="Lato"/>
              </a:rPr>
              <a:t>Projeto introdutório a ser desenvolvido:</a:t>
            </a:r>
            <a:endParaRPr b="1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106;p 4" descr=""/>
          <p:cNvPicPr/>
          <p:nvPr/>
        </p:nvPicPr>
        <p:blipFill>
          <a:blip r:embed="rId1"/>
          <a:stretch/>
        </p:blipFill>
        <p:spPr>
          <a:xfrm>
            <a:off x="7917840" y="62280"/>
            <a:ext cx="1177560" cy="101736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7;p 4" descr=""/>
          <p:cNvPicPr/>
          <p:nvPr/>
        </p:nvPicPr>
        <p:blipFill>
          <a:blip r:embed="rId2"/>
          <a:stretch/>
        </p:blipFill>
        <p:spPr>
          <a:xfrm>
            <a:off x="0" y="0"/>
            <a:ext cx="2178360" cy="4863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8;p 4" descr=""/>
          <p:cNvPicPr/>
          <p:nvPr/>
        </p:nvPicPr>
        <p:blipFill>
          <a:blip r:embed="rId3"/>
          <a:stretch/>
        </p:blipFill>
        <p:spPr>
          <a:xfrm>
            <a:off x="7379280" y="138600"/>
            <a:ext cx="516240" cy="86436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1948320" y="2100600"/>
            <a:ext cx="4531680" cy="30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2024-08-14T14:59:41Z</dcterms:modified>
  <cp:revision>2</cp:revision>
  <dc:subject/>
  <dc:title/>
</cp:coreProperties>
</file>