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6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3E07A-C900-F4B3-B600-CE1C72CB30A4}" v="3826" dt="2021-07-14T19:00:48.316"/>
    <p1510:client id="{B358A326-EEB1-B970-16AB-06E7E61917BF}" v="76" dt="2021-07-14T14:40:20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4FDED4F6-5DAE-4E36-A01F-9B2FE7E31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037" y="224446"/>
            <a:ext cx="766037" cy="108870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392302-AE3C-46BF-8DCA-F4FB20BDA4ED}"/>
              </a:ext>
            </a:extLst>
          </p:cNvPr>
          <p:cNvSpPr txBox="1"/>
          <p:nvPr/>
        </p:nvSpPr>
        <p:spPr>
          <a:xfrm>
            <a:off x="3200400" y="361167"/>
            <a:ext cx="656363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/>
              <a:t>Universidade Federal do Rio Grande do Norte</a:t>
            </a:r>
          </a:p>
          <a:p>
            <a:pPr algn="ctr"/>
            <a:r>
              <a:rPr lang="pt-BR" sz="2000"/>
              <a:t>Centro de Tecnologia</a:t>
            </a:r>
          </a:p>
          <a:p>
            <a:pPr algn="ctr"/>
            <a:r>
              <a:rPr lang="pt-BR" sz="2000"/>
              <a:t>Programa de Pós-Graduação em Engenharia Mecatrônica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B051D4-90C3-4362-87ED-7BF96FE9FC5A}"/>
              </a:ext>
            </a:extLst>
          </p:cNvPr>
          <p:cNvSpPr txBox="1"/>
          <p:nvPr/>
        </p:nvSpPr>
        <p:spPr>
          <a:xfrm>
            <a:off x="2229632" y="3137769"/>
            <a:ext cx="77431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/>
              <a:t>2° Seminário: ROS – Robot Operating System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24BD17-E99C-454C-9537-7D70EE895CDA}"/>
              </a:ext>
            </a:extLst>
          </p:cNvPr>
          <p:cNvSpPr txBox="1"/>
          <p:nvPr/>
        </p:nvSpPr>
        <p:spPr>
          <a:xfrm>
            <a:off x="2229632" y="5862180"/>
            <a:ext cx="7743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/>
              <a:t>Natal – RN</a:t>
            </a:r>
          </a:p>
          <a:p>
            <a:pPr algn="ctr"/>
            <a:r>
              <a:rPr lang="pt-BR" sz="2000"/>
              <a:t>2021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10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ros</a:t>
            </a:r>
            <a:r>
              <a:rPr lang="en-US" dirty="0"/>
              <a:t> com </a:t>
            </a:r>
            <a:r>
              <a:rPr lang="en-US" dirty="0" err="1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86A777-AD15-4A57-9246-6FB1F5DF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26" y="2259926"/>
            <a:ext cx="3457429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Interface do fluxo de trabalho Matlab com ROS.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64F16043-FCBF-4EB4-8E31-7EB744BD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06" y="1410981"/>
            <a:ext cx="7689551" cy="40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89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8" name="Rectangle 57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C696A8-E43D-48A3-B72F-FB8F7672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 fontScale="90000"/>
          </a:bodyPr>
          <a:lstStyle/>
          <a:p>
            <a:r>
              <a:rPr lang="pt-BR" sz="3100" dirty="0"/>
              <a:t>Por meio do matlab é </a:t>
            </a:r>
            <a:r>
              <a:rPr lang="pt-BR" sz="3100"/>
              <a:t>possível obter uma interface ros que permite:</a:t>
            </a:r>
          </a:p>
        </p:txBody>
      </p:sp>
      <p:pic>
        <p:nvPicPr>
          <p:cNvPr id="53" name="Picture 52" descr="Tela de fundo abstrata de dados">
            <a:extLst>
              <a:ext uri="{FF2B5EF4-FFF2-40B4-BE49-F238E27FC236}">
                <a16:creationId xmlns:a16="http://schemas.microsoft.com/office/drawing/2014/main" id="{EA7DC24C-C8CB-437D-B989-B85205D64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84" r="31369" b="-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D4112-4F5D-4175-A096-954B02F7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5298356" cy="354171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/>
            <a:r>
              <a:rPr lang="pt-BR"/>
              <a:t>Conectar ao ROS a partir de qualquer sistema operacional que suporte Matlab e Simulink.</a:t>
            </a:r>
          </a:p>
          <a:p>
            <a:pPr algn="just"/>
            <a:r>
              <a:rPr lang="pt-BR"/>
              <a:t>Aproveitar as funcionalidades integradas no MathWorks toolboxes, como por exemplo: sistemas de controle, machine learning, processamento de sinais e visão computacional.</a:t>
            </a:r>
          </a:p>
          <a:p>
            <a:pPr algn="just"/>
            <a:r>
              <a:rPr lang="pt-BR"/>
              <a:t>Gerar nós ROS independentes de forma automática baseados em C++ a partir de algorítimos projetados em Matlab e Simulink.</a:t>
            </a:r>
          </a:p>
        </p:txBody>
      </p:sp>
    </p:spTree>
    <p:extLst>
      <p:ext uri="{BB962C8B-B14F-4D97-AF65-F5344CB8AC3E}">
        <p14:creationId xmlns:p14="http://schemas.microsoft.com/office/powerpoint/2010/main" val="244641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AD9D8-D073-492C-9241-AC661E76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346546" cy="1478570"/>
          </a:xfrm>
        </p:spPr>
        <p:txBody>
          <a:bodyPr>
            <a:normAutofit/>
          </a:bodyPr>
          <a:lstStyle/>
          <a:p>
            <a:r>
              <a:rPr lang="pt-BR" sz="3200"/>
              <a:t>Conectando matlab e ros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15E0A4-4BE8-414C-AB9A-BF670450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27" y="1894583"/>
            <a:ext cx="5482245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>
                <a:ea typeface="+mn-lt"/>
                <a:cs typeface="+mn-lt"/>
              </a:rPr>
              <a:t>Algumas funcionalidades inclusas no Robotics System ToolBox: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/>
              <a:t>Inicialização ou conexção a um ROS principal;</a:t>
            </a:r>
          </a:p>
          <a:p>
            <a:pPr algn="just"/>
            <a:r>
              <a:rPr lang="en-US" sz="2000"/>
              <a:t>Trabalhar com tópicos (envio/recebimento), serviços, ações e servidor de parâmetros.</a:t>
            </a:r>
          </a:p>
          <a:p>
            <a:pPr algn="just"/>
            <a:r>
              <a:rPr lang="en-US" sz="2000">
                <a:ea typeface="+mn-lt"/>
                <a:cs typeface="+mn-lt"/>
              </a:rPr>
              <a:t>Realizar leitura de mensagens especializadas (por exemplo, imagens, varreduras lidar, nuvens de pontos e grades de ocupação)</a:t>
            </a:r>
            <a:endParaRPr lang="en-US" sz="2000" dirty="0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EE153FD-E376-48AF-AEA0-1E8C063E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3330"/>
            <a:ext cx="5842498" cy="31551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3042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62E1D8-6B4F-4331-8AF6-790E1F05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solidFill>
                  <a:srgbClr val="FFFFFF"/>
                </a:solidFill>
              </a:rPr>
              <a:t>Ros control app</a:t>
            </a:r>
            <a:endParaRPr lang="pt-B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EC117A-EDCB-4990-BD10-14ECEF0B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63" y="2040720"/>
            <a:ext cx="3457429" cy="39573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Aplicativo interativo de comunicação entre o robô e simulador que esteja em funcionamento o Sistema Operacional de Robôs (ROS).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5BB89E07-5535-4471-80F4-6CDBC784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92" y="654530"/>
            <a:ext cx="8034016" cy="56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14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AF128-54DD-4EB2-BBA6-B3EF6FD4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082AC-80BB-43BE-A4C2-A2EC844F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3268"/>
            <a:ext cx="9905999" cy="35417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>
                <a:ea typeface="+mn-lt"/>
                <a:cs typeface="+mn-lt"/>
              </a:rPr>
              <a:t>WHAT is ROS?. [</a:t>
            </a:r>
            <a:r>
              <a:rPr lang="pt-BR" i="1">
                <a:ea typeface="+mn-lt"/>
                <a:cs typeface="+mn-lt"/>
              </a:rPr>
              <a:t>S. l.</a:t>
            </a:r>
            <a:r>
              <a:rPr lang="pt-BR">
                <a:ea typeface="+mn-lt"/>
                <a:cs typeface="+mn-lt"/>
              </a:rPr>
              <a:t>], 14 jul. 2021. Disponível em: https://www.ros.org/. Acesso em: 14 jul. 2021.</a:t>
            </a:r>
            <a:endParaRPr lang="pt-BR" dirty="0"/>
          </a:p>
          <a:p>
            <a:r>
              <a:rPr lang="pt-BR">
                <a:ea typeface="+mn-lt"/>
                <a:cs typeface="+mn-lt"/>
              </a:rPr>
              <a:t>CASTRO, Sebastian; STABILE, Cameron. </a:t>
            </a:r>
            <a:r>
              <a:rPr lang="pt-BR" b="1">
                <a:ea typeface="+mn-lt"/>
                <a:cs typeface="+mn-lt"/>
              </a:rPr>
              <a:t>MATLAB Apps with ROS</a:t>
            </a:r>
            <a:r>
              <a:rPr lang="pt-BR">
                <a:ea typeface="+mn-lt"/>
                <a:cs typeface="+mn-lt"/>
              </a:rPr>
              <a:t>. [</a:t>
            </a:r>
            <a:r>
              <a:rPr lang="pt-BR" i="1">
                <a:ea typeface="+mn-lt"/>
                <a:cs typeface="+mn-lt"/>
              </a:rPr>
              <a:t>S. l.</a:t>
            </a:r>
            <a:r>
              <a:rPr lang="pt-BR">
                <a:ea typeface="+mn-lt"/>
                <a:cs typeface="+mn-lt"/>
              </a:rPr>
              <a:t>], 14 jul. 2021. Disponível em: https://www.mathworks.com/videos/matlab-and-simulink-robotics-arena-matlab-apps-with-ros-1526379787323.html. Acesso em: 14 jul. 2021.</a:t>
            </a:r>
            <a:endParaRPr lang="pt-BR" dirty="0"/>
          </a:p>
          <a:p>
            <a:r>
              <a:rPr lang="pt-BR">
                <a:ea typeface="+mn-lt"/>
                <a:cs typeface="+mn-lt"/>
              </a:rPr>
              <a:t>CASTRO, Sebastian. </a:t>
            </a:r>
            <a:r>
              <a:rPr lang="pt-BR" b="1">
                <a:ea typeface="+mn-lt"/>
                <a:cs typeface="+mn-lt"/>
              </a:rPr>
              <a:t>Getting Started with MATLAB, Simulink, and ROS</a:t>
            </a:r>
            <a:r>
              <a:rPr lang="pt-BR">
                <a:ea typeface="+mn-lt"/>
                <a:cs typeface="+mn-lt"/>
              </a:rPr>
              <a:t>. [</a:t>
            </a:r>
            <a:r>
              <a:rPr lang="pt-BR" i="1">
                <a:ea typeface="+mn-lt"/>
                <a:cs typeface="+mn-lt"/>
              </a:rPr>
              <a:t>S. l.</a:t>
            </a:r>
            <a:r>
              <a:rPr lang="pt-BR">
                <a:ea typeface="+mn-lt"/>
                <a:cs typeface="+mn-lt"/>
              </a:rPr>
              <a:t>], 8 nov. 2017. Disponível em: https://blogs.mathworks.com/student-lounge/2017/11/08/matlab-simulink-ros/. Acesso em: 14 jul. 2021.</a:t>
            </a:r>
            <a:endParaRPr lang="pt-BR" dirty="0"/>
          </a:p>
          <a:p>
            <a:r>
              <a:rPr lang="pt-BR">
                <a:ea typeface="+mn-lt"/>
                <a:cs typeface="+mn-lt"/>
              </a:rPr>
              <a:t>JUNIOR, Francisco Erivaldo Fernandes. </a:t>
            </a:r>
            <a:r>
              <a:rPr lang="pt-BR" b="1">
                <a:ea typeface="+mn-lt"/>
                <a:cs typeface="+mn-lt"/>
              </a:rPr>
              <a:t>Uma introdução ao Robot Operating System (ROS)</a:t>
            </a:r>
            <a:r>
              <a:rPr lang="pt-BR">
                <a:ea typeface="+mn-lt"/>
                <a:cs typeface="+mn-lt"/>
              </a:rPr>
              <a:t>. [</a:t>
            </a:r>
            <a:r>
              <a:rPr lang="pt-BR" i="1">
                <a:ea typeface="+mn-lt"/>
                <a:cs typeface="+mn-lt"/>
              </a:rPr>
              <a:t>S. l.</a:t>
            </a:r>
            <a:r>
              <a:rPr lang="pt-BR">
                <a:ea typeface="+mn-lt"/>
                <a:cs typeface="+mn-lt"/>
              </a:rPr>
              <a:t>], 2 mar. 2016. Disponível em: https://www.embarcados.com.br/uma-introducao-ao-robot-operating-system-ros/. Acesso em: 14 jul. 2021.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78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33B3E-F4E9-4CF0-8623-47E7F983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111" y="318391"/>
            <a:ext cx="6586602" cy="2153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pt-BR">
                <a:ea typeface="+mn-lt"/>
                <a:cs typeface="+mn-lt"/>
              </a:rPr>
              <a:t>Iago Lucas Batista Galvão </a:t>
            </a:r>
            <a:endParaRPr lang="pt-BR"/>
          </a:p>
          <a:p>
            <a:pPr algn="ctr">
              <a:buNone/>
            </a:pPr>
            <a:r>
              <a:rPr lang="pt-BR">
                <a:ea typeface="+mn-lt"/>
                <a:cs typeface="+mn-lt"/>
              </a:rPr>
              <a:t>Jhonat Heberson Avelino de Souza </a:t>
            </a:r>
            <a:endParaRPr lang="pt-BR"/>
          </a:p>
          <a:p>
            <a:pPr algn="ctr">
              <a:buNone/>
            </a:pPr>
            <a:r>
              <a:rPr lang="pt-BR">
                <a:ea typeface="+mn-lt"/>
                <a:cs typeface="+mn-lt"/>
              </a:rPr>
              <a:t>Thiago de Araujo Brito </a:t>
            </a:r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C504EE-0E26-4DC2-9FCE-CA62041FFD7C}"/>
              </a:ext>
            </a:extLst>
          </p:cNvPr>
          <p:cNvSpPr txBox="1"/>
          <p:nvPr/>
        </p:nvSpPr>
        <p:spPr>
          <a:xfrm>
            <a:off x="2229632" y="3137769"/>
            <a:ext cx="77431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/>
              <a:t>2° Seminário: ROS – Robot Operating System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36DD6C2-B4DD-4129-92E2-6E6AACDC47F7}"/>
              </a:ext>
            </a:extLst>
          </p:cNvPr>
          <p:cNvSpPr txBox="1">
            <a:spLocks/>
          </p:cNvSpPr>
          <p:nvPr/>
        </p:nvSpPr>
        <p:spPr>
          <a:xfrm>
            <a:off x="4769785" y="4792271"/>
            <a:ext cx="6586602" cy="21534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2° seminário </a:t>
            </a:r>
            <a:r>
              <a:rPr lang="pt-BR" dirty="0">
                <a:ea typeface="+mn-lt"/>
                <a:cs typeface="+mn-lt"/>
              </a:rPr>
              <a:t>da disciplina EGM0007 - Sistemas Robóticos Autônomos do Mestrado em Engenharia Mecatrônica </a:t>
            </a:r>
            <a:r>
              <a:rPr lang="pt-BR">
                <a:ea typeface="+mn-lt"/>
                <a:cs typeface="+mn-lt"/>
              </a:rPr>
              <a:t>da Universidade Federal do Rio Grande do Norte (UFRN), referente a nota parcial da segunda unidade.</a:t>
            </a:r>
            <a:endParaRPr lang="pt-BR"/>
          </a:p>
          <a:p>
            <a:pPr marL="0" indent="0" algn="just">
              <a:buNone/>
            </a:pPr>
            <a:r>
              <a:rPr lang="pt-BR"/>
              <a:t>Professor: Pablo Javier Alsina</a:t>
            </a:r>
            <a:endParaRPr lang="pt-BR" dirty="0"/>
          </a:p>
          <a:p>
            <a:pPr algn="ctr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2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345B-7CA6-492D-A66C-FF301DD1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746" y="83018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ROS – </a:t>
            </a:r>
            <a:r>
              <a:rPr lang="pt-BR" sz="4000">
                <a:ea typeface="+mj-lt"/>
                <a:cs typeface="+mj-lt"/>
              </a:rPr>
              <a:t>Robot Operating System</a:t>
            </a:r>
            <a:endParaRPr lang="pt-BR" sz="4000"/>
          </a:p>
        </p:txBody>
      </p:sp>
      <p:pic>
        <p:nvPicPr>
          <p:cNvPr id="4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6FF9E727-7C95-40A0-BEBD-01250C056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224" y="2621227"/>
            <a:ext cx="6037791" cy="1612900"/>
          </a:xfrm>
        </p:spPr>
      </p:pic>
    </p:spTree>
    <p:extLst>
      <p:ext uri="{BB962C8B-B14F-4D97-AF65-F5344CB8AC3E}">
        <p14:creationId xmlns:p14="http://schemas.microsoft.com/office/powerpoint/2010/main" val="424820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24A012B-A85A-4A2F-87D8-33ACCC2A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O que é o ros?</a:t>
            </a:r>
            <a:endParaRPr lang="pt-B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61412-BCE0-4EF1-9703-F235B4EB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312153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ea typeface="+mn-lt"/>
                <a:cs typeface="+mn-lt"/>
              </a:rPr>
              <a:t>“ROS é um conjunto de bibliotecas e ferramentas </a:t>
            </a:r>
            <a:r>
              <a:rPr lang="pt-BR" sz="2000">
                <a:ea typeface="+mn-lt"/>
                <a:cs typeface="+mn-lt"/>
              </a:rPr>
              <a:t>que ajudam na construção de aplicações para robôs. De </a:t>
            </a:r>
            <a:r>
              <a:rPr lang="pt-BR" sz="2000" dirty="0">
                <a:ea typeface="+mn-lt"/>
                <a:cs typeface="+mn-lt"/>
              </a:rPr>
              <a:t>drivers até algoritmos de última geração e com poderosas ferramentas de desenvolvimento, ROS possui o que você precisa para seu projeto de robótica. E o melhor de tudo: ROS é OpenSource.” (www.ros.org/about-ros/)</a:t>
            </a:r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722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CFB378-F26E-4765-BB8B-4AAF2043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Por que usar o ros?</a:t>
            </a:r>
            <a:endParaRPr lang="pt-B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07FE0-3A43-4997-BB70-B7236FC2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074826" cy="4708528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pt-BR" sz="1800"/>
              <a:t>Quando o projeto do robô possui diferentes módulos, como por exemplo, câmera, sensores, gps, giroscôpio, entre outros, e que seja necessário que haja uma comunicação entre eles e o próprio robô, isso pode ser uma tarefa complicada. Com o propósito de facilitar esse trabalho, pode-se utilizar o ROS (Robot Operating System). O ROS facilita a atividde fazendo o processamento dos dados em paralelo para o controle do robô. </a:t>
            </a:r>
            <a:endParaRPr lang="pt-BR" sz="1800" dirty="0"/>
          </a:p>
          <a:p>
            <a:pPr algn="just"/>
            <a:r>
              <a:rPr lang="pt-BR" sz="1800"/>
              <a:t>Um exemplo do uso do ROS é quando é necessário que seja feito um cálculo computacional que demanda grande capacidade da máquina, mas o computador equipado no robô não é suficiente para isso. Por meio do ROS, é possível criar um nó em um computador com maior capacidade de cálculo e se comunicar através de TCP/IP com o robô.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5577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79DB47D-A4CF-40B9-B787-A3DF36A2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0" y="1082673"/>
            <a:ext cx="3099059" cy="4708528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Arquitetura ros</a:t>
            </a:r>
            <a:endParaRPr lang="pt-B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E111D-99B1-40BA-8454-7602476F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just"/>
            <a:r>
              <a:rPr lang="pt-BR" sz="1800"/>
              <a:t>A arquitetura do ROS é simples. Na rede em que o ROS estiver em funcionamento, há sempre uma máquina considerada como mestre, na qual deve manter o comando </a:t>
            </a:r>
            <a:r>
              <a:rPr lang="pt-BR" sz="1800" i="1"/>
              <a:t>Roscore</a:t>
            </a:r>
            <a:r>
              <a:rPr lang="pt-BR" sz="1800"/>
              <a:t> em funcionamento. Esse comando irá inicializar a configuração necessária para que haja a comunicação entre os nós. É possível manter nós ROS em funcionamento em qualquer uma das máquinas da rede, um nó é basicamente um executável. Os nós se comunicam entre si por meio do protocolo TCP/IP, onde cada nó pode receber e publicar em tópicos.</a:t>
            </a:r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2280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93FBE26-AA02-4FDC-A386-320C7F5B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62" y="1082673"/>
            <a:ext cx="3923688" cy="4708528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ea typeface="+mj-lt"/>
                <a:cs typeface="+mj-lt"/>
              </a:rPr>
              <a:t>Infraestrutura de Comunicações</a:t>
            </a:r>
            <a:endParaRPr lang="pt-B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9D76F-8EC4-4D36-9CF2-63C10BBF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210524" cy="470852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1800">
                <a:ea typeface="+mn-lt"/>
                <a:cs typeface="+mn-lt"/>
              </a:rPr>
              <a:t>No nível mais baixo, o ROS oferece uma interface de passagem de mensagens que fornece comunicação entre processos e é comumente referido como um middleware. O middleware ROS oferece estes recursos:</a:t>
            </a:r>
            <a:endParaRPr lang="pt-BR"/>
          </a:p>
          <a:p>
            <a:r>
              <a:rPr lang="pt-BR" sz="1800">
                <a:ea typeface="+mn-lt"/>
                <a:cs typeface="+mn-lt"/>
              </a:rPr>
              <a:t>publicar / receber passagem de mensagem anônima;</a:t>
            </a:r>
            <a:endParaRPr lang="pt-BR" sz="1800" dirty="0"/>
          </a:p>
          <a:p>
            <a:r>
              <a:rPr lang="pt-BR" sz="1800">
                <a:ea typeface="+mn-lt"/>
                <a:cs typeface="+mn-lt"/>
              </a:rPr>
              <a:t>gravação e reprodução de mensagens;</a:t>
            </a:r>
            <a:endParaRPr lang="pt-BR"/>
          </a:p>
          <a:p>
            <a:r>
              <a:rPr lang="pt-BR" sz="1800">
                <a:ea typeface="+mn-lt"/>
                <a:cs typeface="+mn-lt"/>
              </a:rPr>
              <a:t>solicitação / resposta de chamadas de procedimento remoto;</a:t>
            </a:r>
            <a:endParaRPr lang="pt-BR"/>
          </a:p>
          <a:p>
            <a:r>
              <a:rPr lang="pt-BR" sz="1800">
                <a:ea typeface="+mn-lt"/>
                <a:cs typeface="+mn-lt"/>
              </a:rPr>
              <a:t>sistema de parâmetros distribuídos.</a:t>
            </a:r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6932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4B6293A-9731-4C81-84FD-4785119D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ea typeface="+mj-lt"/>
                <a:cs typeface="+mj-lt"/>
              </a:rPr>
              <a:t>Recursos específicos do robô</a:t>
            </a:r>
            <a:endParaRPr lang="pt-B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06581-C56E-410E-AF29-5E988CD5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074826" cy="4708528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1800" dirty="0">
                <a:ea typeface="+mn-lt"/>
                <a:cs typeface="+mn-lt"/>
              </a:rPr>
              <a:t>Além dos componentes centrais de middleware, o ROS fornece bibliotecas e ferramentas comuns específicas para robôs que </a:t>
            </a:r>
            <a:r>
              <a:rPr lang="pt-BR" sz="1800">
                <a:ea typeface="+mn-lt"/>
                <a:cs typeface="+mn-lt"/>
              </a:rPr>
              <a:t>facilitarão o seu funcionamento.</a:t>
            </a:r>
            <a:endParaRPr lang="pt-BR"/>
          </a:p>
          <a:p>
            <a:pPr algn="just"/>
            <a:r>
              <a:rPr lang="pt-BR" sz="1800">
                <a:ea typeface="+mn-lt"/>
                <a:cs typeface="+mn-lt"/>
              </a:rPr>
              <a:t>Definições de mensagens padrão para robôs</a:t>
            </a:r>
            <a:endParaRPr lang="pt-BR" sz="1800" dirty="0"/>
          </a:p>
          <a:p>
            <a:pPr algn="just"/>
            <a:r>
              <a:rPr lang="pt-BR" sz="1800">
                <a:ea typeface="+mn-lt"/>
                <a:cs typeface="+mn-lt"/>
              </a:rPr>
              <a:t>Biblioteca de geometria do robô</a:t>
            </a:r>
            <a:endParaRPr lang="pt-BR"/>
          </a:p>
          <a:p>
            <a:pPr algn="just"/>
            <a:r>
              <a:rPr lang="pt-BR" sz="1800">
                <a:ea typeface="+mn-lt"/>
                <a:cs typeface="+mn-lt"/>
              </a:rPr>
              <a:t>Linguagem de descrição do robô</a:t>
            </a:r>
            <a:endParaRPr lang="pt-BR"/>
          </a:p>
          <a:p>
            <a:pPr algn="just"/>
            <a:r>
              <a:rPr lang="pt-BR" sz="1800">
                <a:ea typeface="+mn-lt"/>
                <a:cs typeface="+mn-lt"/>
              </a:rPr>
              <a:t>Chamadas de procedimento remoto preemptivas</a:t>
            </a:r>
            <a:endParaRPr lang="pt-BR"/>
          </a:p>
          <a:p>
            <a:pPr algn="just"/>
            <a:r>
              <a:rPr lang="pt-BR" sz="1800">
                <a:ea typeface="+mn-lt"/>
                <a:cs typeface="+mn-lt"/>
              </a:rPr>
              <a:t>Diagnóstico</a:t>
            </a:r>
            <a:endParaRPr lang="pt-BR"/>
          </a:p>
          <a:p>
            <a:pPr algn="just"/>
            <a:r>
              <a:rPr lang="pt-BR" sz="1800">
                <a:ea typeface="+mn-lt"/>
                <a:cs typeface="+mn-lt"/>
              </a:rPr>
              <a:t>Estimativa de posição</a:t>
            </a:r>
            <a:endParaRPr lang="pt-BR"/>
          </a:p>
          <a:p>
            <a:pPr algn="just"/>
            <a:r>
              <a:rPr lang="pt-BR" sz="1800">
                <a:ea typeface="+mn-lt"/>
                <a:cs typeface="+mn-lt"/>
              </a:rPr>
              <a:t>Localização</a:t>
            </a:r>
            <a:endParaRPr lang="pt-BR"/>
          </a:p>
          <a:p>
            <a:pPr algn="just"/>
            <a:r>
              <a:rPr lang="pt-BR" sz="1800">
                <a:ea typeface="+mn-lt"/>
                <a:cs typeface="+mn-lt"/>
              </a:rPr>
              <a:t>Mapeamento</a:t>
            </a:r>
            <a:endParaRPr lang="pt-BR"/>
          </a:p>
          <a:p>
            <a:pPr algn="just"/>
            <a:r>
              <a:rPr lang="pt-BR" sz="1800">
                <a:ea typeface="+mn-lt"/>
                <a:cs typeface="+mn-lt"/>
              </a:rPr>
              <a:t>Navegação</a:t>
            </a:r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7832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823996-286F-4641-8ADE-FE9285F8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71" y="1082673"/>
            <a:ext cx="3234758" cy="4708528"/>
          </a:xfrm>
        </p:spPr>
        <p:txBody>
          <a:bodyPr>
            <a:normAutofit/>
          </a:bodyPr>
          <a:lstStyle/>
          <a:p>
            <a:pPr algn="r"/>
            <a:r>
              <a:rPr lang="pt-BR" sz="4000"/>
              <a:t>ferramentas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28AE9-8DD7-4AB8-AC4E-C026FD7A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127017" cy="470852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1800" dirty="0">
                <a:ea typeface="+mn-lt"/>
                <a:cs typeface="+mn-lt"/>
              </a:rPr>
              <a:t>Um dos recursos mais fortes do ROS é o poderoso conjunto de ferramentas de desenvolvimento. Essas ferramentas oferecem suporte à introspecção, depuração, plotagem e visualização do estado do sistema que está sendo desenvolvido. O mecanismo </a:t>
            </a:r>
            <a:r>
              <a:rPr lang="pt-BR" sz="1800">
                <a:ea typeface="+mn-lt"/>
                <a:cs typeface="+mn-lt"/>
              </a:rPr>
              <a:t>de publicação/recebimento subjacente permite que seja feito </a:t>
            </a:r>
            <a:r>
              <a:rPr lang="pt-BR" sz="1800" dirty="0">
                <a:ea typeface="+mn-lt"/>
                <a:cs typeface="+mn-lt"/>
              </a:rPr>
              <a:t>uma introspecção espontânea dos dados que fluem pelo sistema, facilitando a compreensão e a depuração de problemas à medida que ocorrem.</a:t>
            </a:r>
            <a:endParaRPr lang="pt-B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897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Circuit</vt:lpstr>
      <vt:lpstr>Apresentação do PowerPoint</vt:lpstr>
      <vt:lpstr>Apresentação do PowerPoint</vt:lpstr>
      <vt:lpstr>ROS – Robot Operating System</vt:lpstr>
      <vt:lpstr>O que é o ros?</vt:lpstr>
      <vt:lpstr>Por que usar o ros?</vt:lpstr>
      <vt:lpstr>Arquitetura ros</vt:lpstr>
      <vt:lpstr>Infraestrutura de Comunicações</vt:lpstr>
      <vt:lpstr>Recursos específicos do robô</vt:lpstr>
      <vt:lpstr>ferramentas</vt:lpstr>
      <vt:lpstr>Interface ros com matlab</vt:lpstr>
      <vt:lpstr>Apresentação do PowerPoint</vt:lpstr>
      <vt:lpstr>Por meio do matlab é possível obter uma interface ros que permite:</vt:lpstr>
      <vt:lpstr>Conectando matlab e ros</vt:lpstr>
      <vt:lpstr>Ros control app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420</cp:revision>
  <dcterms:created xsi:type="dcterms:W3CDTF">2021-07-07T22:32:17Z</dcterms:created>
  <dcterms:modified xsi:type="dcterms:W3CDTF">2021-07-14T19:01:02Z</dcterms:modified>
</cp:coreProperties>
</file>