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54852-9C0E-416C-A609-D06938A1E225}" v="3" dt="2022-03-29T17:39:1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 Steeven" userId="1a151b73-8cfd-49e8-8977-17db07641a6e" providerId="ADAL" clId="{B3654852-9C0E-416C-A609-D06938A1E225}"/>
    <pc:docChg chg="modSld">
      <pc:chgData name="Jhon Steeven" userId="1a151b73-8cfd-49e8-8977-17db07641a6e" providerId="ADAL" clId="{B3654852-9C0E-416C-A609-D06938A1E225}" dt="2022-03-29T17:39:12.549" v="2" actId="6549"/>
      <pc:docMkLst>
        <pc:docMk/>
      </pc:docMkLst>
      <pc:sldChg chg="modSp mod">
        <pc:chgData name="Jhon Steeven" userId="1a151b73-8cfd-49e8-8977-17db07641a6e" providerId="ADAL" clId="{B3654852-9C0E-416C-A609-D06938A1E225}" dt="2022-03-29T17:39:12.549" v="2" actId="6549"/>
        <pc:sldMkLst>
          <pc:docMk/>
          <pc:sldMk cId="0" sldId="267"/>
        </pc:sldMkLst>
        <pc:spChg chg="mod">
          <ac:chgData name="Jhon Steeven" userId="1a151b73-8cfd-49e8-8977-17db07641a6e" providerId="ADAL" clId="{B3654852-9C0E-416C-A609-D06938A1E225}" dt="2022-03-29T17:39:12.549" v="2" actId="6549"/>
          <ac:spMkLst>
            <pc:docMk/>
            <pc:sldMk cId="0" sldId="267"/>
            <ac:spMk id="3" creationId="{FD90E5B8-4749-2BC1-B436-1879884104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9138975-542D-7A4C-6D91-09087DAC64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5BD0-E7DB-7334-F9D4-1468578455B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0D2C5-41BC-8768-6B99-901872E4219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A2EF5-B088-9E58-6C9C-5139BDCAE3B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EDA4CC5-894D-407A-BD1E-74500EEF305B}" type="slidenum">
              <a:t>‹#›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60D54-8376-DDCA-A1B0-D05FFCA859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335D8-2884-3089-CE6B-156A53C417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63A5E-8927-44E4-85B6-0CF8C6B50985}" type="datetimeFigureOut"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010F6-34A7-5925-F17C-533156520C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909CB-59B5-1519-3F71-AD08FB80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80912-5A7F-453A-9749-60BB5B9CC6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F75C-FF55-4BF4-BED3-16942D857232}" type="datetimeFigureOut"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B4702921-3D5C-6E23-F31D-80B58A04D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797885F0-CAF4-3B9A-EDFA-ACD0C8F2032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id="{79A4930C-4911-FD43-8B54-7E690E8E02A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E03EDA7-69EE-3B0D-686C-3D988F8002A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8EE745-B624-9FB3-5B97-3BEDB0D664F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D5CC98D-E515-9D5C-4127-0AFF523709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E312BD-9FEF-4E81-A5D2-80A5DCDEC99E}" type="slidenum">
              <a:t>‹#›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C6A3-D8A0-4DBD-8DE3-23D9922EEF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2619236-79D6-7D11-54ED-85B462DE375B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709B628-F6E5-3D90-2D46-D94B0F3AE62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02C8DC-469B-4EAB-949F-22A9E24555CF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A2AACC0-9DE3-C149-EAD7-2814691D7E0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8EFE7-7FDE-4012-9BF1-DBC7F57A0B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1C767-7658-964F-4DB3-D8BB98556A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F4BF7E-FEBE-28BC-A299-BC9C1F0B92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5B34521-765F-1464-6067-230B835124E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A38DF752-D7A9-3C84-7900-1891EC9CE35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5FF62-B70F-4308-9269-0DFC7D0726CD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202B695-C19A-2A04-AE39-125FFB90E0E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D5B92-A05A-4CB3-A03F-D04477AE587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EAC2F-0F0E-DDCE-AB31-337553EA64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A2876-D686-1B07-9A7E-1A4D78B74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B1A667B-D4F5-6CA7-74D8-C678E925500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148C77EC-EF84-FF5B-54C6-435F762968D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D398E-BED8-4483-94C9-6748E16D4AEF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DBC30C2-21C6-290C-060B-EAE412D04E6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1C221-8F4B-4287-B895-2599F3735EE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570ED-F516-76D6-1778-E0F95CDAEE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18B56-FF64-A75E-5ACD-37421B6A1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C66F2EF-7781-9779-E36B-E53F706C775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2BF36A32-116A-2B8E-BC27-0480A287868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D22950-AC93-4DEC-B6F8-81F77A36A9FE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61EF697-0377-79DB-DD5A-C8D36A3264E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44795-13A0-4C06-864C-DE8CF58465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122C6-14BF-FAE9-850B-016F85439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212DD-9CF2-1A9E-1952-CC40F2D0DE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ABEFA5E-F967-9C9E-DA0D-AD32DE7F2BAF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05CC09D-C2A1-4C8C-9262-77E512E1627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BF808-7F71-4D82-85DD-79C9EAE00F49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2AE9FA7-9687-1648-E39B-9BA0E7DA3D1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65F86-88A8-4816-AA9B-03A246332E6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58DB0-4000-29E8-E447-DEF06E1EBA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098EB-C057-CF19-E0D0-6C3017C573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5A911B2-C61E-CD7F-ACBA-A6D3B760ED9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631576F-B1B1-B575-2347-33D689C132C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B2ECBF-07C0-4233-8D9F-7976C0070B7A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9CAE6C6-745C-2A9C-F609-D5E7EA22D07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1C085-BDF6-4913-B0F4-4A6792D0A7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94E45-61C0-945B-5B4C-C2D53DE12D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BF124-8BBC-E589-2A09-10CBBD6B12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20DFD2C-5FE2-4B80-2DFE-40FC48E70D2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0C61036-7DC4-0919-77EA-73749C56D43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089B-2EB3-492D-B159-495AA1EBC795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D93F5BC-EEBC-323C-075F-EB4E7174F3D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3EDB3D-09B4-4357-95CD-2C97522F1D0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E392B-0247-B9AE-50A0-659BC4EB26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D2C64-87C4-8A15-09FC-5E3E0790D1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5C2CC5A-C896-F7D7-A90F-6883591E438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B77FFC-A287-4503-6E32-1842AF191C0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0EF85-C388-4EA3-8946-EBEE46A014A8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FA8DE51-33BD-93EF-9B13-B2D68DEA2C2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92523-F04A-4A0A-90A4-504EDACA576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79C9A-F7E5-0D94-A116-6A0F3EB09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429797-8CB0-5C1C-E206-3481B6244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9EA0B74-BC16-2926-7E2C-31DCD6D09189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E47094A9-43E2-2A52-582B-9F1FD5512B4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D0BB3-4611-4BCC-9541-40C8A4565D08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C8F52A7-924E-A550-2DCD-C85C4CB3931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5A190-D1D7-454F-8DF9-8C8623CD9D2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3154D-528D-5B6A-1C5B-1518D30EDF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1D6A5-CFB5-64F3-C56E-32CAAB3B8B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3712024-D3D6-0A73-CBAB-87048BBE337F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ED601C6-78DE-F26F-6261-2B70315D6A3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259C8-EFEF-4016-8150-3F8B67F02A63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71969A1-C086-3CFF-A75C-0FB278477EF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8A385-5F39-4F1D-8171-355504BFD2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3FADA9-0157-5CE9-7139-BD28071BE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42EE5-8FD5-8B3D-E5CD-17FEC39CB8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5275EFD-3DDB-4240-9400-F87E02C836E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A1BFFA5-C632-0C30-19AB-08CBFA3E1BF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BA539-B1B3-47B9-80E0-23458EC131F6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B72D802-6B87-226D-C025-48744D1F056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F283F-87AB-487A-915C-A4E6C6011D6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4DAB1-8392-4268-6B2E-023842A4CD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1C60A-9148-C5B9-DC6F-5453122B33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EF97F23-C35F-AA3B-276D-3E0BC0417890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B5B021E-D94E-62EA-76F5-6B2AA902CFA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194C8-1A56-4D17-A5E2-AAE4419DBD73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B59B5E7-FC02-7CB7-E1DE-E1E7884C0A6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58983-C8F8-4015-975A-DF53220D759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15799-F815-34E2-DC00-2FE6371DBA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9D42B-D0D3-DB6A-18FF-95094F4797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5DEAA5D-EED2-6560-F159-9C06CEB1EB80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A0AFFCB-360E-3CA0-615A-FD5FBDF3EC1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42CB4-0DC7-41F4-9AC8-CA44510DE93A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42D2D20-C202-66BB-79CF-E41F2574E1A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49EC0-B9B1-46C4-A8B0-B9BE2F7F8E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EF92C-747D-42A3-8460-2D88B44FE1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61957-AEA7-CFA4-82B8-D9969FC29E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C75B222-C2E6-8BAE-D02D-BAE1E7ED4AD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6F75C-FF55-4BF4-BED3-16942D8572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F2556F-F11E-4EC3-1062-F99CEF76D1C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65C4D-5309-4232-A7E3-9E2334C6CBDE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A92460D-97C6-F2EE-276B-3BCC83881C7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12568A-E209-4AA1-B5CA-23F34CC65B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A3935-CECC-7446-CA72-66F631E93A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09E0E-0B81-9DE1-CE2E-9B7081C14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1E5F-A75C-ED80-3007-32607C0E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BB3A0-DD9C-D8C4-56BD-FCA34DAD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35587-CAF1-4D7E-CD4A-34833DB3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1B2E-89B8-4A4A-02D3-6D6EEFEA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E28C-4B57-2DB7-2DFB-788D78B8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A6826F6D-BB4B-4CDD-AB30-0BE964F59FD6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4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9BB9-6AFC-32EB-B2ED-19EDBFE3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D2BD-7003-ADDC-0E14-C72BCB8B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3456000"/>
            <a:ext cx="9071640" cy="2697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B5D6-342C-F193-4980-56EDF1A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15DD-A153-62CE-5ADE-AABEABA7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4AE3-A0AA-2256-6FA0-EAF359C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60E43625-7488-4C37-9C31-6F9533C6EAF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66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3693-B781-8528-55C1-10630F4A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9050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1A13-0730-B730-9567-37538048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905000"/>
            <a:ext cx="6653212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7C1B-A976-3B0F-DCA3-B4F8DB35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0470-E8FC-CC51-C29D-C2F3B728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695B-E0AD-731F-5559-5D054C18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3D13CAD0-E4C7-457B-BFBA-9AB73181799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7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D8CF-83C6-CF9B-B3DC-F0647D80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929A0-6AEC-C639-C3D4-744DE0C1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9CD2-DDCA-C705-1411-60AF7D01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BFE2-F038-3911-F748-6DFE847E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11A0-4A6B-3314-071B-20957E9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7C2835C4-85DD-4A23-9091-3A23761E4D8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4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6A5A-4164-E24E-06E3-07CE018E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83F5-0512-DE76-DEBE-9DBEDD7D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020679"/>
            <a:ext cx="9071640" cy="4675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329-15E4-7881-B590-73433D01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B816-D249-419D-7603-D5F16F65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CC3A-A962-8E73-A92C-BC555BB5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313CE48D-1C39-44DF-A120-4541F1F2FEC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2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41B-D55A-C2B4-8303-BF8922C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19D5-9A2D-DA04-B714-04C406D9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EE56-2BF2-9842-DD49-113071AB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4118-5714-8A71-5011-80BDA1B0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6643-BB15-5439-676D-223B4172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A17961B5-8171-40BE-A262-B2F13CB76C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9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F3-154F-68DE-B7A7-4E57628E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A405-E30D-3C4C-EEC0-6CEAD0EF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020888"/>
            <a:ext cx="4459287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2B87-3F7C-373F-26FC-4F731D68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020888"/>
            <a:ext cx="4460875" cy="4675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1AB65-E334-FBA2-8D83-75BFC8E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35E4-30AB-711A-E652-9851CF1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0BB5-BBEE-301F-1DEC-718CD484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2F1C8D47-5873-4232-814F-E496A8E9E03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98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87D9-78A0-6957-92E0-DE93064F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FB2F-631F-8B09-45AF-53C4EC36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9CE6-0FB0-5B2F-421C-28962A76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47DD3-3B8F-1564-23F9-A75D29F27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ECDCA-DE32-D371-0C5D-30D5067C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EC6D6-75C1-F568-3481-C62B423C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260F2-0A59-76FD-0157-2CB6B977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A81-CB60-E708-B60B-B1D46EEF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FF2BEFAD-F75C-4F47-9A22-EAEBFFC68EB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37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58F-D648-0C4F-6C30-5F468291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63F69-1823-C092-B107-29BDB8EF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8322-61AC-B344-7F62-61F3D251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B7BB4-430A-E6CD-AB82-93CC0440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BAC55113-2F20-4DB0-8DE0-F4CAE621D9E3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89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EF222-2E95-4591-108A-6973132B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2F6D-799A-98B3-B24A-58C7F365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7371-30AA-5A0C-C071-FF60978B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0433B020-BAB2-468D-A89B-830AA60DE65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26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D6CC-E5C1-ECF8-ACB6-97DD59E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1BA1-4B17-888B-7D5B-04C995CF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76F22-D086-6CA7-AC75-3C0E8A05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B19D-5697-35A3-D205-4825C67E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EA77-7EE4-847A-4A25-745727F2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7CD2-E1BB-29B9-47A3-AAEB34D1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E503404A-0F99-4A1A-BD96-646AB2DF215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71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055-185C-AF3B-A654-5F78EE22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4482-D4B4-8207-F722-D2BAC7CE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456000"/>
            <a:ext cx="9071640" cy="269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C305-F5EF-E428-28EA-85D2A84E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1E54-E722-05BB-EB84-B7979C9D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F037-B1AE-BB63-FDB8-6F3338E5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1AC7AB4A-BFF6-4631-BB1E-82E63F60859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1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0E1-E720-6BB5-2F02-226B52A8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1D618-DF6C-284F-C870-3BFC22A45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1C4D4-EAC1-1DAF-EBE5-168E1259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5D57-0F22-1ED4-EADB-6C36D838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62BF-B59A-BB46-EBC4-DFBB02D5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9356E-2088-C279-B2E4-143B35B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4103D909-B70B-43A1-A06F-92D61019B5E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57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6146-8DA5-F945-F458-39E68AAD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5B870-C7FE-8699-ACC8-92875A21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020679"/>
            <a:ext cx="9071640" cy="4675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DB7E-FE67-D393-4FA7-6A6EEDC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98E8-937B-99E6-0D36-FC3F6AF5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4B84-5D4B-D822-3108-0E3D0DD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B2E9BCA8-5E69-49EC-9B01-C022D64FDDD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24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65617-B606-14E4-EF22-FA2A47404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07988"/>
            <a:ext cx="2266950" cy="6288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3F82-D2C9-680A-7DCB-8B028CEE8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07988"/>
            <a:ext cx="6653212" cy="628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6D35-D129-F9C6-3396-DB254E22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22D0-F37B-02E7-3F58-DB897119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317B-51F9-6F2F-E0F4-00074500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3360" y="6886800"/>
            <a:ext cx="2348280" cy="521280"/>
          </a:xfrm>
        </p:spPr>
        <p:txBody>
          <a:bodyPr/>
          <a:lstStyle/>
          <a:p>
            <a:pPr lvl="0"/>
            <a:fld id="{DCA82367-85A9-4E53-96D7-5EAF426A47F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62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2BB4C-C6DE-FC32-758F-2BE12525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A5C95-6A30-827E-B6ED-280EFC50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A25B-4B03-5C2F-21F9-FEAC306C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0128-B883-DF4B-BFFF-E0976CD3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957D-66FA-3D46-B9A1-2995E6AC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06A-6071-78A8-3EDB-E24B45D0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A11C4692-220A-44CE-AAA9-521E7CCD1B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07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AD8AB2-0857-33A4-4931-2DE1A1B4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B76F0-7476-934D-545A-772BA4E4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C8A3-228A-919F-8C71-0D16AC44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2232000"/>
            <a:ext cx="9071640" cy="43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D6FC-3423-7DC1-65B9-005F05F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F184-CB39-E727-740C-084BA26C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6476-0462-39FE-7B53-333DF002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318F56F5-5F13-4AAD-A1A9-D1BA8AC52659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07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3423C8-9F31-7B6C-3A15-1A1852D8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8A6B0-1D87-12EA-A153-33D8BC50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466E-5B37-0255-BE51-8145DDDE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9A27-C6C3-9A3F-E864-99AE8D6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6799-7863-E164-5FF3-7D98563F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6BC6-3FF8-6D73-ABAA-EB23A9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1BC1294B-159E-47E9-AADB-B2D5ABCE3F1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03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2EAB60-EF5A-F695-716C-DCE986DD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809C1-E3FD-7DB1-6ADA-D48A09FD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3405-01C8-F923-7934-CF173016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232025"/>
            <a:ext cx="4459287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A9AAF-F868-859D-DD02-F7A4AA88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232025"/>
            <a:ext cx="4460875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A3F0-71B7-7A1D-0C36-5A8F79B8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DCA4-9A73-B9BA-2DB9-7C8BA498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FF7F-E5B5-1FBD-E650-514E672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2A71FB6C-E2BE-4F67-8507-800C36BC0A8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050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DA87D0-9BF6-854D-F055-9B421503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BB9A4-BE3E-3D07-D77C-C4499957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5221-7CAC-33C7-58F0-AE168ADB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B794-B619-8FB6-9969-98D6A923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B5E8-E8FF-B45C-04CC-0A3BCEF6C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7B318-4541-7AAB-00B9-402DD6BE1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E1551-0E3B-B7C9-2B3B-9A5C7715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DE853-DF2B-BE67-FC24-3987DA3C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E0E2B-A965-8C51-B71A-1A5F14B6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79858D5D-9214-400E-B44A-2086E91B411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060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5ABDD0-9AC9-BAE9-2E57-72A46FEE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F95B7-B40F-2E14-12ED-4BE4D94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C2D4B-D97A-957E-DBA8-E4DD8C9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681A2-6E2A-D37E-21EC-0EF938D5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D23AB-E115-2BC4-39A1-465C31B8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F140D685-04D2-4456-858C-4F3C37B71BB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942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6D43C-88F6-AD95-8D0D-643F9ADC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F8625-0906-B64C-BD32-3256B9A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83F83-3D95-F2AF-B3BC-2115609F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1CC0-4FE8-EBD7-7306-95F12551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09AABB4B-6272-472A-8850-BD1945C77589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0604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0749-EEFC-DBD6-0E0E-72AAF38A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3BF0-5CD0-F7C3-DA2A-0707CC37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035-CCFE-5C0B-808F-8B8A051A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0BF3-CE5E-6EF2-4C94-6C744E84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F3D4-99F8-4CA5-6FF8-68249028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865DA86F-BE16-49FD-BDCA-A95C271701F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136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8A8C53-6118-10DD-9406-88520EF9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FD547-7EA5-8502-C5B9-52A5C97D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A5E5-0A29-73C4-BF98-AAA0E398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B2C7E-BE91-BF69-2E37-4EBEBBDDD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8CABE-04D6-5FDF-9D23-F11A4224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E2EB-6E3D-5C73-0021-738FCE4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A0C5-7555-C02F-A696-7E0A6C78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0884D15F-AA84-428D-BCE9-40DDCD815C3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154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95BF68-F48E-833E-D92F-32827ABF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C7195-21FB-C7D1-057E-31D4A936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35A04-0924-815B-D692-C554B96D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0DB22-CE4E-7B28-67F1-25FA55C3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32FB-A3A3-7D12-DD9D-DF0F463B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DD71-7301-E56C-6E13-C88154FD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9D882-636C-33F1-9879-DBC1E436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2782ECE1-1F0B-4E85-AB13-13AB48925A1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870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AF4E4-1494-C566-B6FD-4BE17622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D72F2-9257-A678-A912-DCAC1B85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8F29E-025A-A768-CFB7-46284009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2232000"/>
            <a:ext cx="9071640" cy="439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684B-6941-113C-F07D-FD99688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43F9-B187-A2B4-1557-68184A89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1C49-F49E-5584-2A3E-EDB369D6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78E3B635-C25C-4ACD-827A-D2673C485F13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60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FA7BD0-32BE-BA08-3C6E-BA0F11DE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9EF6-B866-7F6C-CB67-34528002C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969963"/>
            <a:ext cx="226695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1D137-D5CC-1C7E-1B7D-3E229126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969963"/>
            <a:ext cx="6653212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0A7B-09C3-8D40-7032-AB26F52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716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5E0E-CB13-3197-5BE5-9602B637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472C-8930-0A73-113E-981F1D58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7160"/>
            <a:ext cx="2348280" cy="521280"/>
          </a:xfrm>
        </p:spPr>
        <p:txBody>
          <a:bodyPr/>
          <a:lstStyle/>
          <a:p>
            <a:pPr lvl="0"/>
            <a:fld id="{3F81D8CF-596A-46F9-932E-6146BFE1BF4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8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5968-3A6F-2587-B30D-8042E7EA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331A-414A-3507-004B-35471A978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455988"/>
            <a:ext cx="4459287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2801-AE9E-7656-19AA-31F969C0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455988"/>
            <a:ext cx="4460875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88F70-98B0-1758-6E1F-05672F2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5951-9D96-B2F9-014A-9E8A4699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30CB-DE49-7A2E-15D1-7D945E0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4A4E6FEE-58FC-4E61-B759-9C757F4BACF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2E26-CFFF-1122-3156-90C6E3D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D26B-5944-4FBF-6C4F-A2563E6D5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261CB-F3DB-D8CA-6E84-DB41CEE5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C4A7-5CA9-AD6B-1878-F15FE9A1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1A83-AF2C-9360-0224-EC8540C24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AC31-652C-4CA4-B97A-AF018494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63EAC-52E5-5F77-7A17-C65AB88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037C3-84F0-3664-1A61-B4711B62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8AFD83CB-107E-43C3-BB1A-7FF15CA12CA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EB30-A13D-B8A5-2535-CDCD0365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15BBE-AE0C-0533-B557-3BCDFBBF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95963-CE05-94B1-F42E-8B1C22B9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7908B-3C62-4CAB-DF96-6B389359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5F0E49A9-E00A-475B-9842-5C51997A00B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4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66BC2-9045-C101-1DF3-A86E253A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17ED5-D7E3-0A90-0D99-87867076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3CD7-B110-8A10-93BE-498CC49C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D4A5FE14-B580-4C85-829A-818E0C91A7C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56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C298-36D5-F7D9-A308-09AB4665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8CB8-6503-86DE-5E98-F33B6CF7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93A8-95AC-60FB-E5C7-4294D6BF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DF94F-A7D6-D80A-7BC6-9D95580E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115D-B5CE-D257-0F91-F5CFF4FF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E613E-D47D-2531-D2DB-5B41429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A73A3209-46BA-461F-9A3E-5D7D9E0835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4F54-5516-0F3E-D5B3-107217E8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8DAE0-CA6A-2D73-3E3B-01B1F8B33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6E457-585C-729B-3A96-475728ED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110E-5A28-BEA8-45FE-52694E8F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000" y="6886800"/>
            <a:ext cx="234828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0C8D-A579-8960-CA25-A3AE181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1280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EAEE-A84E-A44D-B53F-D8A3363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360" y="6886800"/>
            <a:ext cx="2348280" cy="521280"/>
          </a:xfrm>
        </p:spPr>
        <p:txBody>
          <a:bodyPr/>
          <a:lstStyle/>
          <a:p>
            <a:pPr lvl="0"/>
            <a:fld id="{ACF7923A-4CE3-4166-9DB2-A1C394C3AB0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5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537C7-F0C9-7C1C-1E0A-DB7344D61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6E6C-1631-D00A-8F2B-74600FF62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C379-ABC6-310C-3523-952120E6916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F86F-75E8-6BD4-34F2-6B4B5BE122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1EF3-0698-51B9-55DF-DF5CD5343AC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C46BB3C-BD27-48A6-831C-647332F9101F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s-E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ES" sz="32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36865-9355-5124-D8B1-D886F595D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81FC-4056-5E39-8129-B5476B069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020679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5606-FDC7-7F52-069E-2DA5B5A2AA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7187-2DBC-6672-93FB-E5CA6869DE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4598-032F-BAFA-6C40-E837124D22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F83DFC-0AF9-4AF3-8F80-4C75446F9692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s-E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E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FE79311-6F1B-7F83-D07C-577FDD392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F601165-9584-36DB-DF91-63A92BA88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969840"/>
            <a:ext cx="9071640" cy="10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16EA-4975-DFDA-21D1-391244682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87D5-7A42-8082-44AF-DA297718C3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8A06-37AC-70CF-50A9-44692E219E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446C-85EC-905E-9E9D-11C76049F86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70CEF48-2F08-4363-A21C-51D618C76B92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s-E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s-E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www.openmp.org/" TargetMode="External"/><Relationship Id="rId4" Type="http://schemas.openxmlformats.org/officeDocument/2006/relationships/hyperlink" Target="https://bisqwit.iki.fi/story/howto/openm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4E35-26BA-3D01-3190-39D0D0ED0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905480"/>
            <a:ext cx="9071640" cy="1262520"/>
          </a:xfrm>
        </p:spPr>
        <p:txBody>
          <a:bodyPr vert="horz"/>
          <a:lstStyle/>
          <a:p>
            <a:pPr lvl="0" algn="ctr"/>
            <a:r>
              <a:rPr lang="es-ES"/>
              <a:t>COMPUTACIÓN PARALELA</a:t>
            </a:r>
            <a:br>
              <a:rPr lang="es-ES"/>
            </a:b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304ED-7D2B-6E9D-1239-280E76462FE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56000"/>
            <a:ext cx="9071640" cy="2697120"/>
          </a:xfrm>
        </p:spPr>
        <p:txBody>
          <a:bodyPr vert="horz" anchor="ctr"/>
          <a:lstStyle/>
          <a:p>
            <a:pPr lvl="0" algn="ctr"/>
            <a:r>
              <a:rPr lang="es-ES"/>
              <a:t>OPENMP – ENTREGA 1</a:t>
            </a:r>
          </a:p>
          <a:p>
            <a:pPr lvl="0" algn="ctr"/>
            <a:endParaRPr lang="es-ES"/>
          </a:p>
          <a:p>
            <a:pPr lvl="0" algn="ctr"/>
            <a:r>
              <a:rPr lang="es-ES" sz="2600"/>
              <a:t>Grupo 01</a:t>
            </a:r>
          </a:p>
          <a:p>
            <a:pPr lvl="0" algn="ctr"/>
            <a:r>
              <a:rPr lang="es-ES" sz="2600"/>
              <a:t>Jhon Steeven Cabanilla Alvarado</a:t>
            </a:r>
          </a:p>
          <a:p>
            <a:pPr lvl="0" algn="ctr"/>
            <a:r>
              <a:rPr lang="es-ES" sz="2600"/>
              <a:t>Miguel Chaveinte García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CAC6-104F-B325-A426-EE883BD4CA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0E6BC704-EBBB-606D-BB8C-F2BC9098A6B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7280" y="2232000"/>
            <a:ext cx="8604720" cy="439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D0C6-35CA-C115-E9D1-14C6510B82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pPr lvl="0">
              <a:spcAft>
                <a:spcPts val="1417"/>
              </a:spcAft>
            </a:pPr>
            <a:r>
              <a:rPr lang="es-ES" sz="3200"/>
              <a:t>REDUCCIONES</a:t>
            </a:r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F3D91FBF-6E31-24AF-AA4E-4F231C6E5FF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3360" y="2232000"/>
            <a:ext cx="8692200" cy="439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6803-E68B-F701-AF66-FB37BC5B92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pPr lvl="0"/>
            <a:r>
              <a:rPr lang="es-ES" sz="1600" b="1">
                <a:latin typeface="Liberation Mono" pitchFamily="49"/>
              </a:rPr>
              <a:t>3. Comenta otras cosas que se han probado y no han funcionado. Si tenéis alguna idea de por qué, explicadlo.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E5B8-4749-2BC1-B436-1879884104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 vert="horz"/>
          <a:lstStyle/>
          <a:p>
            <a:pPr lvl="0" algn="just"/>
            <a:r>
              <a:rPr lang="es-ES" sz="1400">
                <a:latin typeface="Liberation Mono" pitchFamily="49"/>
              </a:rPr>
              <a:t>- Calcular las alturas fuera de la función </a:t>
            </a:r>
            <a:r>
              <a:rPr lang="es-ES" sz="1400" i="1" err="1">
                <a:latin typeface="Liberation Mono" pitchFamily="49"/>
              </a:rPr>
              <a:t>climbing</a:t>
            </a:r>
            <a:r>
              <a:rPr lang="es-ES" sz="1400" err="1">
                <a:latin typeface="Liberation Mono" pitchFamily="49"/>
              </a:rPr>
              <a:t>_</a:t>
            </a:r>
            <a:r>
              <a:rPr lang="es-ES" sz="1400" i="1" err="1">
                <a:latin typeface="Liberation Mono" pitchFamily="49"/>
              </a:rPr>
              <a:t>step</a:t>
            </a:r>
            <a:endParaRPr lang="es-ES" sz="1400" i="1">
              <a:latin typeface="Liberation Mono" pitchFamily="49"/>
            </a:endParaRPr>
          </a:p>
          <a:p>
            <a:pPr lvl="0" algn="just"/>
            <a:endParaRPr lang="es-ES" sz="1400">
              <a:latin typeface="Liberation Mono" pitchFamily="49"/>
            </a:endParaRPr>
          </a:p>
          <a:p>
            <a:pPr lvl="0" algn="just"/>
            <a:endParaRPr lang="es-ES" sz="1400">
              <a:latin typeface="Liberation Mono" pitchFamily="49"/>
            </a:endParaRPr>
          </a:p>
          <a:p>
            <a:pPr lvl="0" algn="just"/>
            <a:r>
              <a:rPr lang="es-ES" sz="1400">
                <a:latin typeface="Liberation Mono" pitchFamily="49"/>
              </a:rPr>
              <a:t>- Utilizar </a:t>
            </a:r>
            <a:r>
              <a:rPr lang="es-ES" sz="1400" i="1" err="1">
                <a:latin typeface="Liberation Mono" pitchFamily="49"/>
              </a:rPr>
              <a:t>sections</a:t>
            </a:r>
            <a:r>
              <a:rPr lang="es-ES" sz="1400">
                <a:latin typeface="Liberation Mono" pitchFamily="49"/>
              </a:rPr>
              <a:t> para los diferentes if de la función </a:t>
            </a:r>
            <a:r>
              <a:rPr lang="es-ES" sz="1400" i="1" err="1">
                <a:latin typeface="Liberation Mono" pitchFamily="49"/>
              </a:rPr>
              <a:t>climbing_step</a:t>
            </a:r>
            <a:endParaRPr lang="es-ES" sz="1400" i="1">
              <a:latin typeface="Liberation Mono" pitchFamily="49"/>
            </a:endParaRPr>
          </a:p>
          <a:p>
            <a:pPr lvl="0" algn="just"/>
            <a:endParaRPr lang="es-ES" sz="1400" i="1">
              <a:latin typeface="Liberation Mono" pitchFamily="49"/>
            </a:endParaRPr>
          </a:p>
          <a:p>
            <a:pPr lvl="0" algn="just"/>
            <a:endParaRPr lang="es-ES" sz="1400" i="1">
              <a:latin typeface="Liberation Mono" pitchFamily="49"/>
            </a:endParaRPr>
          </a:p>
          <a:p>
            <a:pPr lvl="0" algn="just"/>
            <a:r>
              <a:rPr lang="es-ES" sz="1400">
                <a:latin typeface="Liberation Mono" pitchFamily="49"/>
              </a:rPr>
              <a:t>- Cláusula </a:t>
            </a:r>
            <a:r>
              <a:rPr lang="es-ES" sz="1400" i="1" err="1">
                <a:latin typeface="Liberation Mono" pitchFamily="49"/>
              </a:rPr>
              <a:t>schedule</a:t>
            </a:r>
            <a:endParaRPr lang="es-ES" sz="1400" i="1">
              <a:latin typeface="Liberation Mono" pitchFamily="4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E617-B679-7E5A-C73B-E546853FF7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3489839"/>
            <a:ext cx="9071640" cy="1046159"/>
          </a:xfrm>
        </p:spPr>
        <p:txBody>
          <a:bodyPr vert="horz"/>
          <a:lstStyle/>
          <a:p>
            <a:pPr lvl="0"/>
            <a:r>
              <a:rPr lang="es-ES" sz="1600" b="1">
                <a:latin typeface="Liberation Mono" pitchFamily="49"/>
              </a:rPr>
              <a:t>4. Comenta como te has organizado con tu compañero para trabajar durante el concurso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AE5-A2D2-97C0-906D-3470F07089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pPr lvl="0"/>
            <a:r>
              <a:rPr lang="es-ES" sz="1600" b="1">
                <a:latin typeface="Liberation Mono" pitchFamily="49"/>
              </a:rPr>
              <a:t>5. Comenta fuentes, páginas web u otros recursos que has consultado durante el desarrollo de la práctica/concurso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BFAA-F5F7-BF08-2F64-97CC9B1833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 vert="horz"/>
          <a:lstStyle/>
          <a:p>
            <a:pPr lvl="0"/>
            <a:endParaRPr lang="es-ES" sz="1400"/>
          </a:p>
          <a:p>
            <a:pPr lvl="0"/>
            <a:r>
              <a:rPr lang="es-ES" sz="1400"/>
              <a:t>- Apuntes de la asignatura</a:t>
            </a:r>
          </a:p>
          <a:p>
            <a:pPr lvl="0"/>
            <a:endParaRPr lang="es-ES" sz="1400"/>
          </a:p>
          <a:p>
            <a:pPr lvl="0"/>
            <a:r>
              <a:rPr lang="es-ES" sz="1400"/>
              <a:t>- </a:t>
            </a:r>
            <a:r>
              <a:rPr lang="es-ES" sz="1400">
                <a:hlinkClick r:id="rId3"/>
              </a:rPr>
              <a:t>https://stackoverflow.com/</a:t>
            </a:r>
          </a:p>
          <a:p>
            <a:pPr lvl="0"/>
            <a:endParaRPr lang="es-ES" sz="1400"/>
          </a:p>
          <a:p>
            <a:pPr lvl="0"/>
            <a:r>
              <a:rPr lang="es-ES" sz="1400"/>
              <a:t>- </a:t>
            </a:r>
            <a:r>
              <a:rPr lang="es-ES" sz="1400">
                <a:hlinkClick r:id="rId4"/>
              </a:rPr>
              <a:t>https://bisqwit.iki.fi/story/howto/openmp/</a:t>
            </a:r>
          </a:p>
          <a:p>
            <a:pPr lvl="0"/>
            <a:endParaRPr lang="es-ES" sz="1400"/>
          </a:p>
          <a:p>
            <a:pPr lvl="0"/>
            <a:r>
              <a:rPr lang="es-ES" sz="1400"/>
              <a:t>- </a:t>
            </a:r>
            <a:r>
              <a:rPr lang="es-ES" sz="1400">
                <a:hlinkClick r:id="rId5"/>
              </a:rPr>
              <a:t>https://www.openmp.org/</a:t>
            </a:r>
          </a:p>
          <a:p>
            <a:pPr lvl="0"/>
            <a:endParaRPr lang="es-ES" sz="1400"/>
          </a:p>
          <a:p>
            <a:pPr lvl="0"/>
            <a:endParaRPr lang="es-E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E9F-60CD-BE2F-ABCC-F4DF7442D1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>
            <a:spAutoFit/>
          </a:bodyPr>
          <a:lstStyle/>
          <a:p>
            <a:pPr lvl="0"/>
            <a:r>
              <a:rPr lang="es-ES" sz="1600" b="1">
                <a:latin typeface="Liberation Mono" pitchFamily="49"/>
              </a:rPr>
              <a:t>1. Comenta primero los problemas que tenía el código y cómo son las soluciones básicas necesarias.</a:t>
            </a:r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5FCC12EC-DE71-3B2F-9409-D270F7FB699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3839" y="2172600"/>
            <a:ext cx="6556320" cy="128556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4BBC54-296D-4271-67FB-246AD869EA4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04720" y="4752000"/>
            <a:ext cx="5600520" cy="17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23699C-9621-D71A-AE47-9C3320432B11}"/>
              </a:ext>
            </a:extLst>
          </p:cNvPr>
          <p:cNvSpPr/>
          <p:nvPr/>
        </p:nvSpPr>
        <p:spPr>
          <a:xfrm>
            <a:off x="4464000" y="3384000"/>
            <a:ext cx="648000" cy="129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BF52-8119-64C2-5FF9-94669A20D5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0A4BBAC8-CB98-D5BB-E0D3-B3AADE45106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015999"/>
            <a:ext cx="9071640" cy="180108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896319-3B63-F07F-1E13-9E463609F3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040000"/>
            <a:ext cx="10079640" cy="1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775E3F-8A17-75A7-B021-90FB302030D0}"/>
              </a:ext>
            </a:extLst>
          </p:cNvPr>
          <p:cNvSpPr/>
          <p:nvPr/>
        </p:nvSpPr>
        <p:spPr>
          <a:xfrm>
            <a:off x="4752000" y="3817080"/>
            <a:ext cx="576000" cy="10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B45-9D9A-177B-6246-24FE9E1085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DC105263-0650-5065-65B4-F526C50B88F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617920"/>
            <a:ext cx="9071640" cy="3619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35EC-2646-11A4-328C-1E109147B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pPr lvl="0"/>
            <a:r>
              <a:rPr lang="es-ES" sz="1600" b="1">
                <a:latin typeface="Liberation Mono" pitchFamily="49"/>
              </a:rPr>
              <a:t>2. Comenta las cosas extras que se han conseguido explicando **por qué** funcionan, o **de dónde surgió** la idea de probarlas.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0802-A470-49CD-0487-6DABCC8327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 vert="horz"/>
          <a:lstStyle/>
          <a:p>
            <a:pPr lvl="0" algn="just"/>
            <a:r>
              <a:rPr lang="es-ES" sz="1100">
                <a:latin typeface="Liberation Mono" pitchFamily="49"/>
              </a:rPr>
              <a:t>- Eliminar la matriz tainted.</a:t>
            </a:r>
          </a:p>
          <a:p>
            <a:pPr lvl="0" algn="just"/>
            <a:endParaRPr lang="es-ES" sz="1100">
              <a:latin typeface="Liberation Mono" pitchFamily="49"/>
            </a:endParaRPr>
          </a:p>
          <a:p>
            <a:pPr lvl="0" algn="just"/>
            <a:r>
              <a:rPr lang="es-ES" sz="1100">
                <a:latin typeface="Liberation Mono" pitchFamily="49"/>
              </a:rPr>
              <a:t>- Inicialización del terreno.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3BDAA3-E342-4E56-FFF6-65B498BF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808000"/>
            <a:ext cx="6356880" cy="20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755550-5D92-1E4A-F196-3BD6EF78DC7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45319" y="4590360"/>
            <a:ext cx="4990680" cy="19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BD480D-8290-40E4-413E-0791E81295DD}"/>
              </a:ext>
            </a:extLst>
          </p:cNvPr>
          <p:cNvSpPr/>
          <p:nvPr/>
        </p:nvSpPr>
        <p:spPr>
          <a:xfrm>
            <a:off x="2160000" y="5040000"/>
            <a:ext cx="2304000" cy="1224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0436-CBB3-F999-F8A3-117FE667B0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00FA-5383-F17F-C583-C9DE86AE4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32000"/>
            <a:ext cx="9071640" cy="4392000"/>
          </a:xfrm>
        </p:spPr>
        <p:txBody>
          <a:bodyPr vert="horz"/>
          <a:lstStyle/>
          <a:p>
            <a:pPr lvl="0" algn="just">
              <a:spcAft>
                <a:spcPts val="0"/>
              </a:spcAft>
            </a:pPr>
            <a:r>
              <a:rPr lang="es-ES" sz="1100">
                <a:latin typeface="Liberation Mono" pitchFamily="49"/>
              </a:rPr>
              <a:t>- Inicialización del buscadores.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05B7E9-26BA-D14E-AB7F-E07957F1AB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1920" y="2736000"/>
            <a:ext cx="7534079" cy="2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F972-30F0-46AA-06AE-CB7D8792EA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5E7F5E6D-3E88-B7C1-E23E-4F6D9BD6E57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337840"/>
            <a:ext cx="9071640" cy="417995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A8BA-B366-F37B-F3A3-4F83B52D8F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endParaRPr lang="es-E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F57755CA-097C-DA7F-113B-1A03E0C98E0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3024000"/>
            <a:ext cx="9804960" cy="3744000"/>
          </a:xfr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43C6CA-B045-1272-F4EE-455D6FEFD6AB}"/>
              </a:ext>
            </a:extLst>
          </p:cNvPr>
          <p:cNvSpPr/>
          <p:nvPr/>
        </p:nvSpPr>
        <p:spPr>
          <a:xfrm>
            <a:off x="360000" y="3600000"/>
            <a:ext cx="1007999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FF0000"/>
            </a:solidFill>
            <a:prstDash val="solid"/>
          </a:ln>
        </p:spPr>
        <p:txBody>
          <a:bodyPr vert="horz" wrap="none" lIns="96480" tIns="51480" rIns="96480" bIns="514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C874B8-0ACB-F531-A994-6A5888E8FE58}"/>
              </a:ext>
            </a:extLst>
          </p:cNvPr>
          <p:cNvSpPr/>
          <p:nvPr/>
        </p:nvSpPr>
        <p:spPr>
          <a:xfrm>
            <a:off x="864000" y="4031999"/>
            <a:ext cx="3456000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FF0000"/>
            </a:solidFill>
            <a:prstDash val="solid"/>
          </a:ln>
        </p:spPr>
        <p:txBody>
          <a:bodyPr vert="horz" wrap="none" lIns="96480" tIns="51480" rIns="96480" bIns="514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4B54-C201-3FD6-1A02-37DDFC010E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69840"/>
            <a:ext cx="9071640" cy="1046159"/>
          </a:xfrm>
        </p:spPr>
        <p:txBody>
          <a:bodyPr vert="horz"/>
          <a:lstStyle/>
          <a:p>
            <a:pPr lvl="0">
              <a:spcAft>
                <a:spcPts val="1417"/>
              </a:spcAft>
            </a:pPr>
            <a:r>
              <a:rPr lang="es-ES" sz="3200"/>
              <a:t>PARALELIZACIÓN</a:t>
            </a:r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3684946B-965B-6FD0-9AD7-AE007C1D806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617920"/>
            <a:ext cx="9071640" cy="3619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Lights</vt:lpstr>
      <vt:lpstr>Lights1</vt:lpstr>
      <vt:lpstr>Lights2</vt:lpstr>
      <vt:lpstr>COMPUTACIÓN PARALELA </vt:lpstr>
      <vt:lpstr>1. Comenta primero los problemas que tenía el código y cómo son las soluciones básicas necesarias.</vt:lpstr>
      <vt:lpstr>PowerPoint Presentation</vt:lpstr>
      <vt:lpstr>PowerPoint Presentation</vt:lpstr>
      <vt:lpstr>2. Comenta las cosas extras que se han conseguido explicando **por qué** funcionan, o **de dónde surgió** la idea de probarlas.</vt:lpstr>
      <vt:lpstr>PowerPoint Presentation</vt:lpstr>
      <vt:lpstr>PowerPoint Presentation</vt:lpstr>
      <vt:lpstr>PowerPoint Presentation</vt:lpstr>
      <vt:lpstr>PARALELIZACIÓN</vt:lpstr>
      <vt:lpstr>PowerPoint Presentation</vt:lpstr>
      <vt:lpstr>REDUCCIONES</vt:lpstr>
      <vt:lpstr>3. Comenta otras cosas que se han probado y no han funcionado. Si tenéis alguna idea de por qué, explicadlo.</vt:lpstr>
      <vt:lpstr>4. Comenta como te has organizado con tu compañero para trabajar durante el concurso</vt:lpstr>
      <vt:lpstr>5. Comenta fuentes, páginas web u otros recursos que has consultado durante el desarrollo de la práctica/concurso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cp:revision>1</cp:revision>
  <dcterms:created xsi:type="dcterms:W3CDTF">2022-03-29T18:35:55Z</dcterms:created>
  <dcterms:modified xsi:type="dcterms:W3CDTF">2022-03-29T19:40:09Z</dcterms:modified>
</cp:coreProperties>
</file>