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9" r:id="rId3"/>
    <p:sldId id="265" r:id="rId4"/>
    <p:sldId id="267" r:id="rId5"/>
    <p:sldId id="270" r:id="rId6"/>
    <p:sldId id="268" r:id="rId7"/>
    <p:sldId id="272" r:id="rId8"/>
    <p:sldId id="273" r:id="rId9"/>
    <p:sldId id="261" r:id="rId10"/>
    <p:sldId id="262" r:id="rId11"/>
    <p:sldId id="263" r:id="rId12"/>
    <p:sldId id="264" r:id="rId13"/>
    <p:sldId id="274" r:id="rId14"/>
    <p:sldId id="275" r:id="rId15"/>
    <p:sldId id="266" r:id="rId16"/>
    <p:sldId id="260" r:id="rId17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135A9F-F662-4DBA-9783-8E632FF99834}" v="27" dt="2022-12-22T02:32:15.0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BANILLA ALVARADO" userId="88a7d4b9-e5ef-4cc7-a07c-39ca00cd6a2d" providerId="ADAL" clId="{9C135A9F-F662-4DBA-9783-8E632FF99834}"/>
    <pc:docChg chg="undo redo custSel addSld delSld modSld sldOrd">
      <pc:chgData name="CABANILLA ALVARADO" userId="88a7d4b9-e5ef-4cc7-a07c-39ca00cd6a2d" providerId="ADAL" clId="{9C135A9F-F662-4DBA-9783-8E632FF99834}" dt="2022-12-22T02:32:15.018" v="1351" actId="20577"/>
      <pc:docMkLst>
        <pc:docMk/>
      </pc:docMkLst>
      <pc:sldChg chg="modSp mod">
        <pc:chgData name="CABANILLA ALVARADO" userId="88a7d4b9-e5ef-4cc7-a07c-39ca00cd6a2d" providerId="ADAL" clId="{9C135A9F-F662-4DBA-9783-8E632FF99834}" dt="2022-12-21T21:00:47.723" v="65" actId="313"/>
        <pc:sldMkLst>
          <pc:docMk/>
          <pc:sldMk cId="1487700712" sldId="256"/>
        </pc:sldMkLst>
        <pc:spChg chg="mod">
          <ac:chgData name="CABANILLA ALVARADO" userId="88a7d4b9-e5ef-4cc7-a07c-39ca00cd6a2d" providerId="ADAL" clId="{9C135A9F-F662-4DBA-9783-8E632FF99834}" dt="2022-12-21T21:00:25.341" v="62" actId="20577"/>
          <ac:spMkLst>
            <pc:docMk/>
            <pc:sldMk cId="1487700712" sldId="256"/>
            <ac:spMk id="2" creationId="{C02C5318-1A1E-49D0-B2E2-A4B0FA9E8A40}"/>
          </ac:spMkLst>
        </pc:spChg>
        <pc:spChg chg="mod">
          <ac:chgData name="CABANILLA ALVARADO" userId="88a7d4b9-e5ef-4cc7-a07c-39ca00cd6a2d" providerId="ADAL" clId="{9C135A9F-F662-4DBA-9783-8E632FF99834}" dt="2022-12-21T21:00:47.723" v="65" actId="313"/>
          <ac:spMkLst>
            <pc:docMk/>
            <pc:sldMk cId="1487700712" sldId="256"/>
            <ac:spMk id="3" creationId="{48B6CF59-4E5B-494D-A2F7-97ADD01E6497}"/>
          </ac:spMkLst>
        </pc:spChg>
      </pc:sldChg>
      <pc:sldChg chg="modSp">
        <pc:chgData name="CABANILLA ALVARADO" userId="88a7d4b9-e5ef-4cc7-a07c-39ca00cd6a2d" providerId="ADAL" clId="{9C135A9F-F662-4DBA-9783-8E632FF99834}" dt="2022-12-22T02:32:15.018" v="1351" actId="20577"/>
        <pc:sldMkLst>
          <pc:docMk/>
          <pc:sldMk cId="4209322005" sldId="259"/>
        </pc:sldMkLst>
        <pc:graphicFrameChg chg="mod">
          <ac:chgData name="CABANILLA ALVARADO" userId="88a7d4b9-e5ef-4cc7-a07c-39ca00cd6a2d" providerId="ADAL" clId="{9C135A9F-F662-4DBA-9783-8E632FF99834}" dt="2022-12-22T02:32:15.018" v="1351" actId="20577"/>
          <ac:graphicFrameMkLst>
            <pc:docMk/>
            <pc:sldMk cId="4209322005" sldId="259"/>
            <ac:graphicFrameMk id="6" creationId="{BF629521-FFD2-45DA-9D1D-A5F09BD5A2D9}"/>
          </ac:graphicFrameMkLst>
        </pc:graphicFrameChg>
      </pc:sldChg>
      <pc:sldChg chg="addSp delSp modSp mod modClrScheme chgLayout">
        <pc:chgData name="CABANILLA ALVARADO" userId="88a7d4b9-e5ef-4cc7-a07c-39ca00cd6a2d" providerId="ADAL" clId="{9C135A9F-F662-4DBA-9783-8E632FF99834}" dt="2022-12-21T21:20:09.922" v="331" actId="790"/>
        <pc:sldMkLst>
          <pc:docMk/>
          <pc:sldMk cId="3286270616" sldId="265"/>
        </pc:sldMkLst>
        <pc:spChg chg="mod">
          <ac:chgData name="CABANILLA ALVARADO" userId="88a7d4b9-e5ef-4cc7-a07c-39ca00cd6a2d" providerId="ADAL" clId="{9C135A9F-F662-4DBA-9783-8E632FF99834}" dt="2022-12-21T21:18:40.891" v="226" actId="26606"/>
          <ac:spMkLst>
            <pc:docMk/>
            <pc:sldMk cId="3286270616" sldId="265"/>
            <ac:spMk id="2" creationId="{931AED19-D733-FC3D-8DC3-E0A4DDBDDD11}"/>
          </ac:spMkLst>
        </pc:spChg>
        <pc:spChg chg="add del">
          <ac:chgData name="CABANILLA ALVARADO" userId="88a7d4b9-e5ef-4cc7-a07c-39ca00cd6a2d" providerId="ADAL" clId="{9C135A9F-F662-4DBA-9783-8E632FF99834}" dt="2022-12-21T21:18:29.927" v="214" actId="26606"/>
          <ac:spMkLst>
            <pc:docMk/>
            <pc:sldMk cId="3286270616" sldId="265"/>
            <ac:spMk id="3" creationId="{9D11ABA1-B1C0-BE0A-78DC-C4EF4269DDB2}"/>
          </ac:spMkLst>
        </pc:spChg>
        <pc:spChg chg="add del mod">
          <ac:chgData name="CABANILLA ALVARADO" userId="88a7d4b9-e5ef-4cc7-a07c-39ca00cd6a2d" providerId="ADAL" clId="{9C135A9F-F662-4DBA-9783-8E632FF99834}" dt="2022-12-21T21:18:29.205" v="211" actId="26606"/>
          <ac:spMkLst>
            <pc:docMk/>
            <pc:sldMk cId="3286270616" sldId="265"/>
            <ac:spMk id="10" creationId="{A07B80DB-31B2-1D0D-8EF5-F208D1BE83A5}"/>
          </ac:spMkLst>
        </pc:spChg>
        <pc:spChg chg="add del mod">
          <ac:chgData name="CABANILLA ALVARADO" userId="88a7d4b9-e5ef-4cc7-a07c-39ca00cd6a2d" providerId="ADAL" clId="{9C135A9F-F662-4DBA-9783-8E632FF99834}" dt="2022-12-21T21:18:29.925" v="213" actId="26606"/>
          <ac:spMkLst>
            <pc:docMk/>
            <pc:sldMk cId="3286270616" sldId="265"/>
            <ac:spMk id="12" creationId="{A16E0904-9E78-6198-47F0-2A82B4525CE1}"/>
          </ac:spMkLst>
        </pc:spChg>
        <pc:spChg chg="add del mod">
          <ac:chgData name="CABANILLA ALVARADO" userId="88a7d4b9-e5ef-4cc7-a07c-39ca00cd6a2d" providerId="ADAL" clId="{9C135A9F-F662-4DBA-9783-8E632FF99834}" dt="2022-12-21T21:18:40.893" v="227" actId="26606"/>
          <ac:spMkLst>
            <pc:docMk/>
            <pc:sldMk cId="3286270616" sldId="265"/>
            <ac:spMk id="14" creationId="{A07B80DB-31B2-1D0D-8EF5-F208D1BE83A5}"/>
          </ac:spMkLst>
        </pc:spChg>
        <pc:spChg chg="add del">
          <ac:chgData name="CABANILLA ALVARADO" userId="88a7d4b9-e5ef-4cc7-a07c-39ca00cd6a2d" providerId="ADAL" clId="{9C135A9F-F662-4DBA-9783-8E632FF99834}" dt="2022-12-21T21:18:36.528" v="218" actId="26606"/>
          <ac:spMkLst>
            <pc:docMk/>
            <pc:sldMk cId="3286270616" sldId="265"/>
            <ac:spMk id="19" creationId="{AFE8DB1A-A143-6103-9829-D9C22826FD21}"/>
          </ac:spMkLst>
        </pc:spChg>
        <pc:spChg chg="add del">
          <ac:chgData name="CABANILLA ALVARADO" userId="88a7d4b9-e5ef-4cc7-a07c-39ca00cd6a2d" providerId="ADAL" clId="{9C135A9F-F662-4DBA-9783-8E632FF99834}" dt="2022-12-21T21:18:37.135" v="220" actId="26606"/>
          <ac:spMkLst>
            <pc:docMk/>
            <pc:sldMk cId="3286270616" sldId="265"/>
            <ac:spMk id="21" creationId="{D50B18CA-3C44-1086-88BB-5798F737DB4A}"/>
          </ac:spMkLst>
        </pc:spChg>
        <pc:spChg chg="add del">
          <ac:chgData name="CABANILLA ALVARADO" userId="88a7d4b9-e5ef-4cc7-a07c-39ca00cd6a2d" providerId="ADAL" clId="{9C135A9F-F662-4DBA-9783-8E632FF99834}" dt="2022-12-21T21:18:37.613" v="222" actId="26606"/>
          <ac:spMkLst>
            <pc:docMk/>
            <pc:sldMk cId="3286270616" sldId="265"/>
            <ac:spMk id="23" creationId="{AFE8DB1A-A143-6103-9829-D9C22826FD21}"/>
          </ac:spMkLst>
        </pc:spChg>
        <pc:spChg chg="add del">
          <ac:chgData name="CABANILLA ALVARADO" userId="88a7d4b9-e5ef-4cc7-a07c-39ca00cd6a2d" providerId="ADAL" clId="{9C135A9F-F662-4DBA-9783-8E632FF99834}" dt="2022-12-21T21:18:40.491" v="224" actId="26606"/>
          <ac:spMkLst>
            <pc:docMk/>
            <pc:sldMk cId="3286270616" sldId="265"/>
            <ac:spMk id="25" creationId="{D50B18CA-3C44-1086-88BB-5798F737DB4A}"/>
          </ac:spMkLst>
        </pc:spChg>
        <pc:spChg chg="add del mod">
          <ac:chgData name="CABANILLA ALVARADO" userId="88a7d4b9-e5ef-4cc7-a07c-39ca00cd6a2d" providerId="ADAL" clId="{9C135A9F-F662-4DBA-9783-8E632FF99834}" dt="2022-12-21T21:18:40.891" v="226" actId="26606"/>
          <ac:spMkLst>
            <pc:docMk/>
            <pc:sldMk cId="3286270616" sldId="265"/>
            <ac:spMk id="27" creationId="{8E7D612C-B07E-6B2D-5F6B-F6258B52D671}"/>
          </ac:spMkLst>
        </pc:spChg>
        <pc:spChg chg="add del mod">
          <ac:chgData name="CABANILLA ALVARADO" userId="88a7d4b9-e5ef-4cc7-a07c-39ca00cd6a2d" providerId="ADAL" clId="{9C135A9F-F662-4DBA-9783-8E632FF99834}" dt="2022-12-21T21:18:40.891" v="226" actId="26606"/>
          <ac:spMkLst>
            <pc:docMk/>
            <pc:sldMk cId="3286270616" sldId="265"/>
            <ac:spMk id="28" creationId="{3E149760-453C-CF52-CFBA-02758D6BDE08}"/>
          </ac:spMkLst>
        </pc:spChg>
        <pc:spChg chg="add del mod">
          <ac:chgData name="CABANILLA ALVARADO" userId="88a7d4b9-e5ef-4cc7-a07c-39ca00cd6a2d" providerId="ADAL" clId="{9C135A9F-F662-4DBA-9783-8E632FF99834}" dt="2022-12-21T21:18:40.891" v="226" actId="26606"/>
          <ac:spMkLst>
            <pc:docMk/>
            <pc:sldMk cId="3286270616" sldId="265"/>
            <ac:spMk id="29" creationId="{9DFC2A01-940F-0EAA-470F-1798A5394BE5}"/>
          </ac:spMkLst>
        </pc:spChg>
        <pc:spChg chg="add mod">
          <ac:chgData name="CABANILLA ALVARADO" userId="88a7d4b9-e5ef-4cc7-a07c-39ca00cd6a2d" providerId="ADAL" clId="{9C135A9F-F662-4DBA-9783-8E632FF99834}" dt="2022-12-21T21:20:09.922" v="331" actId="790"/>
          <ac:spMkLst>
            <pc:docMk/>
            <pc:sldMk cId="3286270616" sldId="265"/>
            <ac:spMk id="31" creationId="{AFE8DB1A-A143-6103-9829-D9C22826FD21}"/>
          </ac:spMkLst>
        </pc:spChg>
        <pc:picChg chg="add mod">
          <ac:chgData name="CABANILLA ALVARADO" userId="88a7d4b9-e5ef-4cc7-a07c-39ca00cd6a2d" providerId="ADAL" clId="{9C135A9F-F662-4DBA-9783-8E632FF99834}" dt="2022-12-21T21:18:45.654" v="229" actId="962"/>
          <ac:picMkLst>
            <pc:docMk/>
            <pc:sldMk cId="3286270616" sldId="265"/>
            <ac:picMk id="5" creationId="{55736BC9-BDE2-6840-4915-D7083727762D}"/>
          </ac:picMkLst>
        </pc:picChg>
      </pc:sldChg>
      <pc:sldChg chg="modSp add del mod ord">
        <pc:chgData name="CABANILLA ALVARADO" userId="88a7d4b9-e5ef-4cc7-a07c-39ca00cd6a2d" providerId="ADAL" clId="{9C135A9F-F662-4DBA-9783-8E632FF99834}" dt="2022-12-21T22:06:15.083" v="1336" actId="20577"/>
        <pc:sldMkLst>
          <pc:docMk/>
          <pc:sldMk cId="2691637177" sldId="266"/>
        </pc:sldMkLst>
        <pc:spChg chg="mod">
          <ac:chgData name="CABANILLA ALVARADO" userId="88a7d4b9-e5ef-4cc7-a07c-39ca00cd6a2d" providerId="ADAL" clId="{9C135A9F-F662-4DBA-9783-8E632FF99834}" dt="2022-12-21T22:06:15.083" v="1336" actId="20577"/>
          <ac:spMkLst>
            <pc:docMk/>
            <pc:sldMk cId="2691637177" sldId="266"/>
            <ac:spMk id="3" creationId="{953988E1-4B18-F7C7-AE9C-755B0C511049}"/>
          </ac:spMkLst>
        </pc:spChg>
      </pc:sldChg>
      <pc:sldChg chg="addSp delSp modSp new mod modClrScheme chgLayout">
        <pc:chgData name="CABANILLA ALVARADO" userId="88a7d4b9-e5ef-4cc7-a07c-39ca00cd6a2d" providerId="ADAL" clId="{9C135A9F-F662-4DBA-9783-8E632FF99834}" dt="2022-12-21T21:22:52.976" v="520" actId="790"/>
        <pc:sldMkLst>
          <pc:docMk/>
          <pc:sldMk cId="4083693341" sldId="267"/>
        </pc:sldMkLst>
        <pc:spChg chg="add del">
          <ac:chgData name="CABANILLA ALVARADO" userId="88a7d4b9-e5ef-4cc7-a07c-39ca00cd6a2d" providerId="ADAL" clId="{9C135A9F-F662-4DBA-9783-8E632FF99834}" dt="2022-12-21T21:06:58.903" v="148" actId="26606"/>
          <ac:spMkLst>
            <pc:docMk/>
            <pc:sldMk cId="4083693341" sldId="267"/>
            <ac:spMk id="2" creationId="{19215B5B-6B2F-889D-F2C6-9C3D42E6225D}"/>
          </ac:spMkLst>
        </pc:spChg>
        <pc:spChg chg="add del">
          <ac:chgData name="CABANILLA ALVARADO" userId="88a7d4b9-e5ef-4cc7-a07c-39ca00cd6a2d" providerId="ADAL" clId="{9C135A9F-F662-4DBA-9783-8E632FF99834}" dt="2022-12-21T21:06:58.903" v="148" actId="26606"/>
          <ac:spMkLst>
            <pc:docMk/>
            <pc:sldMk cId="4083693341" sldId="267"/>
            <ac:spMk id="3" creationId="{99D93738-C0D2-8AD8-9119-6F4799C5B630}"/>
          </ac:spMkLst>
        </pc:spChg>
        <pc:spChg chg="add del mod">
          <ac:chgData name="CABANILLA ALVARADO" userId="88a7d4b9-e5ef-4cc7-a07c-39ca00cd6a2d" providerId="ADAL" clId="{9C135A9F-F662-4DBA-9783-8E632FF99834}" dt="2022-12-21T21:06:49.386" v="137" actId="26606"/>
          <ac:spMkLst>
            <pc:docMk/>
            <pc:sldMk cId="4083693341" sldId="267"/>
            <ac:spMk id="10" creationId="{EFE7A7C4-3C97-CE33-D808-02444A091909}"/>
          </ac:spMkLst>
        </pc:spChg>
        <pc:spChg chg="add del mod">
          <ac:chgData name="CABANILLA ALVARADO" userId="88a7d4b9-e5ef-4cc7-a07c-39ca00cd6a2d" providerId="ADAL" clId="{9C135A9F-F662-4DBA-9783-8E632FF99834}" dt="2022-12-21T21:06:49.386" v="137" actId="26606"/>
          <ac:spMkLst>
            <pc:docMk/>
            <pc:sldMk cId="4083693341" sldId="267"/>
            <ac:spMk id="12" creationId="{48BC03EA-5887-2024-F8E3-509989CF576B}"/>
          </ac:spMkLst>
        </pc:spChg>
        <pc:spChg chg="add del mod">
          <ac:chgData name="CABANILLA ALVARADO" userId="88a7d4b9-e5ef-4cc7-a07c-39ca00cd6a2d" providerId="ADAL" clId="{9C135A9F-F662-4DBA-9783-8E632FF99834}" dt="2022-12-21T21:06:52.314" v="139" actId="26606"/>
          <ac:spMkLst>
            <pc:docMk/>
            <pc:sldMk cId="4083693341" sldId="267"/>
            <ac:spMk id="14" creationId="{D2003271-EC5C-DB99-55BA-ED49A8A8C570}"/>
          </ac:spMkLst>
        </pc:spChg>
        <pc:spChg chg="add del mod">
          <ac:chgData name="CABANILLA ALVARADO" userId="88a7d4b9-e5ef-4cc7-a07c-39ca00cd6a2d" providerId="ADAL" clId="{9C135A9F-F662-4DBA-9783-8E632FF99834}" dt="2022-12-21T21:06:52.314" v="139" actId="26606"/>
          <ac:spMkLst>
            <pc:docMk/>
            <pc:sldMk cId="4083693341" sldId="267"/>
            <ac:spMk id="15" creationId="{654DEA59-F7FF-CD9F-6802-48A2C564BF5C}"/>
          </ac:spMkLst>
        </pc:spChg>
        <pc:spChg chg="add del mod">
          <ac:chgData name="CABANILLA ALVARADO" userId="88a7d4b9-e5ef-4cc7-a07c-39ca00cd6a2d" providerId="ADAL" clId="{9C135A9F-F662-4DBA-9783-8E632FF99834}" dt="2022-12-21T21:06:53.402" v="141" actId="26606"/>
          <ac:spMkLst>
            <pc:docMk/>
            <pc:sldMk cId="4083693341" sldId="267"/>
            <ac:spMk id="16" creationId="{DCC26C2D-DB22-557C-A411-3C4872C627B3}"/>
          </ac:spMkLst>
        </pc:spChg>
        <pc:spChg chg="add del mod">
          <ac:chgData name="CABANILLA ALVARADO" userId="88a7d4b9-e5ef-4cc7-a07c-39ca00cd6a2d" providerId="ADAL" clId="{9C135A9F-F662-4DBA-9783-8E632FF99834}" dt="2022-12-21T21:06:53.402" v="141" actId="26606"/>
          <ac:spMkLst>
            <pc:docMk/>
            <pc:sldMk cId="4083693341" sldId="267"/>
            <ac:spMk id="17" creationId="{6C0F1433-65EE-2BB0-A254-C2B724C09E31}"/>
          </ac:spMkLst>
        </pc:spChg>
        <pc:spChg chg="add del mod">
          <ac:chgData name="CABANILLA ALVARADO" userId="88a7d4b9-e5ef-4cc7-a07c-39ca00cd6a2d" providerId="ADAL" clId="{9C135A9F-F662-4DBA-9783-8E632FF99834}" dt="2022-12-21T21:06:53.402" v="141" actId="26606"/>
          <ac:spMkLst>
            <pc:docMk/>
            <pc:sldMk cId="4083693341" sldId="267"/>
            <ac:spMk id="18" creationId="{F4BFD6A9-635B-8647-0977-8F0475F70644}"/>
          </ac:spMkLst>
        </pc:spChg>
        <pc:spChg chg="add del mod">
          <ac:chgData name="CABANILLA ALVARADO" userId="88a7d4b9-e5ef-4cc7-a07c-39ca00cd6a2d" providerId="ADAL" clId="{9C135A9F-F662-4DBA-9783-8E632FF99834}" dt="2022-12-21T21:06:53.402" v="141" actId="26606"/>
          <ac:spMkLst>
            <pc:docMk/>
            <pc:sldMk cId="4083693341" sldId="267"/>
            <ac:spMk id="19" creationId="{686D6F4E-74A8-7FC6-4B92-D535FD4DD750}"/>
          </ac:spMkLst>
        </pc:spChg>
        <pc:spChg chg="add del mod">
          <ac:chgData name="CABANILLA ALVARADO" userId="88a7d4b9-e5ef-4cc7-a07c-39ca00cd6a2d" providerId="ADAL" clId="{9C135A9F-F662-4DBA-9783-8E632FF99834}" dt="2022-12-21T21:06:55.753" v="143" actId="26606"/>
          <ac:spMkLst>
            <pc:docMk/>
            <pc:sldMk cId="4083693341" sldId="267"/>
            <ac:spMk id="21" creationId="{D2003271-EC5C-DB99-55BA-ED49A8A8C570}"/>
          </ac:spMkLst>
        </pc:spChg>
        <pc:spChg chg="add del mod">
          <ac:chgData name="CABANILLA ALVARADO" userId="88a7d4b9-e5ef-4cc7-a07c-39ca00cd6a2d" providerId="ADAL" clId="{9C135A9F-F662-4DBA-9783-8E632FF99834}" dt="2022-12-21T21:06:55.753" v="143" actId="26606"/>
          <ac:spMkLst>
            <pc:docMk/>
            <pc:sldMk cId="4083693341" sldId="267"/>
            <ac:spMk id="22" creationId="{654DEA59-F7FF-CD9F-6802-48A2C564BF5C}"/>
          </ac:spMkLst>
        </pc:spChg>
        <pc:spChg chg="add del mod">
          <ac:chgData name="CABANILLA ALVARADO" userId="88a7d4b9-e5ef-4cc7-a07c-39ca00cd6a2d" providerId="ADAL" clId="{9C135A9F-F662-4DBA-9783-8E632FF99834}" dt="2022-12-21T21:06:57.942" v="145" actId="26606"/>
          <ac:spMkLst>
            <pc:docMk/>
            <pc:sldMk cId="4083693341" sldId="267"/>
            <ac:spMk id="24" creationId="{B636E9A5-0E1D-2F7D-CBCB-5C0AA8743EE8}"/>
          </ac:spMkLst>
        </pc:spChg>
        <pc:spChg chg="add del mod">
          <ac:chgData name="CABANILLA ALVARADO" userId="88a7d4b9-e5ef-4cc7-a07c-39ca00cd6a2d" providerId="ADAL" clId="{9C135A9F-F662-4DBA-9783-8E632FF99834}" dt="2022-12-21T21:06:57.942" v="145" actId="26606"/>
          <ac:spMkLst>
            <pc:docMk/>
            <pc:sldMk cId="4083693341" sldId="267"/>
            <ac:spMk id="25" creationId="{0BFD3910-71C5-E262-34CD-D254A9C42E5A}"/>
          </ac:spMkLst>
        </pc:spChg>
        <pc:spChg chg="add del mod">
          <ac:chgData name="CABANILLA ALVARADO" userId="88a7d4b9-e5ef-4cc7-a07c-39ca00cd6a2d" providerId="ADAL" clId="{9C135A9F-F662-4DBA-9783-8E632FF99834}" dt="2022-12-21T21:06:57.942" v="145" actId="26606"/>
          <ac:spMkLst>
            <pc:docMk/>
            <pc:sldMk cId="4083693341" sldId="267"/>
            <ac:spMk id="26" creationId="{554D73EB-AB1B-3FD1-D1F6-F1485CAF552F}"/>
          </ac:spMkLst>
        </pc:spChg>
        <pc:spChg chg="add del mod">
          <ac:chgData name="CABANILLA ALVARADO" userId="88a7d4b9-e5ef-4cc7-a07c-39ca00cd6a2d" providerId="ADAL" clId="{9C135A9F-F662-4DBA-9783-8E632FF99834}" dt="2022-12-21T21:06:57.942" v="145" actId="26606"/>
          <ac:spMkLst>
            <pc:docMk/>
            <pc:sldMk cId="4083693341" sldId="267"/>
            <ac:spMk id="27" creationId="{4FDF044A-6827-1F90-6F62-2A19AFCC321E}"/>
          </ac:spMkLst>
        </pc:spChg>
        <pc:spChg chg="add del mod">
          <ac:chgData name="CABANILLA ALVARADO" userId="88a7d4b9-e5ef-4cc7-a07c-39ca00cd6a2d" providerId="ADAL" clId="{9C135A9F-F662-4DBA-9783-8E632FF99834}" dt="2022-12-21T21:06:58.900" v="147" actId="26606"/>
          <ac:spMkLst>
            <pc:docMk/>
            <pc:sldMk cId="4083693341" sldId="267"/>
            <ac:spMk id="29" creationId="{EFE7A7C4-3C97-CE33-D808-02444A091909}"/>
          </ac:spMkLst>
        </pc:spChg>
        <pc:spChg chg="add del mod">
          <ac:chgData name="CABANILLA ALVARADO" userId="88a7d4b9-e5ef-4cc7-a07c-39ca00cd6a2d" providerId="ADAL" clId="{9C135A9F-F662-4DBA-9783-8E632FF99834}" dt="2022-12-21T21:06:58.900" v="147" actId="26606"/>
          <ac:spMkLst>
            <pc:docMk/>
            <pc:sldMk cId="4083693341" sldId="267"/>
            <ac:spMk id="30" creationId="{48BC03EA-5887-2024-F8E3-509989CF576B}"/>
          </ac:spMkLst>
        </pc:spChg>
        <pc:spChg chg="add mod">
          <ac:chgData name="CABANILLA ALVARADO" userId="88a7d4b9-e5ef-4cc7-a07c-39ca00cd6a2d" providerId="ADAL" clId="{9C135A9F-F662-4DBA-9783-8E632FF99834}" dt="2022-12-21T21:21:15.370" v="378" actId="20577"/>
          <ac:spMkLst>
            <pc:docMk/>
            <pc:sldMk cId="4083693341" sldId="267"/>
            <ac:spMk id="32" creationId="{D2003271-EC5C-DB99-55BA-ED49A8A8C570}"/>
          </ac:spMkLst>
        </pc:spChg>
        <pc:spChg chg="add mod">
          <ac:chgData name="CABANILLA ALVARADO" userId="88a7d4b9-e5ef-4cc7-a07c-39ca00cd6a2d" providerId="ADAL" clId="{9C135A9F-F662-4DBA-9783-8E632FF99834}" dt="2022-12-21T21:22:52.976" v="520" actId="790"/>
          <ac:spMkLst>
            <pc:docMk/>
            <pc:sldMk cId="4083693341" sldId="267"/>
            <ac:spMk id="33" creationId="{654DEA59-F7FF-CD9F-6802-48A2C564BF5C}"/>
          </ac:spMkLst>
        </pc:spChg>
        <pc:picChg chg="add mod">
          <ac:chgData name="CABANILLA ALVARADO" userId="88a7d4b9-e5ef-4cc7-a07c-39ca00cd6a2d" providerId="ADAL" clId="{9C135A9F-F662-4DBA-9783-8E632FF99834}" dt="2022-12-21T21:07:01.575" v="150" actId="962"/>
          <ac:picMkLst>
            <pc:docMk/>
            <pc:sldMk cId="4083693341" sldId="267"/>
            <ac:picMk id="5" creationId="{5713AB94-D194-605A-8247-E3138ED9A3D6}"/>
          </ac:picMkLst>
        </pc:picChg>
      </pc:sldChg>
      <pc:sldChg chg="addSp delSp modSp new mod modClrScheme chgLayout">
        <pc:chgData name="CABANILLA ALVARADO" userId="88a7d4b9-e5ef-4cc7-a07c-39ca00cd6a2d" providerId="ADAL" clId="{9C135A9F-F662-4DBA-9783-8E632FF99834}" dt="2022-12-21T21:25:18.372" v="631" actId="20577"/>
        <pc:sldMkLst>
          <pc:docMk/>
          <pc:sldMk cId="2868457635" sldId="268"/>
        </pc:sldMkLst>
        <pc:spChg chg="add del">
          <ac:chgData name="CABANILLA ALVARADO" userId="88a7d4b9-e5ef-4cc7-a07c-39ca00cd6a2d" providerId="ADAL" clId="{9C135A9F-F662-4DBA-9783-8E632FF99834}" dt="2022-12-21T21:10:41.910" v="182" actId="26606"/>
          <ac:spMkLst>
            <pc:docMk/>
            <pc:sldMk cId="2868457635" sldId="268"/>
            <ac:spMk id="2" creationId="{20989526-E704-FD6A-BFF7-5F59B324D750}"/>
          </ac:spMkLst>
        </pc:spChg>
        <pc:spChg chg="add del">
          <ac:chgData name="CABANILLA ALVARADO" userId="88a7d4b9-e5ef-4cc7-a07c-39ca00cd6a2d" providerId="ADAL" clId="{9C135A9F-F662-4DBA-9783-8E632FF99834}" dt="2022-12-21T21:10:41.910" v="182" actId="26606"/>
          <ac:spMkLst>
            <pc:docMk/>
            <pc:sldMk cId="2868457635" sldId="268"/>
            <ac:spMk id="3" creationId="{CA311F2C-946C-334C-63A9-346A5CBA08BF}"/>
          </ac:spMkLst>
        </pc:spChg>
        <pc:spChg chg="add del mod">
          <ac:chgData name="CABANILLA ALVARADO" userId="88a7d4b9-e5ef-4cc7-a07c-39ca00cd6a2d" providerId="ADAL" clId="{9C135A9F-F662-4DBA-9783-8E632FF99834}" dt="2022-12-21T21:10:08.932" v="153" actId="26606"/>
          <ac:spMkLst>
            <pc:docMk/>
            <pc:sldMk cId="2868457635" sldId="268"/>
            <ac:spMk id="10" creationId="{7EB8A6AD-3436-4ACA-B16B-7F272386B936}"/>
          </ac:spMkLst>
        </pc:spChg>
        <pc:spChg chg="add del mod">
          <ac:chgData name="CABANILLA ALVARADO" userId="88a7d4b9-e5ef-4cc7-a07c-39ca00cd6a2d" providerId="ADAL" clId="{9C135A9F-F662-4DBA-9783-8E632FF99834}" dt="2022-12-21T21:10:08.932" v="153" actId="26606"/>
          <ac:spMkLst>
            <pc:docMk/>
            <pc:sldMk cId="2868457635" sldId="268"/>
            <ac:spMk id="12" creationId="{C378031D-0833-3490-EFB8-AA9332BE90CB}"/>
          </ac:spMkLst>
        </pc:spChg>
        <pc:spChg chg="add del">
          <ac:chgData name="CABANILLA ALVARADO" userId="88a7d4b9-e5ef-4cc7-a07c-39ca00cd6a2d" providerId="ADAL" clId="{9C135A9F-F662-4DBA-9783-8E632FF99834}" dt="2022-12-21T21:10:11.444" v="155" actId="26606"/>
          <ac:spMkLst>
            <pc:docMk/>
            <pc:sldMk cId="2868457635" sldId="268"/>
            <ac:spMk id="14" creationId="{33FDF375-5B36-FD0F-7B64-85860D2A5026}"/>
          </ac:spMkLst>
        </pc:spChg>
        <pc:spChg chg="add del mod">
          <ac:chgData name="CABANILLA ALVARADO" userId="88a7d4b9-e5ef-4cc7-a07c-39ca00cd6a2d" providerId="ADAL" clId="{9C135A9F-F662-4DBA-9783-8E632FF99834}" dt="2022-12-21T21:10:12.605" v="157" actId="26606"/>
          <ac:spMkLst>
            <pc:docMk/>
            <pc:sldMk cId="2868457635" sldId="268"/>
            <ac:spMk id="16" creationId="{7EB8A6AD-3436-4ACA-B16B-7F272386B936}"/>
          </ac:spMkLst>
        </pc:spChg>
        <pc:spChg chg="add del mod">
          <ac:chgData name="CABANILLA ALVARADO" userId="88a7d4b9-e5ef-4cc7-a07c-39ca00cd6a2d" providerId="ADAL" clId="{9C135A9F-F662-4DBA-9783-8E632FF99834}" dt="2022-12-21T21:10:12.605" v="157" actId="26606"/>
          <ac:spMkLst>
            <pc:docMk/>
            <pc:sldMk cId="2868457635" sldId="268"/>
            <ac:spMk id="17" creationId="{C378031D-0833-3490-EFB8-AA9332BE90CB}"/>
          </ac:spMkLst>
        </pc:spChg>
        <pc:spChg chg="add del mod">
          <ac:chgData name="CABANILLA ALVARADO" userId="88a7d4b9-e5ef-4cc7-a07c-39ca00cd6a2d" providerId="ADAL" clId="{9C135A9F-F662-4DBA-9783-8E632FF99834}" dt="2022-12-21T21:10:14.108" v="159" actId="26606"/>
          <ac:spMkLst>
            <pc:docMk/>
            <pc:sldMk cId="2868457635" sldId="268"/>
            <ac:spMk id="19" creationId="{42C5915B-69A0-ACB3-8777-95AD785C91EB}"/>
          </ac:spMkLst>
        </pc:spChg>
        <pc:spChg chg="add del mod">
          <ac:chgData name="CABANILLA ALVARADO" userId="88a7d4b9-e5ef-4cc7-a07c-39ca00cd6a2d" providerId="ADAL" clId="{9C135A9F-F662-4DBA-9783-8E632FF99834}" dt="2022-12-21T21:10:14.108" v="159" actId="26606"/>
          <ac:spMkLst>
            <pc:docMk/>
            <pc:sldMk cId="2868457635" sldId="268"/>
            <ac:spMk id="20" creationId="{CEBC1553-7AB2-DA9B-CA26-CA129D68D9C2}"/>
          </ac:spMkLst>
        </pc:spChg>
        <pc:spChg chg="add del mod">
          <ac:chgData name="CABANILLA ALVARADO" userId="88a7d4b9-e5ef-4cc7-a07c-39ca00cd6a2d" providerId="ADAL" clId="{9C135A9F-F662-4DBA-9783-8E632FF99834}" dt="2022-12-21T21:10:15.553" v="161" actId="26606"/>
          <ac:spMkLst>
            <pc:docMk/>
            <pc:sldMk cId="2868457635" sldId="268"/>
            <ac:spMk id="22" creationId="{379CABBA-7D46-C4BA-0B81-5CB150222B46}"/>
          </ac:spMkLst>
        </pc:spChg>
        <pc:spChg chg="add del mod">
          <ac:chgData name="CABANILLA ALVARADO" userId="88a7d4b9-e5ef-4cc7-a07c-39ca00cd6a2d" providerId="ADAL" clId="{9C135A9F-F662-4DBA-9783-8E632FF99834}" dt="2022-12-21T21:10:15.553" v="161" actId="26606"/>
          <ac:spMkLst>
            <pc:docMk/>
            <pc:sldMk cId="2868457635" sldId="268"/>
            <ac:spMk id="23" creationId="{E495D0F5-B9BE-C529-A25C-DF07E6DADD5A}"/>
          </ac:spMkLst>
        </pc:spChg>
        <pc:spChg chg="add del mod">
          <ac:chgData name="CABANILLA ALVARADO" userId="88a7d4b9-e5ef-4cc7-a07c-39ca00cd6a2d" providerId="ADAL" clId="{9C135A9F-F662-4DBA-9783-8E632FF99834}" dt="2022-12-21T21:10:16.630" v="163" actId="26606"/>
          <ac:spMkLst>
            <pc:docMk/>
            <pc:sldMk cId="2868457635" sldId="268"/>
            <ac:spMk id="25" creationId="{43A8095F-9AAD-2912-5798-4211DBCDA612}"/>
          </ac:spMkLst>
        </pc:spChg>
        <pc:spChg chg="add del mod">
          <ac:chgData name="CABANILLA ALVARADO" userId="88a7d4b9-e5ef-4cc7-a07c-39ca00cd6a2d" providerId="ADAL" clId="{9C135A9F-F662-4DBA-9783-8E632FF99834}" dt="2022-12-21T21:10:16.630" v="163" actId="26606"/>
          <ac:spMkLst>
            <pc:docMk/>
            <pc:sldMk cId="2868457635" sldId="268"/>
            <ac:spMk id="26" creationId="{99BA37EB-E7C9-AA75-EA07-10FC71FD8435}"/>
          </ac:spMkLst>
        </pc:spChg>
        <pc:spChg chg="add del mod">
          <ac:chgData name="CABANILLA ALVARADO" userId="88a7d4b9-e5ef-4cc7-a07c-39ca00cd6a2d" providerId="ADAL" clId="{9C135A9F-F662-4DBA-9783-8E632FF99834}" dt="2022-12-21T21:10:16.630" v="163" actId="26606"/>
          <ac:spMkLst>
            <pc:docMk/>
            <pc:sldMk cId="2868457635" sldId="268"/>
            <ac:spMk id="27" creationId="{FC35691D-976C-2C1D-042E-9DE62AE699EF}"/>
          </ac:spMkLst>
        </pc:spChg>
        <pc:spChg chg="add del mod">
          <ac:chgData name="CABANILLA ALVARADO" userId="88a7d4b9-e5ef-4cc7-a07c-39ca00cd6a2d" providerId="ADAL" clId="{9C135A9F-F662-4DBA-9783-8E632FF99834}" dt="2022-12-21T21:10:16.630" v="163" actId="26606"/>
          <ac:spMkLst>
            <pc:docMk/>
            <pc:sldMk cId="2868457635" sldId="268"/>
            <ac:spMk id="28" creationId="{AE313431-3734-4FFD-744B-016D38E9B6EE}"/>
          </ac:spMkLst>
        </pc:spChg>
        <pc:spChg chg="add del mod">
          <ac:chgData name="CABANILLA ALVARADO" userId="88a7d4b9-e5ef-4cc7-a07c-39ca00cd6a2d" providerId="ADAL" clId="{9C135A9F-F662-4DBA-9783-8E632FF99834}" dt="2022-12-21T21:10:18.972" v="165" actId="26606"/>
          <ac:spMkLst>
            <pc:docMk/>
            <pc:sldMk cId="2868457635" sldId="268"/>
            <ac:spMk id="30" creationId="{4F3C82E5-46CA-50BE-C586-27321E0338A1}"/>
          </ac:spMkLst>
        </pc:spChg>
        <pc:spChg chg="add del mod">
          <ac:chgData name="CABANILLA ALVARADO" userId="88a7d4b9-e5ef-4cc7-a07c-39ca00cd6a2d" providerId="ADAL" clId="{9C135A9F-F662-4DBA-9783-8E632FF99834}" dt="2022-12-21T21:10:18.972" v="165" actId="26606"/>
          <ac:spMkLst>
            <pc:docMk/>
            <pc:sldMk cId="2868457635" sldId="268"/>
            <ac:spMk id="31" creationId="{A76A744E-FC36-3402-2AEA-56285DB1700A}"/>
          </ac:spMkLst>
        </pc:spChg>
        <pc:spChg chg="add del mod">
          <ac:chgData name="CABANILLA ALVARADO" userId="88a7d4b9-e5ef-4cc7-a07c-39ca00cd6a2d" providerId="ADAL" clId="{9C135A9F-F662-4DBA-9783-8E632FF99834}" dt="2022-12-21T21:10:21.606" v="167" actId="26606"/>
          <ac:spMkLst>
            <pc:docMk/>
            <pc:sldMk cId="2868457635" sldId="268"/>
            <ac:spMk id="33" creationId="{611C47C7-2F01-EA08-62AF-B58CF3B6E5D5}"/>
          </ac:spMkLst>
        </pc:spChg>
        <pc:spChg chg="add del mod">
          <ac:chgData name="CABANILLA ALVARADO" userId="88a7d4b9-e5ef-4cc7-a07c-39ca00cd6a2d" providerId="ADAL" clId="{9C135A9F-F662-4DBA-9783-8E632FF99834}" dt="2022-12-21T21:10:21.606" v="167" actId="26606"/>
          <ac:spMkLst>
            <pc:docMk/>
            <pc:sldMk cId="2868457635" sldId="268"/>
            <ac:spMk id="34" creationId="{3E60FD99-9527-5905-B646-99C5E1EA8CDA}"/>
          </ac:spMkLst>
        </pc:spChg>
        <pc:spChg chg="add del mod">
          <ac:chgData name="CABANILLA ALVARADO" userId="88a7d4b9-e5ef-4cc7-a07c-39ca00cd6a2d" providerId="ADAL" clId="{9C135A9F-F662-4DBA-9783-8E632FF99834}" dt="2022-12-21T21:10:21.606" v="167" actId="26606"/>
          <ac:spMkLst>
            <pc:docMk/>
            <pc:sldMk cId="2868457635" sldId="268"/>
            <ac:spMk id="35" creationId="{D7F3E580-C6DA-2094-0850-B1B0532D381D}"/>
          </ac:spMkLst>
        </pc:spChg>
        <pc:spChg chg="add del mod">
          <ac:chgData name="CABANILLA ALVARADO" userId="88a7d4b9-e5ef-4cc7-a07c-39ca00cd6a2d" providerId="ADAL" clId="{9C135A9F-F662-4DBA-9783-8E632FF99834}" dt="2022-12-21T21:10:21.606" v="167" actId="26606"/>
          <ac:spMkLst>
            <pc:docMk/>
            <pc:sldMk cId="2868457635" sldId="268"/>
            <ac:spMk id="36" creationId="{F6145ED3-7209-C019-A883-3AC563B59ED7}"/>
          </ac:spMkLst>
        </pc:spChg>
        <pc:spChg chg="add del">
          <ac:chgData name="CABANILLA ALVARADO" userId="88a7d4b9-e5ef-4cc7-a07c-39ca00cd6a2d" providerId="ADAL" clId="{9C135A9F-F662-4DBA-9783-8E632FF99834}" dt="2022-12-21T21:10:22.022" v="169" actId="26606"/>
          <ac:spMkLst>
            <pc:docMk/>
            <pc:sldMk cId="2868457635" sldId="268"/>
            <ac:spMk id="38" creationId="{33FDF375-5B36-FD0F-7B64-85860D2A5026}"/>
          </ac:spMkLst>
        </pc:spChg>
        <pc:spChg chg="add del mod">
          <ac:chgData name="CABANILLA ALVARADO" userId="88a7d4b9-e5ef-4cc7-a07c-39ca00cd6a2d" providerId="ADAL" clId="{9C135A9F-F662-4DBA-9783-8E632FF99834}" dt="2022-12-21T21:10:24.530" v="171" actId="26606"/>
          <ac:spMkLst>
            <pc:docMk/>
            <pc:sldMk cId="2868457635" sldId="268"/>
            <ac:spMk id="40" creationId="{7EB8A6AD-3436-4ACA-B16B-7F272386B936}"/>
          </ac:spMkLst>
        </pc:spChg>
        <pc:spChg chg="add del mod">
          <ac:chgData name="CABANILLA ALVARADO" userId="88a7d4b9-e5ef-4cc7-a07c-39ca00cd6a2d" providerId="ADAL" clId="{9C135A9F-F662-4DBA-9783-8E632FF99834}" dt="2022-12-21T21:10:24.530" v="171" actId="26606"/>
          <ac:spMkLst>
            <pc:docMk/>
            <pc:sldMk cId="2868457635" sldId="268"/>
            <ac:spMk id="41" creationId="{C378031D-0833-3490-EFB8-AA9332BE90CB}"/>
          </ac:spMkLst>
        </pc:spChg>
        <pc:spChg chg="add del mod">
          <ac:chgData name="CABANILLA ALVARADO" userId="88a7d4b9-e5ef-4cc7-a07c-39ca00cd6a2d" providerId="ADAL" clId="{9C135A9F-F662-4DBA-9783-8E632FF99834}" dt="2022-12-21T21:10:28.755" v="173" actId="26606"/>
          <ac:spMkLst>
            <pc:docMk/>
            <pc:sldMk cId="2868457635" sldId="268"/>
            <ac:spMk id="43" creationId="{42C5915B-69A0-ACB3-8777-95AD785C91EB}"/>
          </ac:spMkLst>
        </pc:spChg>
        <pc:spChg chg="add del mod">
          <ac:chgData name="CABANILLA ALVARADO" userId="88a7d4b9-e5ef-4cc7-a07c-39ca00cd6a2d" providerId="ADAL" clId="{9C135A9F-F662-4DBA-9783-8E632FF99834}" dt="2022-12-21T21:10:28.755" v="173" actId="26606"/>
          <ac:spMkLst>
            <pc:docMk/>
            <pc:sldMk cId="2868457635" sldId="268"/>
            <ac:spMk id="44" creationId="{CEBC1553-7AB2-DA9B-CA26-CA129D68D9C2}"/>
          </ac:spMkLst>
        </pc:spChg>
        <pc:spChg chg="add del mod">
          <ac:chgData name="CABANILLA ALVARADO" userId="88a7d4b9-e5ef-4cc7-a07c-39ca00cd6a2d" providerId="ADAL" clId="{9C135A9F-F662-4DBA-9783-8E632FF99834}" dt="2022-12-21T21:10:30.298" v="175" actId="26606"/>
          <ac:spMkLst>
            <pc:docMk/>
            <pc:sldMk cId="2868457635" sldId="268"/>
            <ac:spMk id="46" creationId="{379CABBA-7D46-C4BA-0B81-5CB150222B46}"/>
          </ac:spMkLst>
        </pc:spChg>
        <pc:spChg chg="add del mod">
          <ac:chgData name="CABANILLA ALVARADO" userId="88a7d4b9-e5ef-4cc7-a07c-39ca00cd6a2d" providerId="ADAL" clId="{9C135A9F-F662-4DBA-9783-8E632FF99834}" dt="2022-12-21T21:10:30.298" v="175" actId="26606"/>
          <ac:spMkLst>
            <pc:docMk/>
            <pc:sldMk cId="2868457635" sldId="268"/>
            <ac:spMk id="47" creationId="{E495D0F5-B9BE-C529-A25C-DF07E6DADD5A}"/>
          </ac:spMkLst>
        </pc:spChg>
        <pc:spChg chg="add del mod">
          <ac:chgData name="CABANILLA ALVARADO" userId="88a7d4b9-e5ef-4cc7-a07c-39ca00cd6a2d" providerId="ADAL" clId="{9C135A9F-F662-4DBA-9783-8E632FF99834}" dt="2022-12-21T21:10:31.771" v="177" actId="26606"/>
          <ac:spMkLst>
            <pc:docMk/>
            <pc:sldMk cId="2868457635" sldId="268"/>
            <ac:spMk id="49" creationId="{43A8095F-9AAD-2912-5798-4211DBCDA612}"/>
          </ac:spMkLst>
        </pc:spChg>
        <pc:spChg chg="add del mod">
          <ac:chgData name="CABANILLA ALVARADO" userId="88a7d4b9-e5ef-4cc7-a07c-39ca00cd6a2d" providerId="ADAL" clId="{9C135A9F-F662-4DBA-9783-8E632FF99834}" dt="2022-12-21T21:10:31.771" v="177" actId="26606"/>
          <ac:spMkLst>
            <pc:docMk/>
            <pc:sldMk cId="2868457635" sldId="268"/>
            <ac:spMk id="50" creationId="{99BA37EB-E7C9-AA75-EA07-10FC71FD8435}"/>
          </ac:spMkLst>
        </pc:spChg>
        <pc:spChg chg="add del mod">
          <ac:chgData name="CABANILLA ALVARADO" userId="88a7d4b9-e5ef-4cc7-a07c-39ca00cd6a2d" providerId="ADAL" clId="{9C135A9F-F662-4DBA-9783-8E632FF99834}" dt="2022-12-21T21:10:31.771" v="177" actId="26606"/>
          <ac:spMkLst>
            <pc:docMk/>
            <pc:sldMk cId="2868457635" sldId="268"/>
            <ac:spMk id="51" creationId="{FC35691D-976C-2C1D-042E-9DE62AE699EF}"/>
          </ac:spMkLst>
        </pc:spChg>
        <pc:spChg chg="add del mod">
          <ac:chgData name="CABANILLA ALVARADO" userId="88a7d4b9-e5ef-4cc7-a07c-39ca00cd6a2d" providerId="ADAL" clId="{9C135A9F-F662-4DBA-9783-8E632FF99834}" dt="2022-12-21T21:10:31.771" v="177" actId="26606"/>
          <ac:spMkLst>
            <pc:docMk/>
            <pc:sldMk cId="2868457635" sldId="268"/>
            <ac:spMk id="52" creationId="{AE313431-3734-4FFD-744B-016D38E9B6EE}"/>
          </ac:spMkLst>
        </pc:spChg>
        <pc:spChg chg="add del mod">
          <ac:chgData name="CABANILLA ALVARADO" userId="88a7d4b9-e5ef-4cc7-a07c-39ca00cd6a2d" providerId="ADAL" clId="{9C135A9F-F662-4DBA-9783-8E632FF99834}" dt="2022-12-21T21:10:40.624" v="179" actId="26606"/>
          <ac:spMkLst>
            <pc:docMk/>
            <pc:sldMk cId="2868457635" sldId="268"/>
            <ac:spMk id="54" creationId="{4F3C82E5-46CA-50BE-C586-27321E0338A1}"/>
          </ac:spMkLst>
        </pc:spChg>
        <pc:spChg chg="add del mod">
          <ac:chgData name="CABANILLA ALVARADO" userId="88a7d4b9-e5ef-4cc7-a07c-39ca00cd6a2d" providerId="ADAL" clId="{9C135A9F-F662-4DBA-9783-8E632FF99834}" dt="2022-12-21T21:10:40.624" v="179" actId="26606"/>
          <ac:spMkLst>
            <pc:docMk/>
            <pc:sldMk cId="2868457635" sldId="268"/>
            <ac:spMk id="55" creationId="{A76A744E-FC36-3402-2AEA-56285DB1700A}"/>
          </ac:spMkLst>
        </pc:spChg>
        <pc:spChg chg="add del mod">
          <ac:chgData name="CABANILLA ALVARADO" userId="88a7d4b9-e5ef-4cc7-a07c-39ca00cd6a2d" providerId="ADAL" clId="{9C135A9F-F662-4DBA-9783-8E632FF99834}" dt="2022-12-21T21:10:41.903" v="181" actId="26606"/>
          <ac:spMkLst>
            <pc:docMk/>
            <pc:sldMk cId="2868457635" sldId="268"/>
            <ac:spMk id="57" creationId="{611C47C7-2F01-EA08-62AF-B58CF3B6E5D5}"/>
          </ac:spMkLst>
        </pc:spChg>
        <pc:spChg chg="add del mod">
          <ac:chgData name="CABANILLA ALVARADO" userId="88a7d4b9-e5ef-4cc7-a07c-39ca00cd6a2d" providerId="ADAL" clId="{9C135A9F-F662-4DBA-9783-8E632FF99834}" dt="2022-12-21T21:10:41.903" v="181" actId="26606"/>
          <ac:spMkLst>
            <pc:docMk/>
            <pc:sldMk cId="2868457635" sldId="268"/>
            <ac:spMk id="58" creationId="{3E60FD99-9527-5905-B646-99C5E1EA8CDA}"/>
          </ac:spMkLst>
        </pc:spChg>
        <pc:spChg chg="add del mod">
          <ac:chgData name="CABANILLA ALVARADO" userId="88a7d4b9-e5ef-4cc7-a07c-39ca00cd6a2d" providerId="ADAL" clId="{9C135A9F-F662-4DBA-9783-8E632FF99834}" dt="2022-12-21T21:10:41.903" v="181" actId="26606"/>
          <ac:spMkLst>
            <pc:docMk/>
            <pc:sldMk cId="2868457635" sldId="268"/>
            <ac:spMk id="59" creationId="{D7F3E580-C6DA-2094-0850-B1B0532D381D}"/>
          </ac:spMkLst>
        </pc:spChg>
        <pc:spChg chg="add del mod">
          <ac:chgData name="CABANILLA ALVARADO" userId="88a7d4b9-e5ef-4cc7-a07c-39ca00cd6a2d" providerId="ADAL" clId="{9C135A9F-F662-4DBA-9783-8E632FF99834}" dt="2022-12-21T21:10:41.903" v="181" actId="26606"/>
          <ac:spMkLst>
            <pc:docMk/>
            <pc:sldMk cId="2868457635" sldId="268"/>
            <ac:spMk id="60" creationId="{F6145ED3-7209-C019-A883-3AC563B59ED7}"/>
          </ac:spMkLst>
        </pc:spChg>
        <pc:spChg chg="add del mod">
          <ac:chgData name="CABANILLA ALVARADO" userId="88a7d4b9-e5ef-4cc7-a07c-39ca00cd6a2d" providerId="ADAL" clId="{9C135A9F-F662-4DBA-9783-8E632FF99834}" dt="2022-12-21T21:23:34.258" v="523" actId="26606"/>
          <ac:spMkLst>
            <pc:docMk/>
            <pc:sldMk cId="2868457635" sldId="268"/>
            <ac:spMk id="62" creationId="{4F3C82E5-46CA-50BE-C586-27321E0338A1}"/>
          </ac:spMkLst>
        </pc:spChg>
        <pc:spChg chg="add del mod">
          <ac:chgData name="CABANILLA ALVARADO" userId="88a7d4b9-e5ef-4cc7-a07c-39ca00cd6a2d" providerId="ADAL" clId="{9C135A9F-F662-4DBA-9783-8E632FF99834}" dt="2022-12-21T21:23:34.258" v="523" actId="26606"/>
          <ac:spMkLst>
            <pc:docMk/>
            <pc:sldMk cId="2868457635" sldId="268"/>
            <ac:spMk id="63" creationId="{A76A744E-FC36-3402-2AEA-56285DB1700A}"/>
          </ac:spMkLst>
        </pc:spChg>
        <pc:spChg chg="add mod">
          <ac:chgData name="CABANILLA ALVARADO" userId="88a7d4b9-e5ef-4cc7-a07c-39ca00cd6a2d" providerId="ADAL" clId="{9C135A9F-F662-4DBA-9783-8E632FF99834}" dt="2022-12-21T21:25:18.372" v="631" actId="20577"/>
          <ac:spMkLst>
            <pc:docMk/>
            <pc:sldMk cId="2868457635" sldId="268"/>
            <ac:spMk id="68" creationId="{1DE1848E-E0A0-4A5E-CF4F-B1BA3374CA47}"/>
          </ac:spMkLst>
        </pc:spChg>
        <pc:picChg chg="add mod">
          <ac:chgData name="CABANILLA ALVARADO" userId="88a7d4b9-e5ef-4cc7-a07c-39ca00cd6a2d" providerId="ADAL" clId="{9C135A9F-F662-4DBA-9783-8E632FF99834}" dt="2022-12-21T21:23:34.258" v="523" actId="26606"/>
          <ac:picMkLst>
            <pc:docMk/>
            <pc:sldMk cId="2868457635" sldId="268"/>
            <ac:picMk id="5" creationId="{1BA87F6B-66BA-96C8-C6B1-A976022E37D6}"/>
          </ac:picMkLst>
        </pc:picChg>
      </pc:sldChg>
      <pc:sldChg chg="addSp delSp modSp new del mod">
        <pc:chgData name="CABANILLA ALVARADO" userId="88a7d4b9-e5ef-4cc7-a07c-39ca00cd6a2d" providerId="ADAL" clId="{9C135A9F-F662-4DBA-9783-8E632FF99834}" dt="2022-12-21T21:25:31.723" v="632" actId="47"/>
        <pc:sldMkLst>
          <pc:docMk/>
          <pc:sldMk cId="3890609524" sldId="269"/>
        </pc:sldMkLst>
        <pc:picChg chg="add del mod">
          <ac:chgData name="CABANILLA ALVARADO" userId="88a7d4b9-e5ef-4cc7-a07c-39ca00cd6a2d" providerId="ADAL" clId="{9C135A9F-F662-4DBA-9783-8E632FF99834}" dt="2022-12-21T21:15:38.216" v="193" actId="21"/>
          <ac:picMkLst>
            <pc:docMk/>
            <pc:sldMk cId="3890609524" sldId="269"/>
            <ac:picMk id="6" creationId="{5CBAF298-89CD-963B-1C3B-A098A8B38FFE}"/>
          </ac:picMkLst>
        </pc:picChg>
        <pc:picChg chg="add del mod">
          <ac:chgData name="CABANILLA ALVARADO" userId="88a7d4b9-e5ef-4cc7-a07c-39ca00cd6a2d" providerId="ADAL" clId="{9C135A9F-F662-4DBA-9783-8E632FF99834}" dt="2022-12-21T21:15:50.108" v="200" actId="21"/>
          <ac:picMkLst>
            <pc:docMk/>
            <pc:sldMk cId="3890609524" sldId="269"/>
            <ac:picMk id="8" creationId="{E467B958-DA8D-632F-078C-722DD5E7C70F}"/>
          </ac:picMkLst>
        </pc:picChg>
      </pc:sldChg>
      <pc:sldChg chg="addSp delSp modSp new mod ord modClrScheme chgLayout">
        <pc:chgData name="CABANILLA ALVARADO" userId="88a7d4b9-e5ef-4cc7-a07c-39ca00cd6a2d" providerId="ADAL" clId="{9C135A9F-F662-4DBA-9783-8E632FF99834}" dt="2022-12-21T21:24:28.960" v="594" actId="20577"/>
        <pc:sldMkLst>
          <pc:docMk/>
          <pc:sldMk cId="1348287549" sldId="270"/>
        </pc:sldMkLst>
        <pc:spChg chg="del">
          <ac:chgData name="CABANILLA ALVARADO" userId="88a7d4b9-e5ef-4cc7-a07c-39ca00cd6a2d" providerId="ADAL" clId="{9C135A9F-F662-4DBA-9783-8E632FF99834}" dt="2022-12-21T21:15:32.554" v="191" actId="26606"/>
          <ac:spMkLst>
            <pc:docMk/>
            <pc:sldMk cId="1348287549" sldId="270"/>
            <ac:spMk id="2" creationId="{FEBE6C62-C6D5-5090-4282-41B673A9119D}"/>
          </ac:spMkLst>
        </pc:spChg>
        <pc:spChg chg="del">
          <ac:chgData name="CABANILLA ALVARADO" userId="88a7d4b9-e5ef-4cc7-a07c-39ca00cd6a2d" providerId="ADAL" clId="{9C135A9F-F662-4DBA-9783-8E632FF99834}" dt="2022-12-21T21:15:32.554" v="191" actId="26606"/>
          <ac:spMkLst>
            <pc:docMk/>
            <pc:sldMk cId="1348287549" sldId="270"/>
            <ac:spMk id="3" creationId="{73E1193A-6F9B-EC43-352A-4298B47036F3}"/>
          </ac:spMkLst>
        </pc:spChg>
        <pc:spChg chg="del">
          <ac:chgData name="CABANILLA ALVARADO" userId="88a7d4b9-e5ef-4cc7-a07c-39ca00cd6a2d" providerId="ADAL" clId="{9C135A9F-F662-4DBA-9783-8E632FF99834}" dt="2022-12-21T21:15:32.554" v="191" actId="26606"/>
          <ac:spMkLst>
            <pc:docMk/>
            <pc:sldMk cId="1348287549" sldId="270"/>
            <ac:spMk id="4" creationId="{F27D2277-3538-C384-ECA2-5252A2D62AB6}"/>
          </ac:spMkLst>
        </pc:spChg>
        <pc:spChg chg="add mod">
          <ac:chgData name="CABANILLA ALVARADO" userId="88a7d4b9-e5ef-4cc7-a07c-39ca00cd6a2d" providerId="ADAL" clId="{9C135A9F-F662-4DBA-9783-8E632FF99834}" dt="2022-12-21T21:16:44.728" v="206" actId="688"/>
          <ac:spMkLst>
            <pc:docMk/>
            <pc:sldMk cId="1348287549" sldId="270"/>
            <ac:spMk id="7" creationId="{AE6B03D9-2E59-3830-FA84-3FC8D657EC90}"/>
          </ac:spMkLst>
        </pc:spChg>
        <pc:spChg chg="add del mod">
          <ac:chgData name="CABANILLA ALVARADO" userId="88a7d4b9-e5ef-4cc7-a07c-39ca00cd6a2d" providerId="ADAL" clId="{9C135A9F-F662-4DBA-9783-8E632FF99834}" dt="2022-12-21T21:15:45.447" v="199" actId="26606"/>
          <ac:spMkLst>
            <pc:docMk/>
            <pc:sldMk cId="1348287549" sldId="270"/>
            <ac:spMk id="9" creationId="{53063184-93A5-ABBD-DEC3-8EA134DFE672}"/>
          </ac:spMkLst>
        </pc:spChg>
        <pc:spChg chg="add del mod">
          <ac:chgData name="CABANILLA ALVARADO" userId="88a7d4b9-e5ef-4cc7-a07c-39ca00cd6a2d" providerId="ADAL" clId="{9C135A9F-F662-4DBA-9783-8E632FF99834}" dt="2022-12-21T21:15:45.447" v="199" actId="26606"/>
          <ac:spMkLst>
            <pc:docMk/>
            <pc:sldMk cId="1348287549" sldId="270"/>
            <ac:spMk id="11" creationId="{5BC428B6-6BCE-5BB6-ECCC-26BC967D16C7}"/>
          </ac:spMkLst>
        </pc:spChg>
        <pc:spChg chg="add del mod">
          <ac:chgData name="CABANILLA ALVARADO" userId="88a7d4b9-e5ef-4cc7-a07c-39ca00cd6a2d" providerId="ADAL" clId="{9C135A9F-F662-4DBA-9783-8E632FF99834}" dt="2022-12-21T21:15:45.445" v="198" actId="26606"/>
          <ac:spMkLst>
            <pc:docMk/>
            <pc:sldMk cId="1348287549" sldId="270"/>
            <ac:spMk id="16" creationId="{E27773C9-FB87-6D93-75A0-9E04DF901325}"/>
          </ac:spMkLst>
        </pc:spChg>
        <pc:spChg chg="add del mod">
          <ac:chgData name="CABANILLA ALVARADO" userId="88a7d4b9-e5ef-4cc7-a07c-39ca00cd6a2d" providerId="ADAL" clId="{9C135A9F-F662-4DBA-9783-8E632FF99834}" dt="2022-12-21T21:15:45.445" v="198" actId="26606"/>
          <ac:spMkLst>
            <pc:docMk/>
            <pc:sldMk cId="1348287549" sldId="270"/>
            <ac:spMk id="18" creationId="{FDB4B299-F4DC-AB02-51FC-8AD55019BF2D}"/>
          </ac:spMkLst>
        </pc:spChg>
        <pc:spChg chg="add mod">
          <ac:chgData name="CABANILLA ALVARADO" userId="88a7d4b9-e5ef-4cc7-a07c-39ca00cd6a2d" providerId="ADAL" clId="{9C135A9F-F662-4DBA-9783-8E632FF99834}" dt="2022-12-21T21:24:28.960" v="594" actId="20577"/>
          <ac:spMkLst>
            <pc:docMk/>
            <pc:sldMk cId="1348287549" sldId="270"/>
            <ac:spMk id="20" creationId="{67A55129-B708-1DB4-2495-388E89CC8ED8}"/>
          </ac:spMkLst>
        </pc:spChg>
        <pc:picChg chg="add mod">
          <ac:chgData name="CABANILLA ALVARADO" userId="88a7d4b9-e5ef-4cc7-a07c-39ca00cd6a2d" providerId="ADAL" clId="{9C135A9F-F662-4DBA-9783-8E632FF99834}" dt="2022-12-21T21:15:55.540" v="203" actId="1076"/>
          <ac:picMkLst>
            <pc:docMk/>
            <pc:sldMk cId="1348287549" sldId="270"/>
            <ac:picMk id="5" creationId="{B0F9CFA7-331F-69D0-076D-5CA33B106DE9}"/>
          </ac:picMkLst>
        </pc:picChg>
        <pc:picChg chg="add mod">
          <ac:chgData name="CABANILLA ALVARADO" userId="88a7d4b9-e5ef-4cc7-a07c-39ca00cd6a2d" providerId="ADAL" clId="{9C135A9F-F662-4DBA-9783-8E632FF99834}" dt="2022-12-21T21:15:59.420" v="204" actId="1076"/>
          <ac:picMkLst>
            <pc:docMk/>
            <pc:sldMk cId="1348287549" sldId="270"/>
            <ac:picMk id="6" creationId="{AB38E12D-9F14-ADE6-5220-AF732E871542}"/>
          </ac:picMkLst>
        </pc:picChg>
      </pc:sldChg>
      <pc:sldChg chg="new del">
        <pc:chgData name="CABANILLA ALVARADO" userId="88a7d4b9-e5ef-4cc7-a07c-39ca00cd6a2d" providerId="ADAL" clId="{9C135A9F-F662-4DBA-9783-8E632FF99834}" dt="2022-12-21T21:29:38.530" v="837" actId="47"/>
        <pc:sldMkLst>
          <pc:docMk/>
          <pc:sldMk cId="2292509633" sldId="271"/>
        </pc:sldMkLst>
      </pc:sldChg>
      <pc:sldChg chg="addSp delSp modSp new mod modClrScheme chgLayout">
        <pc:chgData name="CABANILLA ALVARADO" userId="88a7d4b9-e5ef-4cc7-a07c-39ca00cd6a2d" providerId="ADAL" clId="{9C135A9F-F662-4DBA-9783-8E632FF99834}" dt="2022-12-21T21:29:23.593" v="836" actId="790"/>
        <pc:sldMkLst>
          <pc:docMk/>
          <pc:sldMk cId="4072021056" sldId="272"/>
        </pc:sldMkLst>
        <pc:spChg chg="mod">
          <ac:chgData name="CABANILLA ALVARADO" userId="88a7d4b9-e5ef-4cc7-a07c-39ca00cd6a2d" providerId="ADAL" clId="{9C135A9F-F662-4DBA-9783-8E632FF99834}" dt="2022-12-21T21:27:51.776" v="709" actId="26606"/>
          <ac:spMkLst>
            <pc:docMk/>
            <pc:sldMk cId="4072021056" sldId="272"/>
            <ac:spMk id="2" creationId="{EF379C94-DF26-CA82-EF00-ADF51A8AE26C}"/>
          </ac:spMkLst>
        </pc:spChg>
        <pc:spChg chg="add del">
          <ac:chgData name="CABANILLA ALVARADO" userId="88a7d4b9-e5ef-4cc7-a07c-39ca00cd6a2d" providerId="ADAL" clId="{9C135A9F-F662-4DBA-9783-8E632FF99834}" dt="2022-12-21T21:27:26.678" v="704" actId="26606"/>
          <ac:spMkLst>
            <pc:docMk/>
            <pc:sldMk cId="4072021056" sldId="272"/>
            <ac:spMk id="3" creationId="{4AE54887-678F-3846-352E-1BD5832A132A}"/>
          </ac:spMkLst>
        </pc:spChg>
        <pc:spChg chg="add del mod">
          <ac:chgData name="CABANILLA ALVARADO" userId="88a7d4b9-e5ef-4cc7-a07c-39ca00cd6a2d" providerId="ADAL" clId="{9C135A9F-F662-4DBA-9783-8E632FF99834}" dt="2022-12-21T21:27:16.650" v="701" actId="26606"/>
          <ac:spMkLst>
            <pc:docMk/>
            <pc:sldMk cId="4072021056" sldId="272"/>
            <ac:spMk id="7" creationId="{489FDE6F-7943-4E49-639E-04B5C83D224C}"/>
          </ac:spMkLst>
        </pc:spChg>
        <pc:spChg chg="add del mod">
          <ac:chgData name="CABANILLA ALVARADO" userId="88a7d4b9-e5ef-4cc7-a07c-39ca00cd6a2d" providerId="ADAL" clId="{9C135A9F-F662-4DBA-9783-8E632FF99834}" dt="2022-12-21T21:27:26.673" v="703" actId="26606"/>
          <ac:spMkLst>
            <pc:docMk/>
            <pc:sldMk cId="4072021056" sldId="272"/>
            <ac:spMk id="9" creationId="{096D1805-661D-8C00-102A-E1835B65C0FB}"/>
          </ac:spMkLst>
        </pc:spChg>
        <pc:spChg chg="add del mod">
          <ac:chgData name="CABANILLA ALVARADO" userId="88a7d4b9-e5ef-4cc7-a07c-39ca00cd6a2d" providerId="ADAL" clId="{9C135A9F-F662-4DBA-9783-8E632FF99834}" dt="2022-12-21T21:27:07.609" v="687" actId="26606"/>
          <ac:spMkLst>
            <pc:docMk/>
            <pc:sldMk cId="4072021056" sldId="272"/>
            <ac:spMk id="10" creationId="{489FDE6F-7943-4E49-639E-04B5C83D224C}"/>
          </ac:spMkLst>
        </pc:spChg>
        <pc:spChg chg="add del mod">
          <ac:chgData name="CABANILLA ALVARADO" userId="88a7d4b9-e5ef-4cc7-a07c-39ca00cd6a2d" providerId="ADAL" clId="{9C135A9F-F662-4DBA-9783-8E632FF99834}" dt="2022-12-21T21:27:51.779" v="710" actId="26606"/>
          <ac:spMkLst>
            <pc:docMk/>
            <pc:sldMk cId="4072021056" sldId="272"/>
            <ac:spMk id="11" creationId="{5886FBBE-C079-C569-E667-15EC436FF642}"/>
          </ac:spMkLst>
        </pc:spChg>
        <pc:spChg chg="add del mod">
          <ac:chgData name="CABANILLA ALVARADO" userId="88a7d4b9-e5ef-4cc7-a07c-39ca00cd6a2d" providerId="ADAL" clId="{9C135A9F-F662-4DBA-9783-8E632FF99834}" dt="2022-12-21T21:27:08.833" v="689" actId="26606"/>
          <ac:spMkLst>
            <pc:docMk/>
            <pc:sldMk cId="4072021056" sldId="272"/>
            <ac:spMk id="12" creationId="{096D1805-661D-8C00-102A-E1835B65C0FB}"/>
          </ac:spMkLst>
        </pc:spChg>
        <pc:spChg chg="add mod">
          <ac:chgData name="CABANILLA ALVARADO" userId="88a7d4b9-e5ef-4cc7-a07c-39ca00cd6a2d" providerId="ADAL" clId="{9C135A9F-F662-4DBA-9783-8E632FF99834}" dt="2022-12-21T21:29:23.593" v="836" actId="790"/>
          <ac:spMkLst>
            <pc:docMk/>
            <pc:sldMk cId="4072021056" sldId="272"/>
            <ac:spMk id="13" creationId="{61CDCAB5-4DE2-E469-299B-6B205C1CB7E7}"/>
          </ac:spMkLst>
        </pc:spChg>
        <pc:spChg chg="add del mod">
          <ac:chgData name="CABANILLA ALVARADO" userId="88a7d4b9-e5ef-4cc7-a07c-39ca00cd6a2d" providerId="ADAL" clId="{9C135A9F-F662-4DBA-9783-8E632FF99834}" dt="2022-12-21T21:27:09.792" v="691" actId="26606"/>
          <ac:spMkLst>
            <pc:docMk/>
            <pc:sldMk cId="4072021056" sldId="272"/>
            <ac:spMk id="14" creationId="{5886FBBE-C079-C569-E667-15EC436FF642}"/>
          </ac:spMkLst>
        </pc:spChg>
        <pc:spChg chg="add del mod">
          <ac:chgData name="CABANILLA ALVARADO" userId="88a7d4b9-e5ef-4cc7-a07c-39ca00cd6a2d" providerId="ADAL" clId="{9C135A9F-F662-4DBA-9783-8E632FF99834}" dt="2022-12-21T21:27:10.777" v="693" actId="26606"/>
          <ac:spMkLst>
            <pc:docMk/>
            <pc:sldMk cId="4072021056" sldId="272"/>
            <ac:spMk id="16" creationId="{E5D51A45-FCD8-CEE3-4441-EF81CDE25B78}"/>
          </ac:spMkLst>
        </pc:spChg>
        <pc:spChg chg="add del mod">
          <ac:chgData name="CABANILLA ALVARADO" userId="88a7d4b9-e5ef-4cc7-a07c-39ca00cd6a2d" providerId="ADAL" clId="{9C135A9F-F662-4DBA-9783-8E632FF99834}" dt="2022-12-21T21:27:12.301" v="695" actId="26606"/>
          <ac:spMkLst>
            <pc:docMk/>
            <pc:sldMk cId="4072021056" sldId="272"/>
            <ac:spMk id="18" creationId="{34F7E22B-9E80-972F-F2B2-B31A747BA6A1}"/>
          </ac:spMkLst>
        </pc:spChg>
        <pc:spChg chg="add del mod">
          <ac:chgData name="CABANILLA ALVARADO" userId="88a7d4b9-e5ef-4cc7-a07c-39ca00cd6a2d" providerId="ADAL" clId="{9C135A9F-F662-4DBA-9783-8E632FF99834}" dt="2022-12-21T21:27:12.301" v="695" actId="26606"/>
          <ac:spMkLst>
            <pc:docMk/>
            <pc:sldMk cId="4072021056" sldId="272"/>
            <ac:spMk id="19" creationId="{DDDF43FE-B01D-7678-42BE-316915165AA1}"/>
          </ac:spMkLst>
        </pc:spChg>
        <pc:spChg chg="add del mod">
          <ac:chgData name="CABANILLA ALVARADO" userId="88a7d4b9-e5ef-4cc7-a07c-39ca00cd6a2d" providerId="ADAL" clId="{9C135A9F-F662-4DBA-9783-8E632FF99834}" dt="2022-12-21T21:27:12.301" v="695" actId="26606"/>
          <ac:spMkLst>
            <pc:docMk/>
            <pc:sldMk cId="4072021056" sldId="272"/>
            <ac:spMk id="20" creationId="{1810A674-D01B-190D-C7A6-7C43FEDBB653}"/>
          </ac:spMkLst>
        </pc:spChg>
        <pc:spChg chg="add del mod">
          <ac:chgData name="CABANILLA ALVARADO" userId="88a7d4b9-e5ef-4cc7-a07c-39ca00cd6a2d" providerId="ADAL" clId="{9C135A9F-F662-4DBA-9783-8E632FF99834}" dt="2022-12-21T21:27:14.559" v="697" actId="26606"/>
          <ac:spMkLst>
            <pc:docMk/>
            <pc:sldMk cId="4072021056" sldId="272"/>
            <ac:spMk id="22" creationId="{1DF66339-0E0A-32CA-7D57-DB70B0B56E21}"/>
          </ac:spMkLst>
        </pc:spChg>
        <pc:spChg chg="add del mod">
          <ac:chgData name="CABANILLA ALVARADO" userId="88a7d4b9-e5ef-4cc7-a07c-39ca00cd6a2d" providerId="ADAL" clId="{9C135A9F-F662-4DBA-9783-8E632FF99834}" dt="2022-12-21T21:27:14.559" v="697" actId="26606"/>
          <ac:spMkLst>
            <pc:docMk/>
            <pc:sldMk cId="4072021056" sldId="272"/>
            <ac:spMk id="23" creationId="{FFD1187E-4A9E-FF42-9D98-520E1E67A385}"/>
          </ac:spMkLst>
        </pc:spChg>
        <pc:spChg chg="add del mod">
          <ac:chgData name="CABANILLA ALVARADO" userId="88a7d4b9-e5ef-4cc7-a07c-39ca00cd6a2d" providerId="ADAL" clId="{9C135A9F-F662-4DBA-9783-8E632FF99834}" dt="2022-12-21T21:27:14.559" v="697" actId="26606"/>
          <ac:spMkLst>
            <pc:docMk/>
            <pc:sldMk cId="4072021056" sldId="272"/>
            <ac:spMk id="24" creationId="{3731055C-6A72-41DD-B087-F3C106F97420}"/>
          </ac:spMkLst>
        </pc:spChg>
        <pc:picChg chg="add del mod">
          <ac:chgData name="CABANILLA ALVARADO" userId="88a7d4b9-e5ef-4cc7-a07c-39ca00cd6a2d" providerId="ADAL" clId="{9C135A9F-F662-4DBA-9783-8E632FF99834}" dt="2022-12-21T21:27:48.985" v="706" actId="478"/>
          <ac:picMkLst>
            <pc:docMk/>
            <pc:sldMk cId="4072021056" sldId="272"/>
            <ac:picMk id="5" creationId="{2A257937-D344-49DB-1B0A-2663EB4D5C8F}"/>
          </ac:picMkLst>
        </pc:picChg>
        <pc:picChg chg="add mod">
          <ac:chgData name="CABANILLA ALVARADO" userId="88a7d4b9-e5ef-4cc7-a07c-39ca00cd6a2d" providerId="ADAL" clId="{9C135A9F-F662-4DBA-9783-8E632FF99834}" dt="2022-12-21T21:27:51.779" v="710" actId="26606"/>
          <ac:picMkLst>
            <pc:docMk/>
            <pc:sldMk cId="4072021056" sldId="272"/>
            <ac:picMk id="8" creationId="{7B934B2F-52BB-D75A-3780-76E718387F95}"/>
          </ac:picMkLst>
        </pc:picChg>
      </pc:sldChg>
      <pc:sldChg chg="addSp delSp modSp new mod">
        <pc:chgData name="CABANILLA ALVARADO" userId="88a7d4b9-e5ef-4cc7-a07c-39ca00cd6a2d" providerId="ADAL" clId="{9C135A9F-F662-4DBA-9783-8E632FF99834}" dt="2022-12-21T21:41:16.592" v="995" actId="11"/>
        <pc:sldMkLst>
          <pc:docMk/>
          <pc:sldMk cId="1900491731" sldId="273"/>
        </pc:sldMkLst>
        <pc:spChg chg="add del">
          <ac:chgData name="CABANILLA ALVARADO" userId="88a7d4b9-e5ef-4cc7-a07c-39ca00cd6a2d" providerId="ADAL" clId="{9C135A9F-F662-4DBA-9783-8E632FF99834}" dt="2022-12-21T21:30:16.881" v="847" actId="26606"/>
          <ac:spMkLst>
            <pc:docMk/>
            <pc:sldMk cId="1900491731" sldId="273"/>
            <ac:spMk id="2" creationId="{BC173848-59DA-C9C4-F735-0FEEE712050B}"/>
          </ac:spMkLst>
        </pc:spChg>
        <pc:spChg chg="add del">
          <ac:chgData name="CABANILLA ALVARADO" userId="88a7d4b9-e5ef-4cc7-a07c-39ca00cd6a2d" providerId="ADAL" clId="{9C135A9F-F662-4DBA-9783-8E632FF99834}" dt="2022-12-21T21:30:16.881" v="847" actId="26606"/>
          <ac:spMkLst>
            <pc:docMk/>
            <pc:sldMk cId="1900491731" sldId="273"/>
            <ac:spMk id="3" creationId="{0E4F29E6-577A-581E-08E4-315CF11A6883}"/>
          </ac:spMkLst>
        </pc:spChg>
        <pc:spChg chg="add del">
          <ac:chgData name="CABANILLA ALVARADO" userId="88a7d4b9-e5ef-4cc7-a07c-39ca00cd6a2d" providerId="ADAL" clId="{9C135A9F-F662-4DBA-9783-8E632FF99834}" dt="2022-12-21T21:30:16.881" v="847" actId="26606"/>
          <ac:spMkLst>
            <pc:docMk/>
            <pc:sldMk cId="1900491731" sldId="273"/>
            <ac:spMk id="4" creationId="{20B76D6C-F22A-A380-B196-9D5E3E104479}"/>
          </ac:spMkLst>
        </pc:spChg>
        <pc:spChg chg="add del">
          <ac:chgData name="CABANILLA ALVARADO" userId="88a7d4b9-e5ef-4cc7-a07c-39ca00cd6a2d" providerId="ADAL" clId="{9C135A9F-F662-4DBA-9783-8E632FF99834}" dt="2022-12-21T21:30:15.727" v="842" actId="26606"/>
          <ac:spMkLst>
            <pc:docMk/>
            <pc:sldMk cId="1900491731" sldId="273"/>
            <ac:spMk id="11" creationId="{817FF9BB-799D-8448-F136-2F66A400AC19}"/>
          </ac:spMkLst>
        </pc:spChg>
        <pc:spChg chg="add del">
          <ac:chgData name="CABANILLA ALVARADO" userId="88a7d4b9-e5ef-4cc7-a07c-39ca00cd6a2d" providerId="ADAL" clId="{9C135A9F-F662-4DBA-9783-8E632FF99834}" dt="2022-12-21T21:30:15.727" v="842" actId="26606"/>
          <ac:spMkLst>
            <pc:docMk/>
            <pc:sldMk cId="1900491731" sldId="273"/>
            <ac:spMk id="13" creationId="{01499C77-E5D4-080D-75FE-1096040AA6C6}"/>
          </ac:spMkLst>
        </pc:spChg>
        <pc:spChg chg="add del">
          <ac:chgData name="CABANILLA ALVARADO" userId="88a7d4b9-e5ef-4cc7-a07c-39ca00cd6a2d" providerId="ADAL" clId="{9C135A9F-F662-4DBA-9783-8E632FF99834}" dt="2022-12-21T21:30:16.433" v="844" actId="26606"/>
          <ac:spMkLst>
            <pc:docMk/>
            <pc:sldMk cId="1900491731" sldId="273"/>
            <ac:spMk id="15" creationId="{6972B48B-B6BA-9AE6-E0FF-92B0ED7AEF6D}"/>
          </ac:spMkLst>
        </pc:spChg>
        <pc:spChg chg="add del">
          <ac:chgData name="CABANILLA ALVARADO" userId="88a7d4b9-e5ef-4cc7-a07c-39ca00cd6a2d" providerId="ADAL" clId="{9C135A9F-F662-4DBA-9783-8E632FF99834}" dt="2022-12-21T21:30:16.433" v="844" actId="26606"/>
          <ac:spMkLst>
            <pc:docMk/>
            <pc:sldMk cId="1900491731" sldId="273"/>
            <ac:spMk id="16" creationId="{2878B439-03C0-6EB9-F8FD-B9B28AE785EB}"/>
          </ac:spMkLst>
        </pc:spChg>
        <pc:spChg chg="add del">
          <ac:chgData name="CABANILLA ALVARADO" userId="88a7d4b9-e5ef-4cc7-a07c-39ca00cd6a2d" providerId="ADAL" clId="{9C135A9F-F662-4DBA-9783-8E632FF99834}" dt="2022-12-21T21:30:16.878" v="846" actId="26606"/>
          <ac:spMkLst>
            <pc:docMk/>
            <pc:sldMk cId="1900491731" sldId="273"/>
            <ac:spMk id="18" creationId="{817FF9BB-799D-8448-F136-2F66A400AC19}"/>
          </ac:spMkLst>
        </pc:spChg>
        <pc:spChg chg="add del">
          <ac:chgData name="CABANILLA ALVARADO" userId="88a7d4b9-e5ef-4cc7-a07c-39ca00cd6a2d" providerId="ADAL" clId="{9C135A9F-F662-4DBA-9783-8E632FF99834}" dt="2022-12-21T21:30:16.878" v="846" actId="26606"/>
          <ac:spMkLst>
            <pc:docMk/>
            <pc:sldMk cId="1900491731" sldId="273"/>
            <ac:spMk id="19" creationId="{01499C77-E5D4-080D-75FE-1096040AA6C6}"/>
          </ac:spMkLst>
        </pc:spChg>
        <pc:spChg chg="add mod">
          <ac:chgData name="CABANILLA ALVARADO" userId="88a7d4b9-e5ef-4cc7-a07c-39ca00cd6a2d" providerId="ADAL" clId="{9C135A9F-F662-4DBA-9783-8E632FF99834}" dt="2022-12-21T21:39:05.197" v="992" actId="20577"/>
          <ac:spMkLst>
            <pc:docMk/>
            <pc:sldMk cId="1900491731" sldId="273"/>
            <ac:spMk id="21" creationId="{6972B48B-B6BA-9AE6-E0FF-92B0ED7AEF6D}"/>
          </ac:spMkLst>
        </pc:spChg>
        <pc:spChg chg="add mod">
          <ac:chgData name="CABANILLA ALVARADO" userId="88a7d4b9-e5ef-4cc7-a07c-39ca00cd6a2d" providerId="ADAL" clId="{9C135A9F-F662-4DBA-9783-8E632FF99834}" dt="2022-12-21T21:41:16.592" v="995" actId="11"/>
          <ac:spMkLst>
            <pc:docMk/>
            <pc:sldMk cId="1900491731" sldId="273"/>
            <ac:spMk id="22" creationId="{2878B439-03C0-6EB9-F8FD-B9B28AE785EB}"/>
          </ac:spMkLst>
        </pc:spChg>
        <pc:picChg chg="add mod">
          <ac:chgData name="CABANILLA ALVARADO" userId="88a7d4b9-e5ef-4cc7-a07c-39ca00cd6a2d" providerId="ADAL" clId="{9C135A9F-F662-4DBA-9783-8E632FF99834}" dt="2022-12-21T21:30:20.605" v="848" actId="27614"/>
          <ac:picMkLst>
            <pc:docMk/>
            <pc:sldMk cId="1900491731" sldId="273"/>
            <ac:picMk id="6" creationId="{7CA6C520-F28B-CBCA-6AC7-0DDB7387CA5C}"/>
          </ac:picMkLst>
        </pc:picChg>
      </pc:sldChg>
      <pc:sldChg chg="new del">
        <pc:chgData name="CABANILLA ALVARADO" userId="88a7d4b9-e5ef-4cc7-a07c-39ca00cd6a2d" providerId="ADAL" clId="{9C135A9F-F662-4DBA-9783-8E632FF99834}" dt="2022-12-21T21:48:41.710" v="996" actId="47"/>
        <pc:sldMkLst>
          <pc:docMk/>
          <pc:sldMk cId="774387186" sldId="274"/>
        </pc:sldMkLst>
      </pc:sldChg>
      <pc:sldChg chg="addSp delSp modSp new mod">
        <pc:chgData name="CABANILLA ALVARADO" userId="88a7d4b9-e5ef-4cc7-a07c-39ca00cd6a2d" providerId="ADAL" clId="{9C135A9F-F662-4DBA-9783-8E632FF99834}" dt="2022-12-21T22:00:02.527" v="1092" actId="1076"/>
        <pc:sldMkLst>
          <pc:docMk/>
          <pc:sldMk cId="1956196196" sldId="274"/>
        </pc:sldMkLst>
        <pc:spChg chg="mod">
          <ac:chgData name="CABANILLA ALVARADO" userId="88a7d4b9-e5ef-4cc7-a07c-39ca00cd6a2d" providerId="ADAL" clId="{9C135A9F-F662-4DBA-9783-8E632FF99834}" dt="2022-12-21T21:53:08.169" v="1031" actId="20577"/>
          <ac:spMkLst>
            <pc:docMk/>
            <pc:sldMk cId="1956196196" sldId="274"/>
            <ac:spMk id="2" creationId="{C7658805-ECD9-F5E8-0B6F-FC220CBC7129}"/>
          </ac:spMkLst>
        </pc:spChg>
        <pc:spChg chg="del">
          <ac:chgData name="CABANILLA ALVARADO" userId="88a7d4b9-e5ef-4cc7-a07c-39ca00cd6a2d" providerId="ADAL" clId="{9C135A9F-F662-4DBA-9783-8E632FF99834}" dt="2022-12-21T21:58:12.985" v="1042" actId="478"/>
          <ac:spMkLst>
            <pc:docMk/>
            <pc:sldMk cId="1956196196" sldId="274"/>
            <ac:spMk id="3" creationId="{3863E918-C804-E2D8-8695-1149EB6896A0}"/>
          </ac:spMkLst>
        </pc:spChg>
        <pc:spChg chg="add mod">
          <ac:chgData name="CABANILLA ALVARADO" userId="88a7d4b9-e5ef-4cc7-a07c-39ca00cd6a2d" providerId="ADAL" clId="{9C135A9F-F662-4DBA-9783-8E632FF99834}" dt="2022-12-21T21:59:17.880" v="1052" actId="1076"/>
          <ac:spMkLst>
            <pc:docMk/>
            <pc:sldMk cId="1956196196" sldId="274"/>
            <ac:spMk id="10" creationId="{3BF59220-DAA4-201A-BC45-D10584A15FF2}"/>
          </ac:spMkLst>
        </pc:spChg>
        <pc:spChg chg="add mod">
          <ac:chgData name="CABANILLA ALVARADO" userId="88a7d4b9-e5ef-4cc7-a07c-39ca00cd6a2d" providerId="ADAL" clId="{9C135A9F-F662-4DBA-9783-8E632FF99834}" dt="2022-12-21T21:59:43.677" v="1079" actId="20577"/>
          <ac:spMkLst>
            <pc:docMk/>
            <pc:sldMk cId="1956196196" sldId="274"/>
            <ac:spMk id="11" creationId="{377EDD84-5143-6EC4-2FB5-8E3233AAD673}"/>
          </ac:spMkLst>
        </pc:spChg>
        <pc:spChg chg="add mod">
          <ac:chgData name="CABANILLA ALVARADO" userId="88a7d4b9-e5ef-4cc7-a07c-39ca00cd6a2d" providerId="ADAL" clId="{9C135A9F-F662-4DBA-9783-8E632FF99834}" dt="2022-12-21T22:00:02.527" v="1092" actId="1076"/>
          <ac:spMkLst>
            <pc:docMk/>
            <pc:sldMk cId="1956196196" sldId="274"/>
            <ac:spMk id="12" creationId="{C29EA8A0-E7F7-C2D0-CF6D-33E01057CFA9}"/>
          </ac:spMkLst>
        </pc:spChg>
        <pc:picChg chg="add mod">
          <ac:chgData name="CABANILLA ALVARADO" userId="88a7d4b9-e5ef-4cc7-a07c-39ca00cd6a2d" providerId="ADAL" clId="{9C135A9F-F662-4DBA-9783-8E632FF99834}" dt="2022-12-21T21:58:41.788" v="1044" actId="1076"/>
          <ac:picMkLst>
            <pc:docMk/>
            <pc:sldMk cId="1956196196" sldId="274"/>
            <ac:picMk id="5" creationId="{52F457D9-C01A-96C9-71C0-0BA59A08F9EC}"/>
          </ac:picMkLst>
        </pc:picChg>
        <pc:picChg chg="add mod">
          <ac:chgData name="CABANILLA ALVARADO" userId="88a7d4b9-e5ef-4cc7-a07c-39ca00cd6a2d" providerId="ADAL" clId="{9C135A9F-F662-4DBA-9783-8E632FF99834}" dt="2022-12-21T21:58:47.024" v="1046" actId="1076"/>
          <ac:picMkLst>
            <pc:docMk/>
            <pc:sldMk cId="1956196196" sldId="274"/>
            <ac:picMk id="7" creationId="{4E1CCBE1-ECCD-D219-0B8C-9C54F4047DC6}"/>
          </ac:picMkLst>
        </pc:picChg>
        <pc:picChg chg="add mod">
          <ac:chgData name="CABANILLA ALVARADO" userId="88a7d4b9-e5ef-4cc7-a07c-39ca00cd6a2d" providerId="ADAL" clId="{9C135A9F-F662-4DBA-9783-8E632FF99834}" dt="2022-12-21T21:58:44.848" v="1045" actId="1076"/>
          <ac:picMkLst>
            <pc:docMk/>
            <pc:sldMk cId="1956196196" sldId="274"/>
            <ac:picMk id="9" creationId="{811650CA-2D5B-7D0F-4035-C6DEE4C674D8}"/>
          </ac:picMkLst>
        </pc:picChg>
      </pc:sldChg>
      <pc:sldChg chg="addSp delSp modSp new mod">
        <pc:chgData name="CABANILLA ALVARADO" userId="88a7d4b9-e5ef-4cc7-a07c-39ca00cd6a2d" providerId="ADAL" clId="{9C135A9F-F662-4DBA-9783-8E632FF99834}" dt="2022-12-21T22:02:41.711" v="1118" actId="20577"/>
        <pc:sldMkLst>
          <pc:docMk/>
          <pc:sldMk cId="3170166227" sldId="275"/>
        </pc:sldMkLst>
        <pc:spChg chg="del">
          <ac:chgData name="CABANILLA ALVARADO" userId="88a7d4b9-e5ef-4cc7-a07c-39ca00cd6a2d" providerId="ADAL" clId="{9C135A9F-F662-4DBA-9783-8E632FF99834}" dt="2022-12-21T22:02:33.200" v="1094" actId="26606"/>
          <ac:spMkLst>
            <pc:docMk/>
            <pc:sldMk cId="3170166227" sldId="275"/>
            <ac:spMk id="2" creationId="{1F31219E-F375-8FAB-9A54-611C32D0EEC0}"/>
          </ac:spMkLst>
        </pc:spChg>
        <pc:spChg chg="del">
          <ac:chgData name="CABANILLA ALVARADO" userId="88a7d4b9-e5ef-4cc7-a07c-39ca00cd6a2d" providerId="ADAL" clId="{9C135A9F-F662-4DBA-9783-8E632FF99834}" dt="2022-12-21T22:02:33.200" v="1094" actId="26606"/>
          <ac:spMkLst>
            <pc:docMk/>
            <pc:sldMk cId="3170166227" sldId="275"/>
            <ac:spMk id="3" creationId="{CBF2DE9F-CF0B-5E1D-C20B-6026B5124C7E}"/>
          </ac:spMkLst>
        </pc:spChg>
        <pc:spChg chg="add mod">
          <ac:chgData name="CABANILLA ALVARADO" userId="88a7d4b9-e5ef-4cc7-a07c-39ca00cd6a2d" providerId="ADAL" clId="{9C135A9F-F662-4DBA-9783-8E632FF99834}" dt="2022-12-21T22:02:41.711" v="1118" actId="20577"/>
          <ac:spMkLst>
            <pc:docMk/>
            <pc:sldMk cId="3170166227" sldId="275"/>
            <ac:spMk id="10" creationId="{19FA8BD9-4A33-24C1-C807-12916249DFA9}"/>
          </ac:spMkLst>
        </pc:spChg>
        <pc:picChg chg="add mod">
          <ac:chgData name="CABANILLA ALVARADO" userId="88a7d4b9-e5ef-4cc7-a07c-39ca00cd6a2d" providerId="ADAL" clId="{9C135A9F-F662-4DBA-9783-8E632FF99834}" dt="2022-12-21T22:02:33.200" v="1094" actId="26606"/>
          <ac:picMkLst>
            <pc:docMk/>
            <pc:sldMk cId="3170166227" sldId="275"/>
            <ac:picMk id="5" creationId="{3691AB74-4655-2E53-0BB8-213EDC40E124}"/>
          </ac:picMkLst>
        </pc:picChg>
      </pc:sldChg>
      <pc:sldChg chg="new del">
        <pc:chgData name="CABANILLA ALVARADO" userId="88a7d4b9-e5ef-4cc7-a07c-39ca00cd6a2d" providerId="ADAL" clId="{9C135A9F-F662-4DBA-9783-8E632FF99834}" dt="2022-12-21T22:03:28.501" v="1119" actId="47"/>
        <pc:sldMkLst>
          <pc:docMk/>
          <pc:sldMk cId="2464519659" sldId="27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Actividades Realizadas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es-ES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es-ES" noProof="0" dirty="0"/>
        </a:p>
      </dgm:t>
    </dgm:pt>
    <dgm:pt modelId="{CC09F63A-DFBE-4232-B8B3-8FBF94ACF228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s-ES" noProof="0"/>
            <a:t>Dashboard Final</a:t>
          </a:r>
          <a:endParaRPr lang="es-ES" noProof="0" dirty="0"/>
        </a:p>
      </dgm:t>
    </dgm:pt>
    <dgm:pt modelId="{E61ABB42-2FAC-4B36-8F64-01ECC6731679}" type="parTrans" cxnId="{3B6CA0BF-E2DB-42EA-B598-4A3865D79A41}">
      <dgm:prSet/>
      <dgm:spPr/>
      <dgm:t>
        <a:bodyPr/>
        <a:lstStyle/>
        <a:p>
          <a:endParaRPr lang="es-ES"/>
        </a:p>
      </dgm:t>
    </dgm:pt>
    <dgm:pt modelId="{4C4F17AB-7C5E-4007-BB22-23A010ACCC4B}" type="sibTrans" cxnId="{3B6CA0BF-E2DB-42EA-B598-4A3865D79A41}">
      <dgm:prSet/>
      <dgm:spPr/>
      <dgm:t>
        <a:bodyPr/>
        <a:lstStyle/>
        <a:p>
          <a:endParaRPr lang="es-ES"/>
        </a:p>
      </dgm:t>
    </dgm:pt>
    <dgm:pt modelId="{B959A07F-9186-4810-951C-3311B05E49F8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s-ES" noProof="0" dirty="0"/>
            <a:t>Dificultades</a:t>
          </a:r>
          <a:endParaRPr lang="es-ES" dirty="0"/>
        </a:p>
      </dgm:t>
    </dgm:pt>
    <dgm:pt modelId="{EFED0110-4E2A-4085-B518-3D227F08F393}" type="parTrans" cxnId="{F8509A94-E7ED-427D-B513-093FC2C978AE}">
      <dgm:prSet/>
      <dgm:spPr/>
      <dgm:t>
        <a:bodyPr/>
        <a:lstStyle/>
        <a:p>
          <a:endParaRPr lang="es-ES"/>
        </a:p>
      </dgm:t>
    </dgm:pt>
    <dgm:pt modelId="{59D20D34-67FF-4FB1-9206-64BE29DE65D5}" type="sibTrans" cxnId="{F8509A94-E7ED-427D-B513-093FC2C978AE}">
      <dgm:prSet/>
      <dgm:spPr/>
      <dgm:t>
        <a:bodyPr/>
        <a:lstStyle/>
        <a:p>
          <a:endParaRPr lang="es-E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72A8A60D-970D-45EC-9919-BA9E8051A8FA}" type="pres">
      <dgm:prSet presAssocID="{CC09F63A-DFBE-4232-B8B3-8FBF94ACF228}" presName="text_2" presStyleLbl="node1" presStyleIdx="1" presStyleCnt="3">
        <dgm:presLayoutVars>
          <dgm:bulletEnabled val="1"/>
        </dgm:presLayoutVars>
      </dgm:prSet>
      <dgm:spPr/>
    </dgm:pt>
    <dgm:pt modelId="{B72F19D4-8589-484C-9860-04E0F78EDA81}" type="pres">
      <dgm:prSet presAssocID="{CC09F63A-DFBE-4232-B8B3-8FBF94ACF228}" presName="accent_2" presStyleCnt="0"/>
      <dgm:spPr/>
    </dgm:pt>
    <dgm:pt modelId="{AFB7A96B-DE9F-4D2E-9B1E-D480A14B57B9}" type="pres">
      <dgm:prSet presAssocID="{CC09F63A-DFBE-4232-B8B3-8FBF94ACF228}" presName="accentRepeatNode" presStyleLbl="solidFgAcc1" presStyleIdx="1" presStyleCnt="3"/>
      <dgm:spPr/>
    </dgm:pt>
    <dgm:pt modelId="{425E327B-481E-4B9A-B2E0-8AE36FBCCEE9}" type="pres">
      <dgm:prSet presAssocID="{B959A07F-9186-4810-951C-3311B05E49F8}" presName="text_3" presStyleLbl="node1" presStyleIdx="2" presStyleCnt="3" custLinFactNeighborY="1296">
        <dgm:presLayoutVars>
          <dgm:bulletEnabled val="1"/>
        </dgm:presLayoutVars>
      </dgm:prSet>
      <dgm:spPr/>
    </dgm:pt>
    <dgm:pt modelId="{DDF44FB0-0EA5-4DFA-8D93-93D6C06F76AA}" type="pres">
      <dgm:prSet presAssocID="{B959A07F-9186-4810-951C-3311B05E49F8}" presName="accent_3" presStyleCnt="0"/>
      <dgm:spPr/>
    </dgm:pt>
    <dgm:pt modelId="{5E7996B6-C870-4F91-A8DB-21C69AE153BD}" type="pres">
      <dgm:prSet presAssocID="{B959A07F-9186-4810-951C-3311B05E49F8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188DFD63-271F-4A8C-A6B0-1619DF290A8B}" type="presOf" srcId="{B959A07F-9186-4810-951C-3311B05E49F8}" destId="{425E327B-481E-4B9A-B2E0-8AE36FBCCEE9}" srcOrd="0" destOrd="0" presId="urn:microsoft.com/office/officeart/2008/layout/VerticalCurvedList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591F9287-BF53-41D2-8DAD-8496C97FAC14}" type="presOf" srcId="{CC09F63A-DFBE-4232-B8B3-8FBF94ACF228}" destId="{72A8A60D-970D-45EC-9919-BA9E8051A8FA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F8509A94-E7ED-427D-B513-093FC2C978AE}" srcId="{7E5AA53B-3EEE-4DE4-BB81-9044890C2946}" destId="{B959A07F-9186-4810-951C-3311B05E49F8}" srcOrd="2" destOrd="0" parTransId="{EFED0110-4E2A-4085-B518-3D227F08F393}" sibTransId="{59D20D34-67FF-4FB1-9206-64BE29DE65D5}"/>
    <dgm:cxn modelId="{3B6CA0BF-E2DB-42EA-B598-4A3865D79A41}" srcId="{7E5AA53B-3EEE-4DE4-BB81-9044890C2946}" destId="{CC09F63A-DFBE-4232-B8B3-8FBF94ACF228}" srcOrd="1" destOrd="0" parTransId="{E61ABB42-2FAC-4B36-8F64-01ECC6731679}" sibTransId="{4C4F17AB-7C5E-4007-BB22-23A010ACCC4B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7FB9AB4D-BBBC-417C-BF7B-A3EE2BE40F88}" type="presParOf" srcId="{90561C55-3C6E-4D53-85E1-2C50BCDDA392}" destId="{72A8A60D-970D-45EC-9919-BA9E8051A8FA}" srcOrd="3" destOrd="0" presId="urn:microsoft.com/office/officeart/2008/layout/VerticalCurvedList"/>
    <dgm:cxn modelId="{3C9FD4F4-FD5E-486D-931F-ABD6E2E9CA7A}" type="presParOf" srcId="{90561C55-3C6E-4D53-85E1-2C50BCDDA392}" destId="{B72F19D4-8589-484C-9860-04E0F78EDA81}" srcOrd="4" destOrd="0" presId="urn:microsoft.com/office/officeart/2008/layout/VerticalCurvedList"/>
    <dgm:cxn modelId="{23B4FD5B-9992-43C4-B64A-328508D04E81}" type="presParOf" srcId="{B72F19D4-8589-484C-9860-04E0F78EDA81}" destId="{AFB7A96B-DE9F-4D2E-9B1E-D480A14B57B9}" srcOrd="0" destOrd="0" presId="urn:microsoft.com/office/officeart/2008/layout/VerticalCurvedList"/>
    <dgm:cxn modelId="{AF8217A9-2F01-4CFD-8C64-0E75B4E239A1}" type="presParOf" srcId="{90561C55-3C6E-4D53-85E1-2C50BCDDA392}" destId="{425E327B-481E-4B9A-B2E0-8AE36FBCCEE9}" srcOrd="5" destOrd="0" presId="urn:microsoft.com/office/officeart/2008/layout/VerticalCurvedList"/>
    <dgm:cxn modelId="{6A235A60-4950-42D2-A693-DEBEABC2FB42}" type="presParOf" srcId="{90561C55-3C6E-4D53-85E1-2C50BCDDA392}" destId="{DDF44FB0-0EA5-4DFA-8D93-93D6C06F76AA}" srcOrd="6" destOrd="0" presId="urn:microsoft.com/office/officeart/2008/layout/VerticalCurvedList"/>
    <dgm:cxn modelId="{8E17C02D-1E82-4DD0-9AD2-A3BF53AC1D23}" type="presParOf" srcId="{DDF44FB0-0EA5-4DFA-8D93-93D6C06F76AA}" destId="{5E7996B6-C870-4F91-A8DB-21C69AE153B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 noProof="0" dirty="0"/>
            <a:t>Actividades Realizadas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A8A60D-970D-45EC-9919-BA9E8051A8FA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 noProof="0"/>
            <a:t>Dashboard Final</a:t>
          </a:r>
          <a:endParaRPr lang="es-ES" sz="3500" kern="1200" noProof="0" dirty="0"/>
        </a:p>
      </dsp:txBody>
      <dsp:txXfrm>
        <a:off x="755666" y="1425575"/>
        <a:ext cx="6051292" cy="712787"/>
      </dsp:txXfrm>
    </dsp:sp>
    <dsp:sp modelId="{AFB7A96B-DE9F-4D2E-9B1E-D480A14B57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5E327B-481E-4B9A-B2E0-8AE36FBCCEE9}">
      <dsp:nvSpPr>
        <dsp:cNvPr id="0" name=""/>
        <dsp:cNvSpPr/>
      </dsp:nvSpPr>
      <dsp:spPr>
        <a:xfrm>
          <a:off x="496568" y="2503994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 noProof="0" dirty="0"/>
            <a:t>Dificultades</a:t>
          </a:r>
          <a:endParaRPr lang="es-ES" sz="3500" kern="1200" dirty="0"/>
        </a:p>
      </dsp:txBody>
      <dsp:txXfrm>
        <a:off x="496568" y="2503994"/>
        <a:ext cx="6310391" cy="712787"/>
      </dsp:txXfrm>
    </dsp:sp>
    <dsp:sp modelId="{5E7996B6-C870-4F91-A8DB-21C69AE153BD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62B80FE-187A-4085-BD71-F0873FF7BD68}" type="datetime1">
              <a:rPr lang="es-ES" smtClean="0"/>
              <a:t>22/12/2022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59A2BD-4571-4110-BB3E-5D004DE434FA}" type="datetime1">
              <a:rPr lang="es-ES" noProof="0" smtClean="0"/>
              <a:t>22/12/2022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409C0D2-15DE-4FAC-845B-C48979FFAEB9}" type="datetime1">
              <a:rPr lang="es-ES" noProof="0" smtClean="0"/>
              <a:t>22/12/2022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9F163-DD03-4353-882E-CE0F9A80F1C3}" type="datetime1">
              <a:rPr lang="es-ES" noProof="0" smtClean="0"/>
              <a:t>22/12/2022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D2FF54C-EA2F-453C-857C-5C9ADB86CB43}" type="datetime1">
              <a:rPr lang="es-ES" noProof="0" smtClean="0"/>
              <a:t>22/12/2022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670FF6-52DC-429F-9C56-6A1BF295232E}" type="datetime1">
              <a:rPr lang="es-ES" noProof="0" smtClean="0"/>
              <a:t>22/12/2022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5E27922-51B6-4B96-9C28-2CD2060AE75A}" type="datetime1">
              <a:rPr lang="es-ES" noProof="0" smtClean="0"/>
              <a:t>22/12/2022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CF5D1-1C98-40FD-9D65-EED7644802B9}" type="datetime1">
              <a:rPr lang="es-ES" noProof="0" smtClean="0"/>
              <a:t>22/12/2022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56C746-EB55-4634-AD93-A9FF2473885C}" type="datetime1">
              <a:rPr lang="es-ES" noProof="0" smtClean="0"/>
              <a:t>22/12/2022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051F13-F75A-440F-BED7-E2004746A95F}" type="datetime1">
              <a:rPr lang="es-ES" noProof="0" smtClean="0"/>
              <a:t>22/12/2022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7A2E7D-666A-420B-9042-959E1D47E21D}" type="datetime1">
              <a:rPr lang="es-ES" noProof="0" smtClean="0"/>
              <a:t>22/12/2022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F12F-0E67-4CAB-8DFD-26DCD4A99D59}" type="datetime1">
              <a:rPr lang="es-ES" noProof="0" smtClean="0"/>
              <a:t>22/12/2022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09DA8C-1A59-4B91-B9EA-509377CD0E23}" type="datetime1">
              <a:rPr lang="es-ES" noProof="0" smtClean="0"/>
              <a:t>22/12/2022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DF7BF2-42BB-439B-88AA-F60334FF1291}" type="datetime1">
              <a:rPr lang="es-ES" noProof="0" smtClean="0"/>
              <a:t>22/12/2022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algn="ctr" rtl="0"/>
            <a:r>
              <a:rPr lang="es-ES" sz="3200" dirty="0">
                <a:solidFill>
                  <a:schemeClr val="bg1"/>
                </a:solidFill>
              </a:rPr>
              <a:t>CUADRO DE MANDO EXCEL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Autofit/>
          </a:bodyPr>
          <a:lstStyle/>
          <a:p>
            <a:pPr rtl="0"/>
            <a:r>
              <a:rPr lang="es-ES" sz="2000" dirty="0">
                <a:solidFill>
                  <a:srgbClr val="7CEBFF"/>
                </a:solidFill>
              </a:rPr>
              <a:t>Entregable 2</a:t>
            </a:r>
          </a:p>
          <a:p>
            <a:pPr rtl="0"/>
            <a:r>
              <a:rPr lang="es-ES" sz="2000" dirty="0">
                <a:solidFill>
                  <a:srgbClr val="7CEBFF"/>
                </a:solidFill>
              </a:rPr>
              <a:t>JHON Steeven Cabanilla Alvarado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AB69C6F-1E77-B621-6A27-7568A76B4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dirty="0"/>
              <a:t>Dashboard final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EDFFFDF-BD4A-AFCE-C34D-C015D887F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31" y="2180496"/>
            <a:ext cx="10818537" cy="36783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12974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0DB401-9EE5-1977-8A63-6123254AD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s-ES" dirty="0"/>
              <a:t>Dashboard final</a:t>
            </a:r>
          </a:p>
        </p:txBody>
      </p:sp>
      <p:pic>
        <p:nvPicPr>
          <p:cNvPr id="5" name="Imagen 4" descr="Interfaz de usuario gráfica, Aplicación&#10;&#10;Descripción generada automáticamente con confianza media">
            <a:extLst>
              <a:ext uri="{FF2B5EF4-FFF2-40B4-BE49-F238E27FC236}">
                <a16:creationId xmlns:a16="http://schemas.microsoft.com/office/drawing/2014/main" id="{3B7B82F7-C513-DBDA-C693-AE752763A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31" y="2180496"/>
            <a:ext cx="10818537" cy="36783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82121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3181EB-895B-EF91-A803-3DCDC9E7C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s-ES" dirty="0"/>
              <a:t>Dashboard final</a:t>
            </a:r>
          </a:p>
        </p:txBody>
      </p:sp>
      <p:pic>
        <p:nvPicPr>
          <p:cNvPr id="5" name="Marcador de contenido 4" descr="Interfaz de usuario gráfica, Gráfico&#10;&#10;Descripción generada automáticamente">
            <a:extLst>
              <a:ext uri="{FF2B5EF4-FFF2-40B4-BE49-F238E27FC236}">
                <a16:creationId xmlns:a16="http://schemas.microsoft.com/office/drawing/2014/main" id="{333777D1-DE35-5CF7-97CB-3E79EA8D1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731" y="2180496"/>
            <a:ext cx="10818537" cy="3678303"/>
          </a:xfrm>
          <a:noFill/>
        </p:spPr>
      </p:pic>
    </p:spTree>
    <p:extLst>
      <p:ext uri="{BB962C8B-B14F-4D97-AF65-F5344CB8AC3E}">
        <p14:creationId xmlns:p14="http://schemas.microsoft.com/office/powerpoint/2010/main" val="3107983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58805-ECD9-F5E8-0B6F-FC220CBC7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Control de segmentación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2F457D9-C01A-96C9-71C0-0BA59A08F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2458247"/>
            <a:ext cx="1375155" cy="57635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E1CCBE1-ECCD-D219-0B8C-9C54F4047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1" y="3651281"/>
            <a:ext cx="11039348" cy="57635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11650CA-2D5B-7D0F-4035-C6DEE4C67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1" y="4844315"/>
            <a:ext cx="1818631" cy="549818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3BF59220-DAA4-201A-BC45-D10584A15FF2}"/>
              </a:ext>
            </a:extLst>
          </p:cNvPr>
          <p:cNvSpPr txBox="1"/>
          <p:nvPr/>
        </p:nvSpPr>
        <p:spPr>
          <a:xfrm>
            <a:off x="581191" y="212962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Años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77EDD84-5143-6EC4-2FB5-8E3233AAD673}"/>
              </a:ext>
            </a:extLst>
          </p:cNvPr>
          <p:cNvSpPr txBox="1"/>
          <p:nvPr/>
        </p:nvSpPr>
        <p:spPr>
          <a:xfrm>
            <a:off x="581191" y="3241243"/>
            <a:ext cx="258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Comunidades Autónomas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29EA8A0-E7F7-C2D0-CF6D-33E01057CFA9}"/>
              </a:ext>
            </a:extLst>
          </p:cNvPr>
          <p:cNvSpPr txBox="1"/>
          <p:nvPr/>
        </p:nvSpPr>
        <p:spPr>
          <a:xfrm>
            <a:off x="581191" y="4426042"/>
            <a:ext cx="117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Trimestres</a:t>
            </a:r>
          </a:p>
        </p:txBody>
      </p:sp>
    </p:spTree>
    <p:extLst>
      <p:ext uri="{BB962C8B-B14F-4D97-AF65-F5344CB8AC3E}">
        <p14:creationId xmlns:p14="http://schemas.microsoft.com/office/powerpoint/2010/main" val="1956196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9FA8BD9-4A33-24C1-C807-12916249D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Conexión de informes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91AB74-4655-2E53-0BB8-213EDC40E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247" y="2180496"/>
            <a:ext cx="7613504" cy="36783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70166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C09511-B165-F123-9CF6-3D713D7CE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DIFICULTADES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3988E1-4B18-F7C7-AE9C-755B0C511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Tratamiento inicial de datos</a:t>
            </a:r>
          </a:p>
          <a:p>
            <a:pPr lvl="1"/>
            <a:r>
              <a:rPr lang="es-ES" dirty="0"/>
              <a:t>Creación de algunas columnas</a:t>
            </a:r>
          </a:p>
          <a:p>
            <a:pPr lvl="1"/>
            <a:r>
              <a:rPr lang="es-ES" dirty="0"/>
              <a:t>Eliminación de algunos null</a:t>
            </a:r>
          </a:p>
          <a:p>
            <a:r>
              <a:rPr lang="es-ES" dirty="0"/>
              <a:t>Creación de algunos gráficos</a:t>
            </a:r>
          </a:p>
          <a:p>
            <a:r>
              <a:rPr lang="es-ES" dirty="0"/>
              <a:t>Cuadros de texto dinámico</a:t>
            </a:r>
          </a:p>
        </p:txBody>
      </p:sp>
    </p:spTree>
    <p:extLst>
      <p:ext uri="{BB962C8B-B14F-4D97-AF65-F5344CB8AC3E}">
        <p14:creationId xmlns:p14="http://schemas.microsoft.com/office/powerpoint/2010/main" val="2691637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es-ES" dirty="0">
              <a:solidFill>
                <a:schemeClr val="bg2"/>
              </a:solidFill>
            </a:endParaRPr>
          </a:p>
          <a:p>
            <a:pPr rtl="0"/>
            <a:endParaRPr lang="es-ES" dirty="0">
              <a:solidFill>
                <a:schemeClr val="bg2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C3BF0B6-AEE5-41D2-67B5-053D5E6C02D1}"/>
              </a:ext>
            </a:extLst>
          </p:cNvPr>
          <p:cNvSpPr/>
          <p:nvPr/>
        </p:nvSpPr>
        <p:spPr>
          <a:xfrm>
            <a:off x="446534" y="723899"/>
            <a:ext cx="7498616" cy="5676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1042" y="1810470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Gracias !</a:t>
            </a: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á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Marcador de contenido 4" descr="Números digitale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es-ES" dirty="0"/>
              <a:t>Contenido</a:t>
            </a:r>
          </a:p>
        </p:txBody>
      </p:sp>
      <p:graphicFrame>
        <p:nvGraphicFramePr>
          <p:cNvPr id="6" name="Marcador de conteni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1874610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1AED19-D733-FC3D-8DC3-E0A4DDBD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s-ES" dirty="0"/>
              <a:t>ACTIVIDADES REALIZADAS </a:t>
            </a:r>
            <a:br>
              <a:rPr lang="es-ES" dirty="0"/>
            </a:br>
            <a:r>
              <a:rPr lang="es-ES" dirty="0"/>
              <a:t>I – Importar CSV</a:t>
            </a:r>
          </a:p>
        </p:txBody>
      </p:sp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55736BC9-BDE2-6840-4915-D70837277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3" y="2992673"/>
            <a:ext cx="5422390" cy="2103706"/>
          </a:xfrm>
          <a:prstGeom prst="rect">
            <a:avLst/>
          </a:prstGeom>
          <a:noFill/>
        </p:spPr>
      </p:pic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AFE8DB1A-A143-6103-9829-D9C22826F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/>
          <a:lstStyle/>
          <a:p>
            <a:r>
              <a:rPr lang="es-ES"/>
              <a:t>Los datos se importarón directamente desde el fichero csv en el Excel.</a:t>
            </a:r>
          </a:p>
        </p:txBody>
      </p:sp>
    </p:spTree>
    <p:extLst>
      <p:ext uri="{BB962C8B-B14F-4D97-AF65-F5344CB8AC3E}">
        <p14:creationId xmlns:p14="http://schemas.microsoft.com/office/powerpoint/2010/main" val="3286270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D2003271-EC5C-DB99-55BA-ED49A8A8C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dirty="0"/>
              <a:t>ACTIVIDADES REALIZADAS </a:t>
            </a:r>
            <a:br>
              <a:rPr lang="es-ES" dirty="0"/>
            </a:br>
            <a:r>
              <a:rPr lang="es-ES" dirty="0"/>
              <a:t>II – Preprocesamiento de los datos</a:t>
            </a:r>
            <a:endParaRPr lang="en-US" dirty="0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654DEA59-F7FF-CD9F-6802-48A2C564B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/>
          <a:lstStyle/>
          <a:p>
            <a:r>
              <a:rPr lang="es-ES"/>
              <a:t>PowerQuery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/>
              <a:t>Tratamiento de nulos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/>
              <a:t>Corrección del tipado de los datos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/>
              <a:t>Agregación columna índice</a:t>
            </a:r>
          </a:p>
        </p:txBody>
      </p:sp>
      <p:pic>
        <p:nvPicPr>
          <p:cNvPr id="5" name="Imagen 4" descr="Aplicación&#10;&#10;Descripción generada automáticamente con confianza baja">
            <a:extLst>
              <a:ext uri="{FF2B5EF4-FFF2-40B4-BE49-F238E27FC236}">
                <a16:creationId xmlns:a16="http://schemas.microsoft.com/office/drawing/2014/main" id="{5713AB94-D194-605A-8247-E3138ED9A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753" y="2228003"/>
            <a:ext cx="2599719" cy="36330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83693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67A55129-B708-1DB4-2495-388E89CC8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dirty="0"/>
              <a:t>ACTIVIDADES REALIZADAS </a:t>
            </a:r>
            <a:br>
              <a:rPr lang="es-ES" dirty="0"/>
            </a:br>
            <a:r>
              <a:rPr lang="es-ES" dirty="0"/>
              <a:t>III – creación columnas personalizadas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0F9CFA7-331F-69D0-076D-5CA33B106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887" y="2250405"/>
            <a:ext cx="5908921" cy="3678303"/>
          </a:xfrm>
          <a:prstGeom prst="rect">
            <a:avLst/>
          </a:prstGeom>
          <a:noFill/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B38E12D-9F14-ADE6-5220-AF732E871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2466583"/>
            <a:ext cx="4985705" cy="1068899"/>
          </a:xfrm>
          <a:prstGeom prst="rect">
            <a:avLst/>
          </a:prstGeom>
        </p:spPr>
      </p:pic>
      <p:sp>
        <p:nvSpPr>
          <p:cNvPr id="7" name="Flecha: doblada hacia arriba 6">
            <a:extLst>
              <a:ext uri="{FF2B5EF4-FFF2-40B4-BE49-F238E27FC236}">
                <a16:creationId xmlns:a16="http://schemas.microsoft.com/office/drawing/2014/main" id="{AE6B03D9-2E59-3830-FA84-3FC8D657EC90}"/>
              </a:ext>
            </a:extLst>
          </p:cNvPr>
          <p:cNvSpPr/>
          <p:nvPr/>
        </p:nvSpPr>
        <p:spPr>
          <a:xfrm rot="5400000">
            <a:off x="3074044" y="3753134"/>
            <a:ext cx="1443365" cy="148760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8287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>
            <a:extLst>
              <a:ext uri="{FF2B5EF4-FFF2-40B4-BE49-F238E27FC236}">
                <a16:creationId xmlns:a16="http://schemas.microsoft.com/office/drawing/2014/main" id="{1DE1848E-E0A0-4A5E-CF4F-B1BA3374C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resultado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BA87F6B-66BA-96C8-C6B1-A976022E3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530650"/>
            <a:ext cx="11029615" cy="29779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68457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379C94-DF26-CA82-EF00-ADF51A8AE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s-ES"/>
              <a:t>ACTIVIDADES REALIZADAS </a:t>
            </a:r>
            <a:br>
              <a:rPr lang="es-ES"/>
            </a:br>
            <a:r>
              <a:rPr lang="es-ES"/>
              <a:t>Iv – creación dashboard</a:t>
            </a:r>
            <a:endParaRPr lang="es-E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1CDCAB5-4DE2-E469-299B-6B205C1CB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/>
          <a:lstStyle/>
          <a:p>
            <a:r>
              <a:rPr lang="es-ES" dirty="0"/>
              <a:t>Información incluida en diferentes hojas del fichero:</a:t>
            </a:r>
          </a:p>
          <a:p>
            <a:pPr marL="666900" lvl="1" indent="-342900">
              <a:buFont typeface="+mj-lt"/>
              <a:buAutoNum type="arabicPeriod"/>
            </a:pPr>
            <a:r>
              <a:rPr lang="es-ES" dirty="0"/>
              <a:t>Datos Originales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B934B2F-52BB-D75A-3780-76E718387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417" y="2487723"/>
            <a:ext cx="5422392" cy="31136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72021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6972B48B-B6BA-9AE6-E0FF-92B0ED7AE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2878B439-03C0-6EB9-F8FD-B9B28AE78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/>
          <a:lstStyle/>
          <a:p>
            <a:r>
              <a:rPr lang="es-ES" dirty="0"/>
              <a:t>Información incluida en diferentes hojas del fichero:</a:t>
            </a:r>
          </a:p>
          <a:p>
            <a:pPr marL="666900" lvl="1" indent="-342900">
              <a:buFont typeface="+mj-lt"/>
              <a:buAutoNum type="arabicPeriod" startAt="2"/>
            </a:pPr>
            <a:r>
              <a:rPr lang="es-ES" dirty="0"/>
              <a:t>Datos Dinámicos – Tablas en las que nos apoyaremos para realizar los siguientes gráficos</a:t>
            </a:r>
          </a:p>
        </p:txBody>
      </p:sp>
      <p:pic>
        <p:nvPicPr>
          <p:cNvPr id="6" name="Imagen 5" descr="Tabla&#10;&#10;Descripción generada automáticamente">
            <a:extLst>
              <a:ext uri="{FF2B5EF4-FFF2-40B4-BE49-F238E27FC236}">
                <a16:creationId xmlns:a16="http://schemas.microsoft.com/office/drawing/2014/main" id="{7CA6C520-F28B-CBCA-6AC7-0DDB7387C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417" y="2570513"/>
            <a:ext cx="5422392" cy="29480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00491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/>
              <a:t>Dashboard final</a:t>
            </a:r>
          </a:p>
        </p:txBody>
      </p:sp>
      <p:pic>
        <p:nvPicPr>
          <p:cNvPr id="17" name="Imagen 16" descr="Interfaz de usuario gráfica, Gráfico&#10;&#10;Descripción generada automáticamente">
            <a:extLst>
              <a:ext uri="{FF2B5EF4-FFF2-40B4-BE49-F238E27FC236}">
                <a16:creationId xmlns:a16="http://schemas.microsoft.com/office/drawing/2014/main" id="{AD391BA2-8E1C-924C-C086-263A268FF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31" y="2180496"/>
            <a:ext cx="10818537" cy="36783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9_TF56390039_Win32" id="{730493DC-5911-4636-A693-50D9F311C5D4}" vid="{C48B9032-91E5-4062-92EA-18F233085F2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Diseño tecnológico</Template>
  <TotalTime>145</TotalTime>
  <Words>152</Words>
  <Application>Microsoft Office PowerPoint</Application>
  <PresentationFormat>Panorámica</PresentationFormat>
  <Paragraphs>41</Paragraphs>
  <Slides>16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Calibri</vt:lpstr>
      <vt:lpstr>Gill Sans MT</vt:lpstr>
      <vt:lpstr>Wingdings</vt:lpstr>
      <vt:lpstr>Wingdings 2</vt:lpstr>
      <vt:lpstr>Dividendo</vt:lpstr>
      <vt:lpstr>CUADRO DE MANDO EXCEL</vt:lpstr>
      <vt:lpstr>Contenido</vt:lpstr>
      <vt:lpstr>ACTIVIDADES REALIZADAS  I – Importar CSV</vt:lpstr>
      <vt:lpstr>ACTIVIDADES REALIZADAS  II – Preprocesamiento de los datos</vt:lpstr>
      <vt:lpstr>ACTIVIDADES REALIZADAS  III – creación columnas personalizadas</vt:lpstr>
      <vt:lpstr>resultado</vt:lpstr>
      <vt:lpstr>ACTIVIDADES REALIZADAS  Iv – creación dashboard</vt:lpstr>
      <vt:lpstr>Presentación de PowerPoint</vt:lpstr>
      <vt:lpstr>Dashboard final</vt:lpstr>
      <vt:lpstr>Dashboard final</vt:lpstr>
      <vt:lpstr>Dashboard final</vt:lpstr>
      <vt:lpstr>Dashboard final</vt:lpstr>
      <vt:lpstr>Control de segmentación</vt:lpstr>
      <vt:lpstr>Conexión de informes</vt:lpstr>
      <vt:lpstr>DIFICULTADES</vt:lpstr>
      <vt:lpstr>Gracias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CUADRO DE MANDO EXCEL</dc:title>
  <dc:creator>Jhon Steeven Cabanilla</dc:creator>
  <cp:lastModifiedBy>Jhon Steeven Cabanilla</cp:lastModifiedBy>
  <cp:revision>1</cp:revision>
  <dcterms:created xsi:type="dcterms:W3CDTF">2022-11-09T18:43:54Z</dcterms:created>
  <dcterms:modified xsi:type="dcterms:W3CDTF">2022-12-22T02:32:15Z</dcterms:modified>
</cp:coreProperties>
</file>