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64" r:id="rId11"/>
    <p:sldId id="265" r:id="rId12"/>
    <p:sldId id="270" r:id="rId13"/>
    <p:sldId id="271" r:id="rId14"/>
    <p:sldId id="266" r:id="rId15"/>
    <p:sldId id="272" r:id="rId16"/>
    <p:sldId id="27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B2B96-1C68-4F05-B017-CE3F319B71B6}" v="16" dt="2022-12-22T03:36:42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BANILLA ALVARADO" userId="88a7d4b9-e5ef-4cc7-a07c-39ca00cd6a2d" providerId="ADAL" clId="{4C2B2B96-1C68-4F05-B017-CE3F319B71B6}"/>
    <pc:docChg chg="undo custSel addSld delSld modSld addMainMaster delMainMaster">
      <pc:chgData name="CABANILLA ALVARADO" userId="88a7d4b9-e5ef-4cc7-a07c-39ca00cd6a2d" providerId="ADAL" clId="{4C2B2B96-1C68-4F05-B017-CE3F319B71B6}" dt="2022-12-22T03:36:36.555" v="1825" actId="20577"/>
      <pc:docMkLst>
        <pc:docMk/>
      </pc:docMkLst>
      <pc:sldChg chg="addSp delSp modSp new mod setBg modClrScheme setClrOvrMap chgLayout">
        <pc:chgData name="CABANILLA ALVARADO" userId="88a7d4b9-e5ef-4cc7-a07c-39ca00cd6a2d" providerId="ADAL" clId="{4C2B2B96-1C68-4F05-B017-CE3F319B71B6}" dt="2022-12-22T02:54:41.815" v="586" actId="20577"/>
        <pc:sldMkLst>
          <pc:docMk/>
          <pc:sldMk cId="591873753" sldId="256"/>
        </pc:sldMkLst>
        <pc:spChg chg="mod">
          <ac:chgData name="CABANILLA ALVARADO" userId="88a7d4b9-e5ef-4cc7-a07c-39ca00cd6a2d" providerId="ADAL" clId="{4C2B2B96-1C68-4F05-B017-CE3F319B71B6}" dt="2022-12-22T02:54:41.815" v="586" actId="20577"/>
          <ac:spMkLst>
            <pc:docMk/>
            <pc:sldMk cId="591873753" sldId="256"/>
            <ac:spMk id="2" creationId="{E2500220-CA2C-6365-A5C1-71061062A0F5}"/>
          </ac:spMkLst>
        </pc:spChg>
        <pc:spChg chg="mod">
          <ac:chgData name="CABANILLA ALVARADO" userId="88a7d4b9-e5ef-4cc7-a07c-39ca00cd6a2d" providerId="ADAL" clId="{4C2B2B96-1C68-4F05-B017-CE3F319B71B6}" dt="2022-12-22T02:35:58.004" v="133" actId="20577"/>
          <ac:spMkLst>
            <pc:docMk/>
            <pc:sldMk cId="591873753" sldId="256"/>
            <ac:spMk id="3" creationId="{18612C92-9411-229E-2A5D-D8DD580DF663}"/>
          </ac:spMkLst>
        </pc:spChg>
        <pc:spChg chg="add del">
          <ac:chgData name="CABANILLA ALVARADO" userId="88a7d4b9-e5ef-4cc7-a07c-39ca00cd6a2d" providerId="ADAL" clId="{4C2B2B96-1C68-4F05-B017-CE3F319B71B6}" dt="2022-12-22T02:34:31.749" v="2" actId="26606"/>
          <ac:spMkLst>
            <pc:docMk/>
            <pc:sldMk cId="591873753" sldId="256"/>
            <ac:spMk id="9" creationId="{A37F4A8A-7B54-4D8D-933A-8921996A0F38}"/>
          </ac:spMkLst>
        </pc:spChg>
        <pc:spChg chg="add del">
          <ac:chgData name="CABANILLA ALVARADO" userId="88a7d4b9-e5ef-4cc7-a07c-39ca00cd6a2d" providerId="ADAL" clId="{4C2B2B96-1C68-4F05-B017-CE3F319B71B6}" dt="2022-12-22T02:34:33.374" v="4" actId="26606"/>
          <ac:spMkLst>
            <pc:docMk/>
            <pc:sldMk cId="591873753" sldId="256"/>
            <ac:spMk id="14" creationId="{C17278C5-34E8-4293-BE47-73B18483AF7B}"/>
          </ac:spMkLst>
        </pc:spChg>
        <pc:spChg chg="add del">
          <ac:chgData name="CABANILLA ALVARADO" userId="88a7d4b9-e5ef-4cc7-a07c-39ca00cd6a2d" providerId="ADAL" clId="{4C2B2B96-1C68-4F05-B017-CE3F319B71B6}" dt="2022-12-22T02:34:33.374" v="4" actId="26606"/>
          <ac:spMkLst>
            <pc:docMk/>
            <pc:sldMk cId="591873753" sldId="256"/>
            <ac:spMk id="15" creationId="{C5CB530E-515E-412C-9DF1-5F8FFBD6F383}"/>
          </ac:spMkLst>
        </pc:spChg>
        <pc:spChg chg="add del">
          <ac:chgData name="CABANILLA ALVARADO" userId="88a7d4b9-e5ef-4cc7-a07c-39ca00cd6a2d" providerId="ADAL" clId="{4C2B2B96-1C68-4F05-B017-CE3F319B71B6}" dt="2022-12-22T02:34:33.374" v="4" actId="26606"/>
          <ac:spMkLst>
            <pc:docMk/>
            <pc:sldMk cId="591873753" sldId="256"/>
            <ac:spMk id="16" creationId="{9A3F5928-D955-456A-97B5-AA390B8CE9D5}"/>
          </ac:spMkLst>
        </pc:spChg>
        <pc:spChg chg="add del">
          <ac:chgData name="CABANILLA ALVARADO" userId="88a7d4b9-e5ef-4cc7-a07c-39ca00cd6a2d" providerId="ADAL" clId="{4C2B2B96-1C68-4F05-B017-CE3F319B71B6}" dt="2022-12-22T02:34:33.374" v="4" actId="26606"/>
          <ac:spMkLst>
            <pc:docMk/>
            <pc:sldMk cId="591873753" sldId="256"/>
            <ac:spMk id="17" creationId="{712D4376-A578-4FF1-94FC-245E7A6A489F}"/>
          </ac:spMkLst>
        </pc:spChg>
        <pc:spChg chg="add del">
          <ac:chgData name="CABANILLA ALVARADO" userId="88a7d4b9-e5ef-4cc7-a07c-39ca00cd6a2d" providerId="ADAL" clId="{4C2B2B96-1C68-4F05-B017-CE3F319B71B6}" dt="2022-12-22T02:34:33.374" v="4" actId="26606"/>
          <ac:spMkLst>
            <pc:docMk/>
            <pc:sldMk cId="591873753" sldId="256"/>
            <ac:spMk id="19" creationId="{AEA7509D-F04F-40CB-A0B3-EEF16499CC9F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21" creationId="{8ADE9F60-E2BA-44E6-8C5B-A51B19292E3F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22" creationId="{D04CF648-5CB3-49E4-BE34-8A0598901AE4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24" creationId="{669E559C-09DA-4586-86C9-F3C05D9A08C9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26" creationId="{87AA7ECE-DB5E-48B2-9EF4-7EEAF123BAB1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27" creationId="{89CB4E80-C571-41A6-BC8A-968D8C75FBF1}"/>
          </ac:spMkLst>
        </pc:spChg>
        <pc:spChg chg="add del">
          <ac:chgData name="CABANILLA ALVARADO" userId="88a7d4b9-e5ef-4cc7-a07c-39ca00cd6a2d" providerId="ADAL" clId="{4C2B2B96-1C68-4F05-B017-CE3F319B71B6}" dt="2022-12-22T02:34:34.877" v="6" actId="26606"/>
          <ac:spMkLst>
            <pc:docMk/>
            <pc:sldMk cId="591873753" sldId="256"/>
            <ac:spMk id="30" creationId="{454F422E-435A-4694-BE6E-B4968E7981A3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2" creationId="{EA164D6B-6878-4B9F-A2D0-985D39B17B46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3" creationId="{362F176A-9349-4CD7-8042-59C0200C8CE9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5" creationId="{4E9A171F-91A7-42F8-B25C-E38B244E757C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6" creationId="{064738AB-B6BE-4867-889A-52CE4AC8DBD0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7" creationId="{57851D67-7085-40E2-B146-F91433A28E08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8" creationId="{9C969C2C-E7E3-4052-87D4-61E733EC1BBD}"/>
          </ac:spMkLst>
        </pc:spChg>
        <pc:spChg chg="add del">
          <ac:chgData name="CABANILLA ALVARADO" userId="88a7d4b9-e5ef-4cc7-a07c-39ca00cd6a2d" providerId="ADAL" clId="{4C2B2B96-1C68-4F05-B017-CE3F319B71B6}" dt="2022-12-22T02:34:36.229" v="8" actId="26606"/>
          <ac:spMkLst>
            <pc:docMk/>
            <pc:sldMk cId="591873753" sldId="256"/>
            <ac:spMk id="39" creationId="{7C60369F-A41B-4D6E-8990-30E2715C5730}"/>
          </ac:spMkLst>
        </pc:spChg>
        <pc:spChg chg="add del">
          <ac:chgData name="CABANILLA ALVARADO" userId="88a7d4b9-e5ef-4cc7-a07c-39ca00cd6a2d" providerId="ADAL" clId="{4C2B2B96-1C68-4F05-B017-CE3F319B71B6}" dt="2022-12-22T02:34:37.201" v="10" actId="26606"/>
          <ac:spMkLst>
            <pc:docMk/>
            <pc:sldMk cId="591873753" sldId="256"/>
            <ac:spMk id="41" creationId="{36F292AA-C8DB-4CAA-97C9-456CF8540690}"/>
          </ac:spMkLst>
        </pc:spChg>
        <pc:spChg chg="add del">
          <ac:chgData name="CABANILLA ALVARADO" userId="88a7d4b9-e5ef-4cc7-a07c-39ca00cd6a2d" providerId="ADAL" clId="{4C2B2B96-1C68-4F05-B017-CE3F319B71B6}" dt="2022-12-22T02:34:37.201" v="10" actId="26606"/>
          <ac:spMkLst>
            <pc:docMk/>
            <pc:sldMk cId="591873753" sldId="256"/>
            <ac:spMk id="43" creationId="{AA065953-3D69-4CD4-80C3-DF10DEB4C761}"/>
          </ac:spMkLst>
        </pc:spChg>
        <pc:spChg chg="add del">
          <ac:chgData name="CABANILLA ALVARADO" userId="88a7d4b9-e5ef-4cc7-a07c-39ca00cd6a2d" providerId="ADAL" clId="{4C2B2B96-1C68-4F05-B017-CE3F319B71B6}" dt="2022-12-22T02:34:37.201" v="10" actId="26606"/>
          <ac:spMkLst>
            <pc:docMk/>
            <pc:sldMk cId="591873753" sldId="256"/>
            <ac:spMk id="44" creationId="{2AB36DB5-F10D-4EDB-87E2-ECB9301FFC62}"/>
          </ac:spMkLst>
        </pc:spChg>
        <pc:spChg chg="add del">
          <ac:chgData name="CABANILLA ALVARADO" userId="88a7d4b9-e5ef-4cc7-a07c-39ca00cd6a2d" providerId="ADAL" clId="{4C2B2B96-1C68-4F05-B017-CE3F319B71B6}" dt="2022-12-22T02:34:37.201" v="10" actId="26606"/>
          <ac:spMkLst>
            <pc:docMk/>
            <pc:sldMk cId="591873753" sldId="256"/>
            <ac:spMk id="45" creationId="{446F195D-95DC-419E-BBC1-E2B601A6067B}"/>
          </ac:spMkLst>
        </pc:spChg>
        <pc:spChg chg="add del">
          <ac:chgData name="CABANILLA ALVARADO" userId="88a7d4b9-e5ef-4cc7-a07c-39ca00cd6a2d" providerId="ADAL" clId="{4C2B2B96-1C68-4F05-B017-CE3F319B71B6}" dt="2022-12-22T02:34:37.201" v="10" actId="26606"/>
          <ac:spMkLst>
            <pc:docMk/>
            <pc:sldMk cId="591873753" sldId="256"/>
            <ac:spMk id="46" creationId="{2256CF5B-1DAD-4912-86B9-FCA733692FED}"/>
          </ac:spMkLst>
        </pc:spChg>
        <pc:spChg chg="add del">
          <ac:chgData name="CABANILLA ALVARADO" userId="88a7d4b9-e5ef-4cc7-a07c-39ca00cd6a2d" providerId="ADAL" clId="{4C2B2B96-1C68-4F05-B017-CE3F319B71B6}" dt="2022-12-22T02:34:38.490" v="12" actId="26606"/>
          <ac:spMkLst>
            <pc:docMk/>
            <pc:sldMk cId="591873753" sldId="256"/>
            <ac:spMk id="48" creationId="{E20BB609-EF92-42DB-836C-0699A590B5CF}"/>
          </ac:spMkLst>
        </pc:spChg>
        <pc:spChg chg="add del">
          <ac:chgData name="CABANILLA ALVARADO" userId="88a7d4b9-e5ef-4cc7-a07c-39ca00cd6a2d" providerId="ADAL" clId="{4C2B2B96-1C68-4F05-B017-CE3F319B71B6}" dt="2022-12-22T02:34:38.490" v="12" actId="26606"/>
          <ac:spMkLst>
            <pc:docMk/>
            <pc:sldMk cId="591873753" sldId="256"/>
            <ac:spMk id="49" creationId="{40FA88D0-E295-4CF3-934C-6423EACEB025}"/>
          </ac:spMkLst>
        </pc:spChg>
        <pc:spChg chg="add del">
          <ac:chgData name="CABANILLA ALVARADO" userId="88a7d4b9-e5ef-4cc7-a07c-39ca00cd6a2d" providerId="ADAL" clId="{4C2B2B96-1C68-4F05-B017-CE3F319B71B6}" dt="2022-12-22T02:34:39.546" v="14" actId="26606"/>
          <ac:spMkLst>
            <pc:docMk/>
            <pc:sldMk cId="591873753" sldId="256"/>
            <ac:spMk id="54" creationId="{A38827F1-3359-44F6-9009-43AE2B17FEAD}"/>
          </ac:spMkLst>
        </pc:spChg>
        <pc:spChg chg="add del">
          <ac:chgData name="CABANILLA ALVARADO" userId="88a7d4b9-e5ef-4cc7-a07c-39ca00cd6a2d" providerId="ADAL" clId="{4C2B2B96-1C68-4F05-B017-CE3F319B71B6}" dt="2022-12-22T02:34:39.546" v="14" actId="26606"/>
          <ac:spMkLst>
            <pc:docMk/>
            <pc:sldMk cId="591873753" sldId="256"/>
            <ac:spMk id="55" creationId="{17AFAD67-5350-4773-886F-D6DD7E66DB04}"/>
          </ac:spMkLst>
        </pc:spChg>
        <pc:spChg chg="add del">
          <ac:chgData name="CABANILLA ALVARADO" userId="88a7d4b9-e5ef-4cc7-a07c-39ca00cd6a2d" providerId="ADAL" clId="{4C2B2B96-1C68-4F05-B017-CE3F319B71B6}" dt="2022-12-22T02:34:41.572" v="16" actId="26606"/>
          <ac:spMkLst>
            <pc:docMk/>
            <pc:sldMk cId="591873753" sldId="256"/>
            <ac:spMk id="65" creationId="{51C0BCA8-B9D5-4F84-B063-ABE683EE04E1}"/>
          </ac:spMkLst>
        </pc:spChg>
        <pc:spChg chg="add del">
          <ac:chgData name="CABANILLA ALVARADO" userId="88a7d4b9-e5ef-4cc7-a07c-39ca00cd6a2d" providerId="ADAL" clId="{4C2B2B96-1C68-4F05-B017-CE3F319B71B6}" dt="2022-12-22T02:34:41.572" v="16" actId="26606"/>
          <ac:spMkLst>
            <pc:docMk/>
            <pc:sldMk cId="591873753" sldId="256"/>
            <ac:spMk id="67" creationId="{3148D7B7-CAFA-4089-A365-6371A76FE4A6}"/>
          </ac:spMkLst>
        </pc:spChg>
        <pc:spChg chg="add del">
          <ac:chgData name="CABANILLA ALVARADO" userId="88a7d4b9-e5ef-4cc7-a07c-39ca00cd6a2d" providerId="ADAL" clId="{4C2B2B96-1C68-4F05-B017-CE3F319B71B6}" dt="2022-12-22T02:34:42.975" v="18" actId="26606"/>
          <ac:spMkLst>
            <pc:docMk/>
            <pc:sldMk cId="591873753" sldId="256"/>
            <ac:spMk id="70" creationId="{A37F4A8A-7B54-4D8D-933A-8921996A0F38}"/>
          </ac:spMkLst>
        </pc:spChg>
        <pc:spChg chg="add">
          <ac:chgData name="CABANILLA ALVARADO" userId="88a7d4b9-e5ef-4cc7-a07c-39ca00cd6a2d" providerId="ADAL" clId="{4C2B2B96-1C68-4F05-B017-CE3F319B71B6}" dt="2022-12-22T02:34:43.022" v="19" actId="26606"/>
          <ac:spMkLst>
            <pc:docMk/>
            <pc:sldMk cId="591873753" sldId="256"/>
            <ac:spMk id="74" creationId="{C17278C5-34E8-4293-BE47-73B18483AF7B}"/>
          </ac:spMkLst>
        </pc:spChg>
        <pc:spChg chg="add">
          <ac:chgData name="CABANILLA ALVARADO" userId="88a7d4b9-e5ef-4cc7-a07c-39ca00cd6a2d" providerId="ADAL" clId="{4C2B2B96-1C68-4F05-B017-CE3F319B71B6}" dt="2022-12-22T02:34:43.022" v="19" actId="26606"/>
          <ac:spMkLst>
            <pc:docMk/>
            <pc:sldMk cId="591873753" sldId="256"/>
            <ac:spMk id="75" creationId="{9A3F5928-D955-456A-97B5-AA390B8CE9D5}"/>
          </ac:spMkLst>
        </pc:spChg>
        <pc:spChg chg="add">
          <ac:chgData name="CABANILLA ALVARADO" userId="88a7d4b9-e5ef-4cc7-a07c-39ca00cd6a2d" providerId="ADAL" clId="{4C2B2B96-1C68-4F05-B017-CE3F319B71B6}" dt="2022-12-22T02:34:43.022" v="19" actId="26606"/>
          <ac:spMkLst>
            <pc:docMk/>
            <pc:sldMk cId="591873753" sldId="256"/>
            <ac:spMk id="78" creationId="{C5CB530E-515E-412C-9DF1-5F8FFBD6F383}"/>
          </ac:spMkLst>
        </pc:spChg>
        <pc:spChg chg="add">
          <ac:chgData name="CABANILLA ALVARADO" userId="88a7d4b9-e5ef-4cc7-a07c-39ca00cd6a2d" providerId="ADAL" clId="{4C2B2B96-1C68-4F05-B017-CE3F319B71B6}" dt="2022-12-22T02:34:43.022" v="19" actId="26606"/>
          <ac:spMkLst>
            <pc:docMk/>
            <pc:sldMk cId="591873753" sldId="256"/>
            <ac:spMk id="79" creationId="{712D4376-A578-4FF1-94FC-245E7A6A489F}"/>
          </ac:spMkLst>
        </pc:spChg>
        <pc:spChg chg="add">
          <ac:chgData name="CABANILLA ALVARADO" userId="88a7d4b9-e5ef-4cc7-a07c-39ca00cd6a2d" providerId="ADAL" clId="{4C2B2B96-1C68-4F05-B017-CE3F319B71B6}" dt="2022-12-22T02:34:43.022" v="19" actId="26606"/>
          <ac:spMkLst>
            <pc:docMk/>
            <pc:sldMk cId="591873753" sldId="256"/>
            <ac:spMk id="80" creationId="{AEA7509D-F04F-40CB-A0B3-EEF16499CC9F}"/>
          </ac:spMkLst>
        </pc:spChg>
        <pc:grpChg chg="add del">
          <ac:chgData name="CABANILLA ALVARADO" userId="88a7d4b9-e5ef-4cc7-a07c-39ca00cd6a2d" providerId="ADAL" clId="{4C2B2B96-1C68-4F05-B017-CE3F319B71B6}" dt="2022-12-22T02:34:39.546" v="14" actId="26606"/>
          <ac:grpSpMkLst>
            <pc:docMk/>
            <pc:sldMk cId="591873753" sldId="256"/>
            <ac:grpSpMk id="57" creationId="{654AC0FE-C43D-49AC-9730-284354DEC86E}"/>
          </ac:grpSpMkLst>
        </pc:grpChg>
        <pc:picChg chg="add del">
          <ac:chgData name="CABANILLA ALVARADO" userId="88a7d4b9-e5ef-4cc7-a07c-39ca00cd6a2d" providerId="ADAL" clId="{4C2B2B96-1C68-4F05-B017-CE3F319B71B6}" dt="2022-12-22T02:34:31.749" v="2" actId="26606"/>
          <ac:picMkLst>
            <pc:docMk/>
            <pc:sldMk cId="591873753" sldId="256"/>
            <ac:picMk id="4" creationId="{A7AE4206-5348-4099-C5CE-ECC9259C40B5}"/>
          </ac:picMkLst>
        </pc:picChg>
        <pc:picChg chg="add del">
          <ac:chgData name="CABANILLA ALVARADO" userId="88a7d4b9-e5ef-4cc7-a07c-39ca00cd6a2d" providerId="ADAL" clId="{4C2B2B96-1C68-4F05-B017-CE3F319B71B6}" dt="2022-12-22T02:34:33.374" v="4" actId="26606"/>
          <ac:picMkLst>
            <pc:docMk/>
            <pc:sldMk cId="591873753" sldId="256"/>
            <ac:picMk id="18" creationId="{4ED901D9-A2B9-D237-0A18-4066CD62E008}"/>
          </ac:picMkLst>
        </pc:picChg>
        <pc:picChg chg="add del">
          <ac:chgData name="CABANILLA ALVARADO" userId="88a7d4b9-e5ef-4cc7-a07c-39ca00cd6a2d" providerId="ADAL" clId="{4C2B2B96-1C68-4F05-B017-CE3F319B71B6}" dt="2022-12-22T02:34:34.877" v="6" actId="26606"/>
          <ac:picMkLst>
            <pc:docMk/>
            <pc:sldMk cId="591873753" sldId="256"/>
            <ac:picMk id="23" creationId="{02430862-1B4A-470B-8AD3-780215B67392}"/>
          </ac:picMkLst>
        </pc:picChg>
        <pc:picChg chg="add del">
          <ac:chgData name="CABANILLA ALVARADO" userId="88a7d4b9-e5ef-4cc7-a07c-39ca00cd6a2d" providerId="ADAL" clId="{4C2B2B96-1C68-4F05-B017-CE3F319B71B6}" dt="2022-12-22T02:34:34.877" v="6" actId="26606"/>
          <ac:picMkLst>
            <pc:docMk/>
            <pc:sldMk cId="591873753" sldId="256"/>
            <ac:picMk id="25" creationId="{B168F1C9-4999-4AA2-A916-26FD968681D6}"/>
          </ac:picMkLst>
        </pc:picChg>
        <pc:picChg chg="add del">
          <ac:chgData name="CABANILLA ALVARADO" userId="88a7d4b9-e5ef-4cc7-a07c-39ca00cd6a2d" providerId="ADAL" clId="{4C2B2B96-1C68-4F05-B017-CE3F319B71B6}" dt="2022-12-22T02:34:34.877" v="6" actId="26606"/>
          <ac:picMkLst>
            <pc:docMk/>
            <pc:sldMk cId="591873753" sldId="256"/>
            <ac:picMk id="28" creationId="{15121187-6279-A4CA-CC22-F1A1EB8E7324}"/>
          </ac:picMkLst>
        </pc:picChg>
        <pc:picChg chg="add del">
          <ac:chgData name="CABANILLA ALVARADO" userId="88a7d4b9-e5ef-4cc7-a07c-39ca00cd6a2d" providerId="ADAL" clId="{4C2B2B96-1C68-4F05-B017-CE3F319B71B6}" dt="2022-12-22T02:34:34.877" v="6" actId="26606"/>
          <ac:picMkLst>
            <pc:docMk/>
            <pc:sldMk cId="591873753" sldId="256"/>
            <ac:picMk id="29" creationId="{4C072E0C-5768-4B45-A438-DFFA8AF4C609}"/>
          </ac:picMkLst>
        </pc:picChg>
        <pc:picChg chg="add del">
          <ac:chgData name="CABANILLA ALVARADO" userId="88a7d4b9-e5ef-4cc7-a07c-39ca00cd6a2d" providerId="ADAL" clId="{4C2B2B96-1C68-4F05-B017-CE3F319B71B6}" dt="2022-12-22T02:34:36.229" v="8" actId="26606"/>
          <ac:picMkLst>
            <pc:docMk/>
            <pc:sldMk cId="591873753" sldId="256"/>
            <ac:picMk id="34" creationId="{95362B53-C371-65D7-8B74-42A6750EAC16}"/>
          </ac:picMkLst>
        </pc:picChg>
        <pc:picChg chg="add del">
          <ac:chgData name="CABANILLA ALVARADO" userId="88a7d4b9-e5ef-4cc7-a07c-39ca00cd6a2d" providerId="ADAL" clId="{4C2B2B96-1C68-4F05-B017-CE3F319B71B6}" dt="2022-12-22T02:34:37.201" v="10" actId="26606"/>
          <ac:picMkLst>
            <pc:docMk/>
            <pc:sldMk cId="591873753" sldId="256"/>
            <ac:picMk id="42" creationId="{87AD8987-FFC6-9F1A-4DAF-CAFEE9BB5C65}"/>
          </ac:picMkLst>
        </pc:picChg>
        <pc:picChg chg="add del">
          <ac:chgData name="CABANILLA ALVARADO" userId="88a7d4b9-e5ef-4cc7-a07c-39ca00cd6a2d" providerId="ADAL" clId="{4C2B2B96-1C68-4F05-B017-CE3F319B71B6}" dt="2022-12-22T02:34:38.490" v="12" actId="26606"/>
          <ac:picMkLst>
            <pc:docMk/>
            <pc:sldMk cId="591873753" sldId="256"/>
            <ac:picMk id="50" creationId="{21404E9E-0618-1C00-7058-D0491FC0F6C6}"/>
          </ac:picMkLst>
        </pc:picChg>
        <pc:picChg chg="add del">
          <ac:chgData name="CABANILLA ALVARADO" userId="88a7d4b9-e5ef-4cc7-a07c-39ca00cd6a2d" providerId="ADAL" clId="{4C2B2B96-1C68-4F05-B017-CE3F319B71B6}" dt="2022-12-22T02:34:39.546" v="14" actId="26606"/>
          <ac:picMkLst>
            <pc:docMk/>
            <pc:sldMk cId="591873753" sldId="256"/>
            <ac:picMk id="56" creationId="{3CB249AC-80D3-70C0-06F4-A395F21B3779}"/>
          </ac:picMkLst>
        </pc:picChg>
        <pc:picChg chg="add del">
          <ac:chgData name="CABANILLA ALVARADO" userId="88a7d4b9-e5ef-4cc7-a07c-39ca00cd6a2d" providerId="ADAL" clId="{4C2B2B96-1C68-4F05-B017-CE3F319B71B6}" dt="2022-12-22T02:34:41.572" v="16" actId="26606"/>
          <ac:picMkLst>
            <pc:docMk/>
            <pc:sldMk cId="591873753" sldId="256"/>
            <ac:picMk id="66" creationId="{24110A12-1184-9B54-2634-0A49414420C1}"/>
          </ac:picMkLst>
        </pc:picChg>
        <pc:picChg chg="add del">
          <ac:chgData name="CABANILLA ALVARADO" userId="88a7d4b9-e5ef-4cc7-a07c-39ca00cd6a2d" providerId="ADAL" clId="{4C2B2B96-1C68-4F05-B017-CE3F319B71B6}" dt="2022-12-22T02:34:42.975" v="18" actId="26606"/>
          <ac:picMkLst>
            <pc:docMk/>
            <pc:sldMk cId="591873753" sldId="256"/>
            <ac:picMk id="72" creationId="{A7AE4206-5348-4099-C5CE-ECC9259C40B5}"/>
          </ac:picMkLst>
        </pc:picChg>
        <pc:picChg chg="add mod">
          <ac:chgData name="CABANILLA ALVARADO" userId="88a7d4b9-e5ef-4cc7-a07c-39ca00cd6a2d" providerId="ADAL" clId="{4C2B2B96-1C68-4F05-B017-CE3F319B71B6}" dt="2022-12-22T02:34:49.455" v="20" actId="27614"/>
          <ac:picMkLst>
            <pc:docMk/>
            <pc:sldMk cId="591873753" sldId="256"/>
            <ac:picMk id="76" creationId="{4ED901D9-A2B9-D237-0A18-4066CD62E008}"/>
          </ac:picMkLst>
        </pc:picChg>
        <pc:cxnChg chg="add del">
          <ac:chgData name="CABANILLA ALVARADO" userId="88a7d4b9-e5ef-4cc7-a07c-39ca00cd6a2d" providerId="ADAL" clId="{4C2B2B96-1C68-4F05-B017-CE3F319B71B6}" dt="2022-12-22T02:34:31.749" v="2" actId="26606"/>
          <ac:cxnSpMkLst>
            <pc:docMk/>
            <pc:sldMk cId="591873753" sldId="256"/>
            <ac:cxnSpMk id="11" creationId="{B0AA360F-DECB-4836-8FB6-22C4BC3FB02D}"/>
          </ac:cxnSpMkLst>
        </pc:cxnChg>
        <pc:cxnChg chg="add del">
          <ac:chgData name="CABANILLA ALVARADO" userId="88a7d4b9-e5ef-4cc7-a07c-39ca00cd6a2d" providerId="ADAL" clId="{4C2B2B96-1C68-4F05-B017-CE3F319B71B6}" dt="2022-12-22T02:34:33.374" v="4" actId="26606"/>
          <ac:cxnSpMkLst>
            <pc:docMk/>
            <pc:sldMk cId="591873753" sldId="256"/>
            <ac:cxnSpMk id="13" creationId="{56020367-4FD5-4596-8E10-C5F095CD8DBF}"/>
          </ac:cxnSpMkLst>
        </pc:cxnChg>
        <pc:cxnChg chg="add del">
          <ac:chgData name="CABANILLA ALVARADO" userId="88a7d4b9-e5ef-4cc7-a07c-39ca00cd6a2d" providerId="ADAL" clId="{4C2B2B96-1C68-4F05-B017-CE3F319B71B6}" dt="2022-12-22T02:34:38.490" v="12" actId="26606"/>
          <ac:cxnSpMkLst>
            <pc:docMk/>
            <pc:sldMk cId="591873753" sldId="256"/>
            <ac:cxnSpMk id="51" creationId="{8F4E56A8-93D5-4BE3-AE61-84677331AD07}"/>
          </ac:cxnSpMkLst>
        </pc:cxnChg>
        <pc:cxnChg chg="add del">
          <ac:chgData name="CABANILLA ALVARADO" userId="88a7d4b9-e5ef-4cc7-a07c-39ca00cd6a2d" providerId="ADAL" clId="{4C2B2B96-1C68-4F05-B017-CE3F319B71B6}" dt="2022-12-22T02:34:38.490" v="12" actId="26606"/>
          <ac:cxnSpMkLst>
            <pc:docMk/>
            <pc:sldMk cId="591873753" sldId="256"/>
            <ac:cxnSpMk id="52" creationId="{BD492A0C-1773-477B-83B5-C707CB057709}"/>
          </ac:cxnSpMkLst>
        </pc:cxnChg>
        <pc:cxnChg chg="add del">
          <ac:chgData name="CABANILLA ALVARADO" userId="88a7d4b9-e5ef-4cc7-a07c-39ca00cd6a2d" providerId="ADAL" clId="{4C2B2B96-1C68-4F05-B017-CE3F319B71B6}" dt="2022-12-22T02:34:41.572" v="16" actId="26606"/>
          <ac:cxnSpMkLst>
            <pc:docMk/>
            <pc:sldMk cId="591873753" sldId="256"/>
            <ac:cxnSpMk id="68" creationId="{7476E355-DC49-4AFB-88DE-62B854B9B315}"/>
          </ac:cxnSpMkLst>
        </pc:cxnChg>
        <pc:cxnChg chg="add del">
          <ac:chgData name="CABANILLA ALVARADO" userId="88a7d4b9-e5ef-4cc7-a07c-39ca00cd6a2d" providerId="ADAL" clId="{4C2B2B96-1C68-4F05-B017-CE3F319B71B6}" dt="2022-12-22T02:34:42.975" v="18" actId="26606"/>
          <ac:cxnSpMkLst>
            <pc:docMk/>
            <pc:sldMk cId="591873753" sldId="256"/>
            <ac:cxnSpMk id="71" creationId="{B0AA360F-DECB-4836-8FB6-22C4BC3FB02D}"/>
          </ac:cxnSpMkLst>
        </pc:cxnChg>
        <pc:cxnChg chg="add">
          <ac:chgData name="CABANILLA ALVARADO" userId="88a7d4b9-e5ef-4cc7-a07c-39ca00cd6a2d" providerId="ADAL" clId="{4C2B2B96-1C68-4F05-B017-CE3F319B71B6}" dt="2022-12-22T02:34:43.022" v="19" actId="26606"/>
          <ac:cxnSpMkLst>
            <pc:docMk/>
            <pc:sldMk cId="591873753" sldId="256"/>
            <ac:cxnSpMk id="77" creationId="{56020367-4FD5-4596-8E10-C5F095CD8DBF}"/>
          </ac:cxnSpMkLst>
        </pc:cxnChg>
      </pc:sldChg>
      <pc:sldChg chg="addSp delSp modSp new mod">
        <pc:chgData name="CABANILLA ALVARADO" userId="88a7d4b9-e5ef-4cc7-a07c-39ca00cd6a2d" providerId="ADAL" clId="{4C2B2B96-1C68-4F05-B017-CE3F319B71B6}" dt="2022-12-22T02:43:39.349" v="291" actId="26606"/>
        <pc:sldMkLst>
          <pc:docMk/>
          <pc:sldMk cId="3257929230" sldId="257"/>
        </pc:sldMkLst>
        <pc:spChg chg="mod">
          <ac:chgData name="CABANILLA ALVARADO" userId="88a7d4b9-e5ef-4cc7-a07c-39ca00cd6a2d" providerId="ADAL" clId="{4C2B2B96-1C68-4F05-B017-CE3F319B71B6}" dt="2022-12-22T02:41:45.821" v="154" actId="20577"/>
          <ac:spMkLst>
            <pc:docMk/>
            <pc:sldMk cId="3257929230" sldId="257"/>
            <ac:spMk id="2" creationId="{756E9027-2140-1CAF-618D-EAF01C4668D7}"/>
          </ac:spMkLst>
        </pc:spChg>
        <pc:spChg chg="del mod">
          <ac:chgData name="CABANILLA ALVARADO" userId="88a7d4b9-e5ef-4cc7-a07c-39ca00cd6a2d" providerId="ADAL" clId="{4C2B2B96-1C68-4F05-B017-CE3F319B71B6}" dt="2022-12-22T02:43:39.349" v="291" actId="26606"/>
          <ac:spMkLst>
            <pc:docMk/>
            <pc:sldMk cId="3257929230" sldId="257"/>
            <ac:spMk id="3" creationId="{DC58C99E-5575-E8F9-685B-90A38D9C1C4C}"/>
          </ac:spMkLst>
        </pc:spChg>
        <pc:graphicFrameChg chg="add">
          <ac:chgData name="CABANILLA ALVARADO" userId="88a7d4b9-e5ef-4cc7-a07c-39ca00cd6a2d" providerId="ADAL" clId="{4C2B2B96-1C68-4F05-B017-CE3F319B71B6}" dt="2022-12-22T02:43:39.349" v="291" actId="26606"/>
          <ac:graphicFrameMkLst>
            <pc:docMk/>
            <pc:sldMk cId="3257929230" sldId="257"/>
            <ac:graphicFrameMk id="5" creationId="{FA0510F8-EA84-0148-00D8-F6941599A61C}"/>
          </ac:graphicFrameMkLst>
        </pc:graphicFrameChg>
      </pc:sldChg>
      <pc:sldChg chg="addSp delSp modSp new del mod setBg">
        <pc:chgData name="CABANILLA ALVARADO" userId="88a7d4b9-e5ef-4cc7-a07c-39ca00cd6a2d" providerId="ADAL" clId="{4C2B2B96-1C68-4F05-B017-CE3F319B71B6}" dt="2022-12-22T02:51:17.613" v="498" actId="47"/>
        <pc:sldMkLst>
          <pc:docMk/>
          <pc:sldMk cId="885641953" sldId="258"/>
        </pc:sldMkLst>
        <pc:spChg chg="mo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2" creationId="{24BE549B-0EB4-EE9B-BFA8-67B6F00D7E49}"/>
          </ac:spMkLst>
        </pc:spChg>
        <pc:spChg chg="del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3" creationId="{06B99000-148E-2A38-EEB6-C5D5FE25D439}"/>
          </ac:spMkLst>
        </pc:spChg>
        <pc:spChg chg="ad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11" creationId="{C17278C5-34E8-4293-BE47-73B18483AF7B}"/>
          </ac:spMkLst>
        </pc:spChg>
        <pc:spChg chg="ad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13" creationId="{9A3F5928-D955-456A-97B5-AA390B8CE9D5}"/>
          </ac:spMkLst>
        </pc:spChg>
        <pc:spChg chg="ad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17" creationId="{C5CB530E-515E-412C-9DF1-5F8FFBD6F383}"/>
          </ac:spMkLst>
        </pc:spChg>
        <pc:spChg chg="ad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19" creationId="{712D4376-A578-4FF1-94FC-245E7A6A489F}"/>
          </ac:spMkLst>
        </pc:spChg>
        <pc:spChg chg="add">
          <ac:chgData name="CABANILLA ALVARADO" userId="88a7d4b9-e5ef-4cc7-a07c-39ca00cd6a2d" providerId="ADAL" clId="{4C2B2B96-1C68-4F05-B017-CE3F319B71B6}" dt="2022-12-22T02:43:15.438" v="290" actId="26606"/>
          <ac:spMkLst>
            <pc:docMk/>
            <pc:sldMk cId="885641953" sldId="258"/>
            <ac:spMk id="21" creationId="{AEA7509D-F04F-40CB-A0B3-EEF16499CC9F}"/>
          </ac:spMkLst>
        </pc:spChg>
        <pc:picChg chg="add">
          <ac:chgData name="CABANILLA ALVARADO" userId="88a7d4b9-e5ef-4cc7-a07c-39ca00cd6a2d" providerId="ADAL" clId="{4C2B2B96-1C68-4F05-B017-CE3F319B71B6}" dt="2022-12-22T02:43:15.438" v="290" actId="26606"/>
          <ac:picMkLst>
            <pc:docMk/>
            <pc:sldMk cId="885641953" sldId="258"/>
            <ac:picMk id="5" creationId="{30BF8315-AC32-8274-EAD9-3F23EE8489C1}"/>
          </ac:picMkLst>
        </pc:picChg>
        <pc:cxnChg chg="add">
          <ac:chgData name="CABANILLA ALVARADO" userId="88a7d4b9-e5ef-4cc7-a07c-39ca00cd6a2d" providerId="ADAL" clId="{4C2B2B96-1C68-4F05-B017-CE3F319B71B6}" dt="2022-12-22T02:43:15.438" v="290" actId="26606"/>
          <ac:cxnSpMkLst>
            <pc:docMk/>
            <pc:sldMk cId="885641953" sldId="258"/>
            <ac:cxnSpMk id="9" creationId="{D1B787A8-0D67-4B7E-9B48-86BD906AB6B5}"/>
          </ac:cxnSpMkLst>
        </pc:cxnChg>
        <pc:cxnChg chg="add">
          <ac:chgData name="CABANILLA ALVARADO" userId="88a7d4b9-e5ef-4cc7-a07c-39ca00cd6a2d" providerId="ADAL" clId="{4C2B2B96-1C68-4F05-B017-CE3F319B71B6}" dt="2022-12-22T02:43:15.438" v="290" actId="26606"/>
          <ac:cxnSpMkLst>
            <pc:docMk/>
            <pc:sldMk cId="885641953" sldId="258"/>
            <ac:cxnSpMk id="15" creationId="{56020367-4FD5-4596-8E10-C5F095CD8DBF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2:58:13.265" v="662" actId="404"/>
        <pc:sldMkLst>
          <pc:docMk/>
          <pc:sldMk cId="782651760" sldId="259"/>
        </pc:sldMkLst>
        <pc:spChg chg="mod">
          <ac:chgData name="CABANILLA ALVARADO" userId="88a7d4b9-e5ef-4cc7-a07c-39ca00cd6a2d" providerId="ADAL" clId="{4C2B2B96-1C68-4F05-B017-CE3F319B71B6}" dt="2022-12-22T02:58:13.265" v="662" actId="404"/>
          <ac:spMkLst>
            <pc:docMk/>
            <pc:sldMk cId="782651760" sldId="259"/>
            <ac:spMk id="2" creationId="{2907AF29-D6D1-1045-7F59-53433BA61A49}"/>
          </ac:spMkLst>
        </pc:spChg>
        <pc:spChg chg="mo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3" creationId="{64F57F0F-AF53-DF5C-A261-27F9A5040010}"/>
          </ac:spMkLst>
        </pc:spChg>
        <pc:spChg chg="ad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5" creationId="{A2679492-7988-4050-9056-542444452411}"/>
          </ac:spMkLst>
        </pc:spChg>
        <pc:spChg chg="ad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6" creationId="{B091B163-7D61-4891-ABCF-5C13D9C418D0}"/>
          </ac:spMkLst>
        </pc:spChg>
        <pc:spChg chg="ad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7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38.325" v="483" actId="26606"/>
          <ac:spMkLst>
            <pc:docMk/>
            <pc:sldMk cId="782651760" sldId="259"/>
            <ac:spMk id="8" creationId="{A2679492-7988-4050-9056-542444452411}"/>
          </ac:spMkLst>
        </pc:spChg>
        <pc:spChg chg="ad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9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38.325" v="483" actId="26606"/>
          <ac:spMkLst>
            <pc:docMk/>
            <pc:sldMk cId="782651760" sldId="259"/>
            <ac:spMk id="10" creationId="{B091B163-7D61-4891-ABCF-5C13D9C418D0}"/>
          </ac:spMkLst>
        </pc:spChg>
        <pc:spChg chg="add">
          <ac:chgData name="CABANILLA ALVARADO" userId="88a7d4b9-e5ef-4cc7-a07c-39ca00cd6a2d" providerId="ADAL" clId="{4C2B2B96-1C68-4F05-B017-CE3F319B71B6}" dt="2022-12-22T02:51:26.345" v="499" actId="26606"/>
          <ac:spMkLst>
            <pc:docMk/>
            <pc:sldMk cId="782651760" sldId="259"/>
            <ac:spMk id="11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38.325" v="483" actId="26606"/>
          <ac:spMkLst>
            <pc:docMk/>
            <pc:sldMk cId="782651760" sldId="259"/>
            <ac:spMk id="1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38.325" v="483" actId="26606"/>
          <ac:spMkLst>
            <pc:docMk/>
            <pc:sldMk cId="782651760" sldId="259"/>
            <ac:spMk id="14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38.325" v="483" actId="26606"/>
          <ac:spMkLst>
            <pc:docMk/>
            <pc:sldMk cId="782651760" sldId="259"/>
            <ac:spMk id="16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40.596" v="485" actId="26606"/>
          <ac:spMkLst>
            <pc:docMk/>
            <pc:sldMk cId="782651760" sldId="259"/>
            <ac:spMk id="20" creationId="{8D1AA55E-40D5-461B-A5A8-4AE8AAB71B08}"/>
          </ac:spMkLst>
        </pc:spChg>
        <pc:spChg chg="add del">
          <ac:chgData name="CABANILLA ALVARADO" userId="88a7d4b9-e5ef-4cc7-a07c-39ca00cd6a2d" providerId="ADAL" clId="{4C2B2B96-1C68-4F05-B017-CE3F319B71B6}" dt="2022-12-22T02:50:40.596" v="485" actId="26606"/>
          <ac:spMkLst>
            <pc:docMk/>
            <pc:sldMk cId="782651760" sldId="259"/>
            <ac:spMk id="2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40.596" v="485" actId="26606"/>
          <ac:spMkLst>
            <pc:docMk/>
            <pc:sldMk cId="782651760" sldId="259"/>
            <ac:spMk id="23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40.596" v="485" actId="26606"/>
          <ac:spMkLst>
            <pc:docMk/>
            <pc:sldMk cId="782651760" sldId="259"/>
            <ac:spMk id="24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41.893" v="487" actId="26606"/>
          <ac:spMkLst>
            <pc:docMk/>
            <pc:sldMk cId="782651760" sldId="259"/>
            <ac:spMk id="26" creationId="{D9A7F3BF-8763-4074-AD77-92790AF314D1}"/>
          </ac:spMkLst>
        </pc:spChg>
        <pc:spChg chg="add del">
          <ac:chgData name="CABANILLA ALVARADO" userId="88a7d4b9-e5ef-4cc7-a07c-39ca00cd6a2d" providerId="ADAL" clId="{4C2B2B96-1C68-4F05-B017-CE3F319B71B6}" dt="2022-12-22T02:50:41.893" v="487" actId="26606"/>
          <ac:spMkLst>
            <pc:docMk/>
            <pc:sldMk cId="782651760" sldId="259"/>
            <ac:spMk id="27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41.893" v="487" actId="26606"/>
          <ac:spMkLst>
            <pc:docMk/>
            <pc:sldMk cId="782651760" sldId="259"/>
            <ac:spMk id="28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41.893" v="487" actId="26606"/>
          <ac:spMkLst>
            <pc:docMk/>
            <pc:sldMk cId="782651760" sldId="259"/>
            <ac:spMk id="29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42.513" v="489" actId="26606"/>
          <ac:spMkLst>
            <pc:docMk/>
            <pc:sldMk cId="782651760" sldId="259"/>
            <ac:spMk id="32" creationId="{CDBF2F9D-983F-4E90-827D-5A23216DEA35}"/>
          </ac:spMkLst>
        </pc:spChg>
        <pc:spChg chg="add del">
          <ac:chgData name="CABANILLA ALVARADO" userId="88a7d4b9-e5ef-4cc7-a07c-39ca00cd6a2d" providerId="ADAL" clId="{4C2B2B96-1C68-4F05-B017-CE3F319B71B6}" dt="2022-12-22T02:50:42.513" v="489" actId="26606"/>
          <ac:spMkLst>
            <pc:docMk/>
            <pc:sldMk cId="782651760" sldId="259"/>
            <ac:spMk id="33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42.513" v="489" actId="26606"/>
          <ac:spMkLst>
            <pc:docMk/>
            <pc:sldMk cId="782651760" sldId="259"/>
            <ac:spMk id="34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42.513" v="489" actId="26606"/>
          <ac:spMkLst>
            <pc:docMk/>
            <pc:sldMk cId="782651760" sldId="259"/>
            <ac:spMk id="35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43.928" v="491" actId="26606"/>
          <ac:spMkLst>
            <pc:docMk/>
            <pc:sldMk cId="782651760" sldId="259"/>
            <ac:spMk id="38" creationId="{330C0765-5A38-4A34-880C-9CC4C2E14FBA}"/>
          </ac:spMkLst>
        </pc:spChg>
        <pc:spChg chg="add del">
          <ac:chgData name="CABANILLA ALVARADO" userId="88a7d4b9-e5ef-4cc7-a07c-39ca00cd6a2d" providerId="ADAL" clId="{4C2B2B96-1C68-4F05-B017-CE3F319B71B6}" dt="2022-12-22T02:50:43.928" v="491" actId="26606"/>
          <ac:spMkLst>
            <pc:docMk/>
            <pc:sldMk cId="782651760" sldId="259"/>
            <ac:spMk id="39" creationId="{B7DA268A-F88C-4936-8401-97C8C9861089}"/>
          </ac:spMkLst>
        </pc:spChg>
        <pc:spChg chg="add del">
          <ac:chgData name="CABANILLA ALVARADO" userId="88a7d4b9-e5ef-4cc7-a07c-39ca00cd6a2d" providerId="ADAL" clId="{4C2B2B96-1C68-4F05-B017-CE3F319B71B6}" dt="2022-12-22T02:50:43.928" v="491" actId="26606"/>
          <ac:spMkLst>
            <pc:docMk/>
            <pc:sldMk cId="782651760" sldId="259"/>
            <ac:spMk id="40" creationId="{2E48EAB8-CD1C-4BF5-A92C-BA11919E6EDF}"/>
          </ac:spMkLst>
        </pc:spChg>
        <pc:spChg chg="add del">
          <ac:chgData name="CABANILLA ALVARADO" userId="88a7d4b9-e5ef-4cc7-a07c-39ca00cd6a2d" providerId="ADAL" clId="{4C2B2B96-1C68-4F05-B017-CE3F319B71B6}" dt="2022-12-22T02:50:43.928" v="491" actId="26606"/>
          <ac:spMkLst>
            <pc:docMk/>
            <pc:sldMk cId="782651760" sldId="259"/>
            <ac:spMk id="41" creationId="{F66F957D-AE64-4187-90D7-B24F1CC27F61}"/>
          </ac:spMkLst>
        </pc:spChg>
        <pc:spChg chg="add del">
          <ac:chgData name="CABANILLA ALVARADO" userId="88a7d4b9-e5ef-4cc7-a07c-39ca00cd6a2d" providerId="ADAL" clId="{4C2B2B96-1C68-4F05-B017-CE3F319B71B6}" dt="2022-12-22T02:50:44.961" v="493" actId="26606"/>
          <ac:spMkLst>
            <pc:docMk/>
            <pc:sldMk cId="782651760" sldId="259"/>
            <ac:spMk id="44" creationId="{8D1AA55E-40D5-461B-A5A8-4AE8AAB71B08}"/>
          </ac:spMkLst>
        </pc:spChg>
        <pc:spChg chg="add del">
          <ac:chgData name="CABANILLA ALVARADO" userId="88a7d4b9-e5ef-4cc7-a07c-39ca00cd6a2d" providerId="ADAL" clId="{4C2B2B96-1C68-4F05-B017-CE3F319B71B6}" dt="2022-12-22T02:50:44.961" v="493" actId="26606"/>
          <ac:spMkLst>
            <pc:docMk/>
            <pc:sldMk cId="782651760" sldId="259"/>
            <ac:spMk id="46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44.961" v="493" actId="26606"/>
          <ac:spMkLst>
            <pc:docMk/>
            <pc:sldMk cId="782651760" sldId="259"/>
            <ac:spMk id="47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44.961" v="493" actId="26606"/>
          <ac:spMkLst>
            <pc:docMk/>
            <pc:sldMk cId="782651760" sldId="259"/>
            <ac:spMk id="48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0:48.392" v="495" actId="26606"/>
          <ac:spMkLst>
            <pc:docMk/>
            <pc:sldMk cId="782651760" sldId="259"/>
            <ac:spMk id="50" creationId="{BB7169B8-2507-43F4-A148-FA791CD9C678}"/>
          </ac:spMkLst>
        </pc:spChg>
        <pc:spChg chg="add del">
          <ac:chgData name="CABANILLA ALVARADO" userId="88a7d4b9-e5ef-4cc7-a07c-39ca00cd6a2d" providerId="ADAL" clId="{4C2B2B96-1C68-4F05-B017-CE3F319B71B6}" dt="2022-12-22T02:50:48.392" v="495" actId="26606"/>
          <ac:spMkLst>
            <pc:docMk/>
            <pc:sldMk cId="782651760" sldId="259"/>
            <ac:spMk id="5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0:48.392" v="495" actId="26606"/>
          <ac:spMkLst>
            <pc:docMk/>
            <pc:sldMk cId="782651760" sldId="259"/>
            <ac:spMk id="53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0:48.392" v="495" actId="26606"/>
          <ac:spMkLst>
            <pc:docMk/>
            <pc:sldMk cId="782651760" sldId="259"/>
            <ac:spMk id="54" creationId="{1453BF6C-B012-48B7-B4E8-6D7AC7C27D02}"/>
          </ac:spMkLst>
        </pc:spChg>
        <pc:cxnChg chg="add">
          <ac:chgData name="CABANILLA ALVARADO" userId="88a7d4b9-e5ef-4cc7-a07c-39ca00cd6a2d" providerId="ADAL" clId="{4C2B2B96-1C68-4F05-B017-CE3F319B71B6}" dt="2022-12-22T02:51:26.345" v="499" actId="26606"/>
          <ac:cxnSpMkLst>
            <pc:docMk/>
            <pc:sldMk cId="782651760" sldId="259"/>
            <ac:cxnSpMk id="13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38.325" v="483" actId="26606"/>
          <ac:cxnSpMkLst>
            <pc:docMk/>
            <pc:sldMk cId="782651760" sldId="259"/>
            <ac:cxnSpMk id="18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40.596" v="485" actId="26606"/>
          <ac:cxnSpMkLst>
            <pc:docMk/>
            <pc:sldMk cId="782651760" sldId="259"/>
            <ac:cxnSpMk id="21" creationId="{7EB498BD-8089-4626-91EA-4978EBEF535E}"/>
          </ac:cxnSpMkLst>
        </pc:cxnChg>
        <pc:cxnChg chg="add del">
          <ac:chgData name="CABANILLA ALVARADO" userId="88a7d4b9-e5ef-4cc7-a07c-39ca00cd6a2d" providerId="ADAL" clId="{4C2B2B96-1C68-4F05-B017-CE3F319B71B6}" dt="2022-12-22T02:50:41.893" v="487" actId="26606"/>
          <ac:cxnSpMkLst>
            <pc:docMk/>
            <pc:sldMk cId="782651760" sldId="259"/>
            <ac:cxnSpMk id="30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42.513" v="489" actId="26606"/>
          <ac:cxnSpMkLst>
            <pc:docMk/>
            <pc:sldMk cId="782651760" sldId="259"/>
            <ac:cxnSpMk id="36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43.928" v="491" actId="26606"/>
          <ac:cxnSpMkLst>
            <pc:docMk/>
            <pc:sldMk cId="782651760" sldId="259"/>
            <ac:cxnSpMk id="42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44.961" v="493" actId="26606"/>
          <ac:cxnSpMkLst>
            <pc:docMk/>
            <pc:sldMk cId="782651760" sldId="259"/>
            <ac:cxnSpMk id="45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0:48.392" v="495" actId="26606"/>
          <ac:cxnSpMkLst>
            <pc:docMk/>
            <pc:sldMk cId="782651760" sldId="259"/>
            <ac:cxnSpMk id="51" creationId="{C49DA8F6-BCC1-4447-B54C-57856834B94B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2:54:47.765" v="587" actId="20577"/>
        <pc:sldMkLst>
          <pc:docMk/>
          <pc:sldMk cId="333826039" sldId="260"/>
        </pc:sldMkLst>
        <pc:spChg chg="mod">
          <ac:chgData name="CABANILLA ALVARADO" userId="88a7d4b9-e5ef-4cc7-a07c-39ca00cd6a2d" providerId="ADAL" clId="{4C2B2B96-1C68-4F05-B017-CE3F319B71B6}" dt="2022-12-22T02:54:47.765" v="587" actId="20577"/>
          <ac:spMkLst>
            <pc:docMk/>
            <pc:sldMk cId="333826039" sldId="260"/>
            <ac:spMk id="2" creationId="{72236134-7C1F-B8A1-000B-0EDC3AB586A2}"/>
          </ac:spMkLst>
        </pc:spChg>
        <pc:spChg chg="mod ord">
          <ac:chgData name="CABANILLA ALVARADO" userId="88a7d4b9-e5ef-4cc7-a07c-39ca00cd6a2d" providerId="ADAL" clId="{4C2B2B96-1C68-4F05-B017-CE3F319B71B6}" dt="2022-12-22T02:54:12.680" v="585" actId="20577"/>
          <ac:spMkLst>
            <pc:docMk/>
            <pc:sldMk cId="333826039" sldId="260"/>
            <ac:spMk id="3" creationId="{54228BEE-BF9E-F3CF-359C-76C565E898E9}"/>
          </ac:spMkLst>
        </pc:spChg>
        <pc:spChg chg="add del">
          <ac:chgData name="CABANILLA ALVARADO" userId="88a7d4b9-e5ef-4cc7-a07c-39ca00cd6a2d" providerId="ADAL" clId="{4C2B2B96-1C68-4F05-B017-CE3F319B71B6}" dt="2022-12-22T02:53:01.597" v="516" actId="26606"/>
          <ac:spMkLst>
            <pc:docMk/>
            <pc:sldMk cId="333826039" sldId="260"/>
            <ac:spMk id="10" creationId="{A2679492-7988-4050-9056-542444452411}"/>
          </ac:spMkLst>
        </pc:spChg>
        <pc:spChg chg="add del">
          <ac:chgData name="CABANILLA ALVARADO" userId="88a7d4b9-e5ef-4cc7-a07c-39ca00cd6a2d" providerId="ADAL" clId="{4C2B2B96-1C68-4F05-B017-CE3F319B71B6}" dt="2022-12-22T02:53:01.597" v="516" actId="26606"/>
          <ac:spMkLst>
            <pc:docMk/>
            <pc:sldMk cId="333826039" sldId="260"/>
            <ac:spMk id="12" creationId="{B091B163-7D61-4891-ABCF-5C13D9C418D0}"/>
          </ac:spMkLst>
        </pc:spChg>
        <pc:spChg chg="add del">
          <ac:chgData name="CABANILLA ALVARADO" userId="88a7d4b9-e5ef-4cc7-a07c-39ca00cd6a2d" providerId="ADAL" clId="{4C2B2B96-1C68-4F05-B017-CE3F319B71B6}" dt="2022-12-22T02:53:03.729" v="518" actId="26606"/>
          <ac:spMkLst>
            <pc:docMk/>
            <pc:sldMk cId="333826039" sldId="260"/>
            <ac:spMk id="16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2:53:03.729" v="518" actId="26606"/>
          <ac:spMkLst>
            <pc:docMk/>
            <pc:sldMk cId="333826039" sldId="260"/>
            <ac:spMk id="17" creationId="{8D1AA55E-40D5-461B-A5A8-4AE8AAB71B08}"/>
          </ac:spMkLst>
        </pc:spChg>
        <pc:spChg chg="add del">
          <ac:chgData name="CABANILLA ALVARADO" userId="88a7d4b9-e5ef-4cc7-a07c-39ca00cd6a2d" providerId="ADAL" clId="{4C2B2B96-1C68-4F05-B017-CE3F319B71B6}" dt="2022-12-22T02:53:03.729" v="518" actId="26606"/>
          <ac:spMkLst>
            <pc:docMk/>
            <pc:sldMk cId="333826039" sldId="260"/>
            <ac:spMk id="19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3:04.589" v="520" actId="26606"/>
          <ac:spMkLst>
            <pc:docMk/>
            <pc:sldMk cId="333826039" sldId="260"/>
            <ac:spMk id="21" creationId="{327D73B4-9F5C-4A64-A179-51B9500CB8B5}"/>
          </ac:spMkLst>
        </pc:spChg>
        <pc:spChg chg="add del">
          <ac:chgData name="CABANILLA ALVARADO" userId="88a7d4b9-e5ef-4cc7-a07c-39ca00cd6a2d" providerId="ADAL" clId="{4C2B2B96-1C68-4F05-B017-CE3F319B71B6}" dt="2022-12-22T02:53:04.589" v="520" actId="26606"/>
          <ac:spMkLst>
            <pc:docMk/>
            <pc:sldMk cId="333826039" sldId="260"/>
            <ac:spMk id="22" creationId="{C1F06963-6374-4B48-844F-071A9BAAAE02}"/>
          </ac:spMkLst>
        </pc:spChg>
        <pc:spChg chg="add del">
          <ac:chgData name="CABANILLA ALVARADO" userId="88a7d4b9-e5ef-4cc7-a07c-39ca00cd6a2d" providerId="ADAL" clId="{4C2B2B96-1C68-4F05-B017-CE3F319B71B6}" dt="2022-12-22T02:53:04.589" v="520" actId="26606"/>
          <ac:spMkLst>
            <pc:docMk/>
            <pc:sldMk cId="333826039" sldId="260"/>
            <ac:spMk id="23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2:53:04.589" v="520" actId="26606"/>
          <ac:spMkLst>
            <pc:docMk/>
            <pc:sldMk cId="333826039" sldId="260"/>
            <ac:spMk id="24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2:53:04.589" v="520" actId="26606"/>
          <ac:spMkLst>
            <pc:docMk/>
            <pc:sldMk cId="333826039" sldId="260"/>
            <ac:spMk id="25" creationId="{E3020543-B24B-4EC4-8FFC-8DD88EEA91A8}"/>
          </ac:spMkLst>
        </pc:spChg>
        <pc:spChg chg="add">
          <ac:chgData name="CABANILLA ALVARADO" userId="88a7d4b9-e5ef-4cc7-a07c-39ca00cd6a2d" providerId="ADAL" clId="{4C2B2B96-1C68-4F05-B017-CE3F319B71B6}" dt="2022-12-22T02:53:04.604" v="521" actId="26606"/>
          <ac:spMkLst>
            <pc:docMk/>
            <pc:sldMk cId="333826039" sldId="260"/>
            <ac:spMk id="27" creationId="{8D1AA55E-40D5-461B-A5A8-4AE8AAB71B08}"/>
          </ac:spMkLst>
        </pc:spChg>
        <pc:spChg chg="add">
          <ac:chgData name="CABANILLA ALVARADO" userId="88a7d4b9-e5ef-4cc7-a07c-39ca00cd6a2d" providerId="ADAL" clId="{4C2B2B96-1C68-4F05-B017-CE3F319B71B6}" dt="2022-12-22T02:53:04.604" v="521" actId="26606"/>
          <ac:spMkLst>
            <pc:docMk/>
            <pc:sldMk cId="333826039" sldId="260"/>
            <ac:spMk id="29" creationId="{6CB927A4-E432-4310-9CD5-E89FF5063179}"/>
          </ac:spMkLst>
        </pc:spChg>
        <pc:spChg chg="add">
          <ac:chgData name="CABANILLA ALVARADO" userId="88a7d4b9-e5ef-4cc7-a07c-39ca00cd6a2d" providerId="ADAL" clId="{4C2B2B96-1C68-4F05-B017-CE3F319B71B6}" dt="2022-12-22T02:53:04.604" v="521" actId="26606"/>
          <ac:spMkLst>
            <pc:docMk/>
            <pc:sldMk cId="333826039" sldId="260"/>
            <ac:spMk id="30" creationId="{E3020543-B24B-4EC4-8FFC-8DD88EEA91A8}"/>
          </ac:spMkLst>
        </pc:spChg>
        <pc:picChg chg="add mod">
          <ac:chgData name="CABANILLA ALVARADO" userId="88a7d4b9-e5ef-4cc7-a07c-39ca00cd6a2d" providerId="ADAL" clId="{4C2B2B96-1C68-4F05-B017-CE3F319B71B6}" dt="2022-12-22T02:53:07.580" v="522" actId="27614"/>
          <ac:picMkLst>
            <pc:docMk/>
            <pc:sldMk cId="333826039" sldId="260"/>
            <ac:picMk id="5" creationId="{8CBD1309-80C8-FF76-A267-FBF5379EF582}"/>
          </ac:picMkLst>
        </pc:picChg>
        <pc:cxnChg chg="add del">
          <ac:chgData name="CABANILLA ALVARADO" userId="88a7d4b9-e5ef-4cc7-a07c-39ca00cd6a2d" providerId="ADAL" clId="{4C2B2B96-1C68-4F05-B017-CE3F319B71B6}" dt="2022-12-22T02:53:01.597" v="516" actId="26606"/>
          <ac:cxnSpMkLst>
            <pc:docMk/>
            <pc:sldMk cId="333826039" sldId="260"/>
            <ac:cxnSpMk id="14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2:53:03.729" v="518" actId="26606"/>
          <ac:cxnSpMkLst>
            <pc:docMk/>
            <pc:sldMk cId="333826039" sldId="260"/>
            <ac:cxnSpMk id="18" creationId="{7EB498BD-8089-4626-91EA-4978EBEF535E}"/>
          </ac:cxnSpMkLst>
        </pc:cxnChg>
        <pc:cxnChg chg="add del">
          <ac:chgData name="CABANILLA ALVARADO" userId="88a7d4b9-e5ef-4cc7-a07c-39ca00cd6a2d" providerId="ADAL" clId="{4C2B2B96-1C68-4F05-B017-CE3F319B71B6}" dt="2022-12-22T02:53:04.589" v="520" actId="26606"/>
          <ac:cxnSpMkLst>
            <pc:docMk/>
            <pc:sldMk cId="333826039" sldId="260"/>
            <ac:cxnSpMk id="20" creationId="{C49DA8F6-BCC1-4447-B54C-57856834B94B}"/>
          </ac:cxnSpMkLst>
        </pc:cxnChg>
        <pc:cxnChg chg="add">
          <ac:chgData name="CABANILLA ALVARADO" userId="88a7d4b9-e5ef-4cc7-a07c-39ca00cd6a2d" providerId="ADAL" clId="{4C2B2B96-1C68-4F05-B017-CE3F319B71B6}" dt="2022-12-22T02:53:04.604" v="521" actId="26606"/>
          <ac:cxnSpMkLst>
            <pc:docMk/>
            <pc:sldMk cId="333826039" sldId="260"/>
            <ac:cxnSpMk id="28" creationId="{7EB498BD-8089-4626-91EA-4978EBEF535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01:43.617" v="907" actId="20577"/>
        <pc:sldMkLst>
          <pc:docMk/>
          <pc:sldMk cId="3683418390" sldId="261"/>
        </pc:sldMkLst>
        <pc:spChg chg="mod">
          <ac:chgData name="CABANILLA ALVARADO" userId="88a7d4b9-e5ef-4cc7-a07c-39ca00cd6a2d" providerId="ADAL" clId="{4C2B2B96-1C68-4F05-B017-CE3F319B71B6}" dt="2022-12-22T02:58:04.926" v="658" actId="404"/>
          <ac:spMkLst>
            <pc:docMk/>
            <pc:sldMk cId="3683418390" sldId="261"/>
            <ac:spMk id="2" creationId="{F2930FF7-9F2A-783E-2BDD-1A7C9EC0670A}"/>
          </ac:spMkLst>
        </pc:spChg>
        <pc:spChg chg="del">
          <ac:chgData name="CABANILLA ALVARADO" userId="88a7d4b9-e5ef-4cc7-a07c-39ca00cd6a2d" providerId="ADAL" clId="{4C2B2B96-1C68-4F05-B017-CE3F319B71B6}" dt="2022-12-22T02:56:27.356" v="629" actId="22"/>
          <ac:spMkLst>
            <pc:docMk/>
            <pc:sldMk cId="3683418390" sldId="261"/>
            <ac:spMk id="3" creationId="{C5BBA9A3-72F4-6B55-9FDA-F2C9DE28D377}"/>
          </ac:spMkLst>
        </pc:spChg>
        <pc:spChg chg="add del mod">
          <ac:chgData name="CABANILLA ALVARADO" userId="88a7d4b9-e5ef-4cc7-a07c-39ca00cd6a2d" providerId="ADAL" clId="{4C2B2B96-1C68-4F05-B017-CE3F319B71B6}" dt="2022-12-22T03:01:43.617" v="907" actId="20577"/>
          <ac:spMkLst>
            <pc:docMk/>
            <pc:sldMk cId="3683418390" sldId="261"/>
            <ac:spMk id="7" creationId="{162BFC16-08C8-809C-0E45-741B0C7D53FF}"/>
          </ac:spMkLst>
        </pc:spChg>
        <pc:spChg chg="add">
          <ac:chgData name="CABANILLA ALVARADO" userId="88a7d4b9-e5ef-4cc7-a07c-39ca00cd6a2d" providerId="ADAL" clId="{4C2B2B96-1C68-4F05-B017-CE3F319B71B6}" dt="2022-12-22T02:56:58.134" v="635" actId="26606"/>
          <ac:spMkLst>
            <pc:docMk/>
            <pc:sldMk cId="3683418390" sldId="261"/>
            <ac:spMk id="12" creationId="{A2679492-7988-4050-9056-542444452411}"/>
          </ac:spMkLst>
        </pc:spChg>
        <pc:spChg chg="add">
          <ac:chgData name="CABANILLA ALVARADO" userId="88a7d4b9-e5ef-4cc7-a07c-39ca00cd6a2d" providerId="ADAL" clId="{4C2B2B96-1C68-4F05-B017-CE3F319B71B6}" dt="2022-12-22T02:56:58.134" v="635" actId="26606"/>
          <ac:spMkLst>
            <pc:docMk/>
            <pc:sldMk cId="3683418390" sldId="261"/>
            <ac:spMk id="14" creationId="{B091B163-7D61-4891-ABCF-5C13D9C418D0}"/>
          </ac:spMkLst>
        </pc:spChg>
        <pc:spChg chg="add">
          <ac:chgData name="CABANILLA ALVARADO" userId="88a7d4b9-e5ef-4cc7-a07c-39ca00cd6a2d" providerId="ADAL" clId="{4C2B2B96-1C68-4F05-B017-CE3F319B71B6}" dt="2022-12-22T02:56:58.134" v="635" actId="26606"/>
          <ac:spMkLst>
            <pc:docMk/>
            <pc:sldMk cId="3683418390" sldId="261"/>
            <ac:spMk id="16" creationId="{6CB927A4-E432-4310-9CD5-E89FF5063179}"/>
          </ac:spMkLst>
        </pc:spChg>
        <pc:spChg chg="add">
          <ac:chgData name="CABANILLA ALVARADO" userId="88a7d4b9-e5ef-4cc7-a07c-39ca00cd6a2d" providerId="ADAL" clId="{4C2B2B96-1C68-4F05-B017-CE3F319B71B6}" dt="2022-12-22T02:56:58.134" v="635" actId="26606"/>
          <ac:spMkLst>
            <pc:docMk/>
            <pc:sldMk cId="3683418390" sldId="261"/>
            <ac:spMk id="18" creationId="{E3020543-B24B-4EC4-8FFC-8DD88EEA91A8}"/>
          </ac:spMkLst>
        </pc:spChg>
        <pc:spChg chg="add">
          <ac:chgData name="CABANILLA ALVARADO" userId="88a7d4b9-e5ef-4cc7-a07c-39ca00cd6a2d" providerId="ADAL" clId="{4C2B2B96-1C68-4F05-B017-CE3F319B71B6}" dt="2022-12-22T02:56:58.134" v="635" actId="26606"/>
          <ac:spMkLst>
            <pc:docMk/>
            <pc:sldMk cId="3683418390" sldId="261"/>
            <ac:spMk id="20" creationId="{1453BF6C-B012-48B7-B4E8-6D7AC7C27D02}"/>
          </ac:spMkLst>
        </pc:spChg>
        <pc:picChg chg="add del mod ord">
          <ac:chgData name="CABANILLA ALVARADO" userId="88a7d4b9-e5ef-4cc7-a07c-39ca00cd6a2d" providerId="ADAL" clId="{4C2B2B96-1C68-4F05-B017-CE3F319B71B6}" dt="2022-12-22T02:56:50.378" v="630" actId="21"/>
          <ac:picMkLst>
            <pc:docMk/>
            <pc:sldMk cId="3683418390" sldId="261"/>
            <ac:picMk id="5" creationId="{F092DFD9-1F64-0C51-A00A-EEA3AAFA138A}"/>
          </ac:picMkLst>
        </pc:picChg>
        <pc:picChg chg="add del mod">
          <ac:chgData name="CABANILLA ALVARADO" userId="88a7d4b9-e5ef-4cc7-a07c-39ca00cd6a2d" providerId="ADAL" clId="{4C2B2B96-1C68-4F05-B017-CE3F319B71B6}" dt="2022-12-22T02:58:29.607" v="668"/>
          <ac:picMkLst>
            <pc:docMk/>
            <pc:sldMk cId="3683418390" sldId="261"/>
            <ac:picMk id="8" creationId="{C05446FB-14AD-8A66-6CBE-7E9024AD9FDA}"/>
          </ac:picMkLst>
        </pc:picChg>
        <pc:picChg chg="add mod">
          <ac:chgData name="CABANILLA ALVARADO" userId="88a7d4b9-e5ef-4cc7-a07c-39ca00cd6a2d" providerId="ADAL" clId="{4C2B2B96-1C68-4F05-B017-CE3F319B71B6}" dt="2022-12-22T03:01:05.334" v="888" actId="1076"/>
          <ac:picMkLst>
            <pc:docMk/>
            <pc:sldMk cId="3683418390" sldId="261"/>
            <ac:picMk id="9" creationId="{8E4D273E-2B75-DFF6-9085-F8ABEBB57269}"/>
          </ac:picMkLst>
        </pc:picChg>
        <pc:cxnChg chg="add">
          <ac:chgData name="CABANILLA ALVARADO" userId="88a7d4b9-e5ef-4cc7-a07c-39ca00cd6a2d" providerId="ADAL" clId="{4C2B2B96-1C68-4F05-B017-CE3F319B71B6}" dt="2022-12-22T02:56:58.134" v="635" actId="26606"/>
          <ac:cxnSpMkLst>
            <pc:docMk/>
            <pc:sldMk cId="3683418390" sldId="261"/>
            <ac:cxnSpMk id="22" creationId="{C49DA8F6-BCC1-4447-B54C-57856834B94B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08:08.512" v="1046" actId="1076"/>
        <pc:sldMkLst>
          <pc:docMk/>
          <pc:sldMk cId="1194043192" sldId="262"/>
        </pc:sldMkLst>
        <pc:spChg chg="del mod">
          <ac:chgData name="CABANILLA ALVARADO" userId="88a7d4b9-e5ef-4cc7-a07c-39ca00cd6a2d" providerId="ADAL" clId="{4C2B2B96-1C68-4F05-B017-CE3F319B71B6}" dt="2022-12-22T03:06:44.291" v="928" actId="478"/>
          <ac:spMkLst>
            <pc:docMk/>
            <pc:sldMk cId="1194043192" sldId="262"/>
            <ac:spMk id="2" creationId="{A6E53AB0-5952-4CDF-E4FE-7C8CDC9533E5}"/>
          </ac:spMkLst>
        </pc:spChg>
        <pc:spChg chg="mod ord">
          <ac:chgData name="CABANILLA ALVARADO" userId="88a7d4b9-e5ef-4cc7-a07c-39ca00cd6a2d" providerId="ADAL" clId="{4C2B2B96-1C68-4F05-B017-CE3F319B71B6}" dt="2022-12-22T03:07:58.382" v="1043" actId="20577"/>
          <ac:spMkLst>
            <pc:docMk/>
            <pc:sldMk cId="1194043192" sldId="262"/>
            <ac:spMk id="3" creationId="{A028DC52-2CF6-736B-CE72-4C772F26510E}"/>
          </ac:spMkLst>
        </pc:spChg>
        <pc:spChg chg="add del">
          <ac:chgData name="CABANILLA ALVARADO" userId="88a7d4b9-e5ef-4cc7-a07c-39ca00cd6a2d" providerId="ADAL" clId="{4C2B2B96-1C68-4F05-B017-CE3F319B71B6}" dt="2022-12-22T03:06:06.414" v="911" actId="26606"/>
          <ac:spMkLst>
            <pc:docMk/>
            <pc:sldMk cId="1194043192" sldId="262"/>
            <ac:spMk id="12" creationId="{A2679492-7988-4050-9056-542444452411}"/>
          </ac:spMkLst>
        </pc:spChg>
        <pc:spChg chg="add del">
          <ac:chgData name="CABANILLA ALVARADO" userId="88a7d4b9-e5ef-4cc7-a07c-39ca00cd6a2d" providerId="ADAL" clId="{4C2B2B96-1C68-4F05-B017-CE3F319B71B6}" dt="2022-12-22T03:06:06.414" v="911" actId="26606"/>
          <ac:spMkLst>
            <pc:docMk/>
            <pc:sldMk cId="1194043192" sldId="262"/>
            <ac:spMk id="14" creationId="{B5ABDEAA-B248-4182-B67C-A925338E772D}"/>
          </ac:spMkLst>
        </pc:spChg>
        <pc:spChg chg="add del">
          <ac:chgData name="CABANILLA ALVARADO" userId="88a7d4b9-e5ef-4cc7-a07c-39ca00cd6a2d" providerId="ADAL" clId="{4C2B2B96-1C68-4F05-B017-CE3F319B71B6}" dt="2022-12-22T03:06:06.414" v="911" actId="26606"/>
          <ac:spMkLst>
            <pc:docMk/>
            <pc:sldMk cId="1194043192" sldId="262"/>
            <ac:spMk id="16" creationId="{B091B163-7D61-4891-ABCF-5C13D9C418D0}"/>
          </ac:spMkLst>
        </pc:spChg>
        <pc:spChg chg="add del">
          <ac:chgData name="CABANILLA ALVARADO" userId="88a7d4b9-e5ef-4cc7-a07c-39ca00cd6a2d" providerId="ADAL" clId="{4C2B2B96-1C68-4F05-B017-CE3F319B71B6}" dt="2022-12-22T03:06:10.763" v="913" actId="26606"/>
          <ac:spMkLst>
            <pc:docMk/>
            <pc:sldMk cId="1194043192" sldId="262"/>
            <ac:spMk id="20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06:10.763" v="913" actId="26606"/>
          <ac:spMkLst>
            <pc:docMk/>
            <pc:sldMk cId="1194043192" sldId="262"/>
            <ac:spMk id="21" creationId="{BB7169B8-2507-43F4-A148-FA791CD9C678}"/>
          </ac:spMkLst>
        </pc:spChg>
        <pc:spChg chg="add del">
          <ac:chgData name="CABANILLA ALVARADO" userId="88a7d4b9-e5ef-4cc7-a07c-39ca00cd6a2d" providerId="ADAL" clId="{4C2B2B96-1C68-4F05-B017-CE3F319B71B6}" dt="2022-12-22T03:06:10.763" v="913" actId="26606"/>
          <ac:spMkLst>
            <pc:docMk/>
            <pc:sldMk cId="1194043192" sldId="262"/>
            <ac:spMk id="2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06:10.763" v="913" actId="26606"/>
          <ac:spMkLst>
            <pc:docMk/>
            <pc:sldMk cId="1194043192" sldId="262"/>
            <ac:spMk id="23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26" creationId="{327D73B4-9F5C-4A64-A179-51B9500CB8B5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27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28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29" creationId="{C64EAE84-A813-4501-BC71-DBD14BA0265E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30" creationId="{AB673405-BF85-493E-8558-0DCBEDB2BB49}"/>
          </ac:spMkLst>
        </pc:spChg>
        <pc:spChg chg="add del">
          <ac:chgData name="CABANILLA ALVARADO" userId="88a7d4b9-e5ef-4cc7-a07c-39ca00cd6a2d" providerId="ADAL" clId="{4C2B2B96-1C68-4F05-B017-CE3F319B71B6}" dt="2022-12-22T03:06:11.724" v="915" actId="26606"/>
          <ac:spMkLst>
            <pc:docMk/>
            <pc:sldMk cId="1194043192" sldId="262"/>
            <ac:spMk id="31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06:16.298" v="917" actId="26606"/>
          <ac:spMkLst>
            <pc:docMk/>
            <pc:sldMk cId="1194043192" sldId="262"/>
            <ac:spMk id="34" creationId="{330C0765-5A38-4A34-880C-9CC4C2E14FBA}"/>
          </ac:spMkLst>
        </pc:spChg>
        <pc:spChg chg="add del">
          <ac:chgData name="CABANILLA ALVARADO" userId="88a7d4b9-e5ef-4cc7-a07c-39ca00cd6a2d" providerId="ADAL" clId="{4C2B2B96-1C68-4F05-B017-CE3F319B71B6}" dt="2022-12-22T03:06:16.298" v="917" actId="26606"/>
          <ac:spMkLst>
            <pc:docMk/>
            <pc:sldMk cId="1194043192" sldId="262"/>
            <ac:spMk id="35" creationId="{B7DA268A-F88C-4936-8401-97C8C9861089}"/>
          </ac:spMkLst>
        </pc:spChg>
        <pc:spChg chg="add del">
          <ac:chgData name="CABANILLA ALVARADO" userId="88a7d4b9-e5ef-4cc7-a07c-39ca00cd6a2d" providerId="ADAL" clId="{4C2B2B96-1C68-4F05-B017-CE3F319B71B6}" dt="2022-12-22T03:06:16.298" v="917" actId="26606"/>
          <ac:spMkLst>
            <pc:docMk/>
            <pc:sldMk cId="1194043192" sldId="262"/>
            <ac:spMk id="36" creationId="{2E48EAB8-CD1C-4BF5-A92C-BA11919E6EDF}"/>
          </ac:spMkLst>
        </pc:spChg>
        <pc:spChg chg="add del">
          <ac:chgData name="CABANILLA ALVARADO" userId="88a7d4b9-e5ef-4cc7-a07c-39ca00cd6a2d" providerId="ADAL" clId="{4C2B2B96-1C68-4F05-B017-CE3F319B71B6}" dt="2022-12-22T03:06:16.298" v="917" actId="26606"/>
          <ac:spMkLst>
            <pc:docMk/>
            <pc:sldMk cId="1194043192" sldId="262"/>
            <ac:spMk id="37" creationId="{F66F957D-AE64-4187-90D7-B24F1CC27F61}"/>
          </ac:spMkLst>
        </pc:spChg>
        <pc:spChg chg="add del">
          <ac:chgData name="CABANILLA ALVARADO" userId="88a7d4b9-e5ef-4cc7-a07c-39ca00cd6a2d" providerId="ADAL" clId="{4C2B2B96-1C68-4F05-B017-CE3F319B71B6}" dt="2022-12-22T03:06:17.600" v="919" actId="26606"/>
          <ac:spMkLst>
            <pc:docMk/>
            <pc:sldMk cId="1194043192" sldId="262"/>
            <ac:spMk id="40" creationId="{CDBF2F9D-983F-4E90-827D-5A23216DEA35}"/>
          </ac:spMkLst>
        </pc:spChg>
        <pc:spChg chg="add del">
          <ac:chgData name="CABANILLA ALVARADO" userId="88a7d4b9-e5ef-4cc7-a07c-39ca00cd6a2d" providerId="ADAL" clId="{4C2B2B96-1C68-4F05-B017-CE3F319B71B6}" dt="2022-12-22T03:06:17.600" v="919" actId="26606"/>
          <ac:spMkLst>
            <pc:docMk/>
            <pc:sldMk cId="1194043192" sldId="262"/>
            <ac:spMk id="41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06:17.600" v="919" actId="26606"/>
          <ac:spMkLst>
            <pc:docMk/>
            <pc:sldMk cId="1194043192" sldId="262"/>
            <ac:spMk id="42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06:17.600" v="919" actId="26606"/>
          <ac:spMkLst>
            <pc:docMk/>
            <pc:sldMk cId="1194043192" sldId="262"/>
            <ac:spMk id="43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06:18.809" v="921" actId="26606"/>
          <ac:spMkLst>
            <pc:docMk/>
            <pc:sldMk cId="1194043192" sldId="262"/>
            <ac:spMk id="46" creationId="{8D1AA55E-40D5-461B-A5A8-4AE8AAB71B08}"/>
          </ac:spMkLst>
        </pc:spChg>
        <pc:spChg chg="add del">
          <ac:chgData name="CABANILLA ALVARADO" userId="88a7d4b9-e5ef-4cc7-a07c-39ca00cd6a2d" providerId="ADAL" clId="{4C2B2B96-1C68-4F05-B017-CE3F319B71B6}" dt="2022-12-22T03:06:18.809" v="921" actId="26606"/>
          <ac:spMkLst>
            <pc:docMk/>
            <pc:sldMk cId="1194043192" sldId="262"/>
            <ac:spMk id="48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06:18.809" v="921" actId="26606"/>
          <ac:spMkLst>
            <pc:docMk/>
            <pc:sldMk cId="1194043192" sldId="262"/>
            <ac:spMk id="49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1" creationId="{327D73B4-9F5C-4A64-A179-51B9500CB8B5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3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4" creationId="{C64EAE84-A813-4501-BC71-DBD14BA0265E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5" creationId="{AB673405-BF85-493E-8558-0DCBEDB2BB49}"/>
          </ac:spMkLst>
        </pc:spChg>
        <pc:spChg chg="add del">
          <ac:chgData name="CABANILLA ALVARADO" userId="88a7d4b9-e5ef-4cc7-a07c-39ca00cd6a2d" providerId="ADAL" clId="{4C2B2B96-1C68-4F05-B017-CE3F319B71B6}" dt="2022-12-22T03:06:19.251" v="923" actId="26606"/>
          <ac:spMkLst>
            <pc:docMk/>
            <pc:sldMk cId="1194043192" sldId="262"/>
            <ac:spMk id="56" creationId="{E3020543-B24B-4EC4-8FFC-8DD88EEA91A8}"/>
          </ac:spMkLst>
        </pc:spChg>
        <pc:spChg chg="add">
          <ac:chgData name="CABANILLA ALVARADO" userId="88a7d4b9-e5ef-4cc7-a07c-39ca00cd6a2d" providerId="ADAL" clId="{4C2B2B96-1C68-4F05-B017-CE3F319B71B6}" dt="2022-12-22T03:06:19.260" v="924" actId="26606"/>
          <ac:spMkLst>
            <pc:docMk/>
            <pc:sldMk cId="1194043192" sldId="262"/>
            <ac:spMk id="59" creationId="{330C0765-5A38-4A34-880C-9CC4C2E14FBA}"/>
          </ac:spMkLst>
        </pc:spChg>
        <pc:spChg chg="add">
          <ac:chgData name="CABANILLA ALVARADO" userId="88a7d4b9-e5ef-4cc7-a07c-39ca00cd6a2d" providerId="ADAL" clId="{4C2B2B96-1C68-4F05-B017-CE3F319B71B6}" dt="2022-12-22T03:06:19.260" v="924" actId="26606"/>
          <ac:spMkLst>
            <pc:docMk/>
            <pc:sldMk cId="1194043192" sldId="262"/>
            <ac:spMk id="60" creationId="{B7DA268A-F88C-4936-8401-97C8C9861089}"/>
          </ac:spMkLst>
        </pc:spChg>
        <pc:spChg chg="add">
          <ac:chgData name="CABANILLA ALVARADO" userId="88a7d4b9-e5ef-4cc7-a07c-39ca00cd6a2d" providerId="ADAL" clId="{4C2B2B96-1C68-4F05-B017-CE3F319B71B6}" dt="2022-12-22T03:06:19.260" v="924" actId="26606"/>
          <ac:spMkLst>
            <pc:docMk/>
            <pc:sldMk cId="1194043192" sldId="262"/>
            <ac:spMk id="61" creationId="{2E48EAB8-CD1C-4BF5-A92C-BA11919E6EDF}"/>
          </ac:spMkLst>
        </pc:spChg>
        <pc:spChg chg="add">
          <ac:chgData name="CABANILLA ALVARADO" userId="88a7d4b9-e5ef-4cc7-a07c-39ca00cd6a2d" providerId="ADAL" clId="{4C2B2B96-1C68-4F05-B017-CE3F319B71B6}" dt="2022-12-22T03:06:19.260" v="924" actId="26606"/>
          <ac:spMkLst>
            <pc:docMk/>
            <pc:sldMk cId="1194043192" sldId="262"/>
            <ac:spMk id="62" creationId="{F66F957D-AE64-4187-90D7-B24F1CC27F61}"/>
          </ac:spMkLst>
        </pc:spChg>
        <pc:picChg chg="add mod ord">
          <ac:chgData name="CABANILLA ALVARADO" userId="88a7d4b9-e5ef-4cc7-a07c-39ca00cd6a2d" providerId="ADAL" clId="{4C2B2B96-1C68-4F05-B017-CE3F319B71B6}" dt="2022-12-22T03:08:06.011" v="1045" actId="1076"/>
          <ac:picMkLst>
            <pc:docMk/>
            <pc:sldMk cId="1194043192" sldId="262"/>
            <ac:picMk id="5" creationId="{84546FE3-F6EA-84AE-7B3F-B5F398BE6179}"/>
          </ac:picMkLst>
        </pc:picChg>
        <pc:picChg chg="add mod">
          <ac:chgData name="CABANILLA ALVARADO" userId="88a7d4b9-e5ef-4cc7-a07c-39ca00cd6a2d" providerId="ADAL" clId="{4C2B2B96-1C68-4F05-B017-CE3F319B71B6}" dt="2022-12-22T03:08:08.512" v="1046" actId="1076"/>
          <ac:picMkLst>
            <pc:docMk/>
            <pc:sldMk cId="1194043192" sldId="262"/>
            <ac:picMk id="7" creationId="{55CB12EB-437D-8FF7-E790-951C3C4F77C9}"/>
          </ac:picMkLst>
        </pc:picChg>
        <pc:cxnChg chg="add del">
          <ac:chgData name="CABANILLA ALVARADO" userId="88a7d4b9-e5ef-4cc7-a07c-39ca00cd6a2d" providerId="ADAL" clId="{4C2B2B96-1C68-4F05-B017-CE3F319B71B6}" dt="2022-12-22T03:06:06.414" v="911" actId="26606"/>
          <ac:cxnSpMkLst>
            <pc:docMk/>
            <pc:sldMk cId="1194043192" sldId="262"/>
            <ac:cxnSpMk id="18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06:10.763" v="913" actId="26606"/>
          <ac:cxnSpMkLst>
            <pc:docMk/>
            <pc:sldMk cId="1194043192" sldId="262"/>
            <ac:cxnSpMk id="24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06:11.724" v="915" actId="26606"/>
          <ac:cxnSpMkLst>
            <pc:docMk/>
            <pc:sldMk cId="1194043192" sldId="262"/>
            <ac:cxnSpMk id="32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06:16.298" v="917" actId="26606"/>
          <ac:cxnSpMkLst>
            <pc:docMk/>
            <pc:sldMk cId="1194043192" sldId="262"/>
            <ac:cxnSpMk id="38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06:17.600" v="919" actId="26606"/>
          <ac:cxnSpMkLst>
            <pc:docMk/>
            <pc:sldMk cId="1194043192" sldId="262"/>
            <ac:cxnSpMk id="44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06:18.809" v="921" actId="26606"/>
          <ac:cxnSpMkLst>
            <pc:docMk/>
            <pc:sldMk cId="1194043192" sldId="262"/>
            <ac:cxnSpMk id="47" creationId="{7EB498BD-8089-4626-91EA-4978EBEF535E}"/>
          </ac:cxnSpMkLst>
        </pc:cxnChg>
        <pc:cxnChg chg="add del">
          <ac:chgData name="CABANILLA ALVARADO" userId="88a7d4b9-e5ef-4cc7-a07c-39ca00cd6a2d" providerId="ADAL" clId="{4C2B2B96-1C68-4F05-B017-CE3F319B71B6}" dt="2022-12-22T03:06:19.251" v="923" actId="26606"/>
          <ac:cxnSpMkLst>
            <pc:docMk/>
            <pc:sldMk cId="1194043192" sldId="262"/>
            <ac:cxnSpMk id="57" creationId="{C49DA8F6-BCC1-4447-B54C-57856834B94B}"/>
          </ac:cxnSpMkLst>
        </pc:cxnChg>
        <pc:cxnChg chg="add">
          <ac:chgData name="CABANILLA ALVARADO" userId="88a7d4b9-e5ef-4cc7-a07c-39ca00cd6a2d" providerId="ADAL" clId="{4C2B2B96-1C68-4F05-B017-CE3F319B71B6}" dt="2022-12-22T03:06:19.260" v="924" actId="26606"/>
          <ac:cxnSpMkLst>
            <pc:docMk/>
            <pc:sldMk cId="1194043192" sldId="262"/>
            <ac:cxnSpMk id="63" creationId="{C49DA8F6-BCC1-4447-B54C-57856834B94B}"/>
          </ac:cxnSpMkLst>
        </pc:cxnChg>
      </pc:sldChg>
      <pc:sldChg chg="addSp delSp modSp new del mod setBg setClrOvrMap">
        <pc:chgData name="CABANILLA ALVARADO" userId="88a7d4b9-e5ef-4cc7-a07c-39ca00cd6a2d" providerId="ADAL" clId="{4C2B2B96-1C68-4F05-B017-CE3F319B71B6}" dt="2022-12-22T03:16:39.792" v="1332" actId="47"/>
        <pc:sldMkLst>
          <pc:docMk/>
          <pc:sldMk cId="1807099668" sldId="263"/>
        </pc:sldMkLst>
        <pc:spChg chg="mod ord">
          <ac:chgData name="CABANILLA ALVARADO" userId="88a7d4b9-e5ef-4cc7-a07c-39ca00cd6a2d" providerId="ADAL" clId="{4C2B2B96-1C68-4F05-B017-CE3F319B71B6}" dt="2022-12-22T03:14:29.627" v="1319" actId="14100"/>
          <ac:spMkLst>
            <pc:docMk/>
            <pc:sldMk cId="1807099668" sldId="263"/>
            <ac:spMk id="2" creationId="{14A68B6C-6A6E-1287-F9EB-04476619738C}"/>
          </ac:spMkLst>
        </pc:spChg>
        <pc:spChg chg="add del">
          <ac:chgData name="CABANILLA ALVARADO" userId="88a7d4b9-e5ef-4cc7-a07c-39ca00cd6a2d" providerId="ADAL" clId="{4C2B2B96-1C68-4F05-B017-CE3F319B71B6}" dt="2022-12-22T03:10:47.630" v="1101" actId="478"/>
          <ac:spMkLst>
            <pc:docMk/>
            <pc:sldMk cId="1807099668" sldId="263"/>
            <ac:spMk id="3" creationId="{8916FA39-3B69-B504-8B37-FF45D8489E7C}"/>
          </ac:spMkLst>
        </pc:spChg>
        <pc:spChg chg="add del">
          <ac:chgData name="CABANILLA ALVARADO" userId="88a7d4b9-e5ef-4cc7-a07c-39ca00cd6a2d" providerId="ADAL" clId="{4C2B2B96-1C68-4F05-B017-CE3F319B71B6}" dt="2022-12-22T03:10:35.440" v="1097" actId="26606"/>
          <ac:spMkLst>
            <pc:docMk/>
            <pc:sldMk cId="1807099668" sldId="263"/>
            <ac:spMk id="8" creationId="{DCE1AED4-C7FF-4468-BF54-4470A0A3E283}"/>
          </ac:spMkLst>
        </pc:spChg>
        <pc:spChg chg="add del">
          <ac:chgData name="CABANILLA ALVARADO" userId="88a7d4b9-e5ef-4cc7-a07c-39ca00cd6a2d" providerId="ADAL" clId="{4C2B2B96-1C68-4F05-B017-CE3F319B71B6}" dt="2022-12-22T03:10:35.440" v="1097" actId="26606"/>
          <ac:spMkLst>
            <pc:docMk/>
            <pc:sldMk cId="1807099668" sldId="263"/>
            <ac:spMk id="9" creationId="{BDE94FAB-AA60-43B4-A2C3-3A940B9A951A}"/>
          </ac:spMkLst>
        </pc:spChg>
        <pc:spChg chg="add del">
          <ac:chgData name="CABANILLA ALVARADO" userId="88a7d4b9-e5ef-4cc7-a07c-39ca00cd6a2d" providerId="ADAL" clId="{4C2B2B96-1C68-4F05-B017-CE3F319B71B6}" dt="2022-12-22T03:09:37.315" v="1083" actId="26606"/>
          <ac:spMkLst>
            <pc:docMk/>
            <pc:sldMk cId="1807099668" sldId="263"/>
            <ac:spMk id="12" creationId="{0671A8AE-40A1-4631-A6B8-581AFF065482}"/>
          </ac:spMkLst>
        </pc:spChg>
        <pc:spChg chg="add del">
          <ac:chgData name="CABANILLA ALVARADO" userId="88a7d4b9-e5ef-4cc7-a07c-39ca00cd6a2d" providerId="ADAL" clId="{4C2B2B96-1C68-4F05-B017-CE3F319B71B6}" dt="2022-12-22T03:09:37.315" v="1083" actId="26606"/>
          <ac:spMkLst>
            <pc:docMk/>
            <pc:sldMk cId="1807099668" sldId="263"/>
            <ac:spMk id="14" creationId="{A44CD100-6267-4E62-AA64-2182A3A6A1C0}"/>
          </ac:spMkLst>
        </pc:spChg>
        <pc:spChg chg="add del">
          <ac:chgData name="CABANILLA ALVARADO" userId="88a7d4b9-e5ef-4cc7-a07c-39ca00cd6a2d" providerId="ADAL" clId="{4C2B2B96-1C68-4F05-B017-CE3F319B71B6}" dt="2022-12-22T03:10:27.881" v="1088" actId="26606"/>
          <ac:spMkLst>
            <pc:docMk/>
            <pc:sldMk cId="1807099668" sldId="263"/>
            <ac:spMk id="16" creationId="{DCE1AED4-C7FF-4468-BF54-4470A0A3E283}"/>
          </ac:spMkLst>
        </pc:spChg>
        <pc:spChg chg="add del">
          <ac:chgData name="CABANILLA ALVARADO" userId="88a7d4b9-e5ef-4cc7-a07c-39ca00cd6a2d" providerId="ADAL" clId="{4C2B2B96-1C68-4F05-B017-CE3F319B71B6}" dt="2022-12-22T03:10:27.881" v="1088" actId="26606"/>
          <ac:spMkLst>
            <pc:docMk/>
            <pc:sldMk cId="1807099668" sldId="263"/>
            <ac:spMk id="18" creationId="{BDE94FAB-AA60-43B4-A2C3-3A940B9A951A}"/>
          </ac:spMkLst>
        </pc:spChg>
        <pc:spChg chg="add del">
          <ac:chgData name="CABANILLA ALVARADO" userId="88a7d4b9-e5ef-4cc7-a07c-39ca00cd6a2d" providerId="ADAL" clId="{4C2B2B96-1C68-4F05-B017-CE3F319B71B6}" dt="2022-12-22T03:10:28.589" v="1090" actId="26606"/>
          <ac:spMkLst>
            <pc:docMk/>
            <pc:sldMk cId="1807099668" sldId="263"/>
            <ac:spMk id="21" creationId="{D5B012D8-7F27-4758-9AC6-C889B154BD73}"/>
          </ac:spMkLst>
        </pc:spChg>
        <pc:spChg chg="add del">
          <ac:chgData name="CABANILLA ALVARADO" userId="88a7d4b9-e5ef-4cc7-a07c-39ca00cd6a2d" providerId="ADAL" clId="{4C2B2B96-1C68-4F05-B017-CE3F319B71B6}" dt="2022-12-22T03:10:28.589" v="1090" actId="26606"/>
          <ac:spMkLst>
            <pc:docMk/>
            <pc:sldMk cId="1807099668" sldId="263"/>
            <ac:spMk id="22" creationId="{4063B759-00FC-46D1-9898-8E8625268FAF}"/>
          </ac:spMkLst>
        </pc:spChg>
        <pc:spChg chg="add del">
          <ac:chgData name="CABANILLA ALVARADO" userId="88a7d4b9-e5ef-4cc7-a07c-39ca00cd6a2d" providerId="ADAL" clId="{4C2B2B96-1C68-4F05-B017-CE3F319B71B6}" dt="2022-12-22T03:10:29.056" v="1092" actId="26606"/>
          <ac:spMkLst>
            <pc:docMk/>
            <pc:sldMk cId="1807099668" sldId="263"/>
            <ac:spMk id="25" creationId="{DCE1AED4-C7FF-4468-BF54-4470A0A3E283}"/>
          </ac:spMkLst>
        </pc:spChg>
        <pc:spChg chg="add del">
          <ac:chgData name="CABANILLA ALVARADO" userId="88a7d4b9-e5ef-4cc7-a07c-39ca00cd6a2d" providerId="ADAL" clId="{4C2B2B96-1C68-4F05-B017-CE3F319B71B6}" dt="2022-12-22T03:10:29.056" v="1092" actId="26606"/>
          <ac:spMkLst>
            <pc:docMk/>
            <pc:sldMk cId="1807099668" sldId="263"/>
            <ac:spMk id="26" creationId="{BDE94FAB-AA60-43B4-A2C3-3A940B9A951A}"/>
          </ac:spMkLst>
        </pc:spChg>
        <pc:spChg chg="add del">
          <ac:chgData name="CABANILLA ALVARADO" userId="88a7d4b9-e5ef-4cc7-a07c-39ca00cd6a2d" providerId="ADAL" clId="{4C2B2B96-1C68-4F05-B017-CE3F319B71B6}" dt="2022-12-22T03:10:30.062" v="1094" actId="26606"/>
          <ac:spMkLst>
            <pc:docMk/>
            <pc:sldMk cId="1807099668" sldId="263"/>
            <ac:spMk id="29" creationId="{D5B012D8-7F27-4758-9AC6-C889B154BD73}"/>
          </ac:spMkLst>
        </pc:spChg>
        <pc:spChg chg="add del">
          <ac:chgData name="CABANILLA ALVARADO" userId="88a7d4b9-e5ef-4cc7-a07c-39ca00cd6a2d" providerId="ADAL" clId="{4C2B2B96-1C68-4F05-B017-CE3F319B71B6}" dt="2022-12-22T03:10:30.062" v="1094" actId="26606"/>
          <ac:spMkLst>
            <pc:docMk/>
            <pc:sldMk cId="1807099668" sldId="263"/>
            <ac:spMk id="30" creationId="{4063B759-00FC-46D1-9898-8E8625268FAF}"/>
          </ac:spMkLst>
        </pc:spChg>
        <pc:spChg chg="add del">
          <ac:chgData name="CABANILLA ALVARADO" userId="88a7d4b9-e5ef-4cc7-a07c-39ca00cd6a2d" providerId="ADAL" clId="{4C2B2B96-1C68-4F05-B017-CE3F319B71B6}" dt="2022-12-22T03:10:34.532" v="1096" actId="26606"/>
          <ac:spMkLst>
            <pc:docMk/>
            <pc:sldMk cId="1807099668" sldId="263"/>
            <ac:spMk id="33" creationId="{DCE1AED4-C7FF-4468-BF54-4470A0A3E283}"/>
          </ac:spMkLst>
        </pc:spChg>
        <pc:spChg chg="add del">
          <ac:chgData name="CABANILLA ALVARADO" userId="88a7d4b9-e5ef-4cc7-a07c-39ca00cd6a2d" providerId="ADAL" clId="{4C2B2B96-1C68-4F05-B017-CE3F319B71B6}" dt="2022-12-22T03:10:34.532" v="1096" actId="26606"/>
          <ac:spMkLst>
            <pc:docMk/>
            <pc:sldMk cId="1807099668" sldId="263"/>
            <ac:spMk id="34" creationId="{BDE94FAB-AA60-43B4-A2C3-3A940B9A951A}"/>
          </ac:spMkLst>
        </pc:spChg>
        <pc:picChg chg="add mod">
          <ac:chgData name="CABANILLA ALVARADO" userId="88a7d4b9-e5ef-4cc7-a07c-39ca00cd6a2d" providerId="ADAL" clId="{4C2B2B96-1C68-4F05-B017-CE3F319B71B6}" dt="2022-12-22T03:14:20.044" v="1318" actId="1076"/>
          <ac:picMkLst>
            <pc:docMk/>
            <pc:sldMk cId="1807099668" sldId="263"/>
            <ac:picMk id="5" creationId="{EBDFDE6A-167C-E53B-3BCE-C344BF8083DF}"/>
          </ac:picMkLst>
        </pc:picChg>
        <pc:cxnChg chg="add del">
          <ac:chgData name="CABANILLA ALVARADO" userId="88a7d4b9-e5ef-4cc7-a07c-39ca00cd6a2d" providerId="ADAL" clId="{4C2B2B96-1C68-4F05-B017-CE3F319B71B6}" dt="2022-12-22T03:10:35.440" v="1097" actId="26606"/>
          <ac:cxnSpMkLst>
            <pc:docMk/>
            <pc:sldMk cId="1807099668" sldId="263"/>
            <ac:cxnSpMk id="7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09:37.315" v="1083" actId="26606"/>
          <ac:cxnSpMkLst>
            <pc:docMk/>
            <pc:sldMk cId="1807099668" sldId="263"/>
            <ac:cxnSpMk id="10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0:27.881" v="1088" actId="26606"/>
          <ac:cxnSpMkLst>
            <pc:docMk/>
            <pc:sldMk cId="1807099668" sldId="263"/>
            <ac:cxnSpMk id="11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0:28.589" v="1090" actId="26606"/>
          <ac:cxnSpMkLst>
            <pc:docMk/>
            <pc:sldMk cId="1807099668" sldId="263"/>
            <ac:cxnSpMk id="20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0:29.056" v="1092" actId="26606"/>
          <ac:cxnSpMkLst>
            <pc:docMk/>
            <pc:sldMk cId="1807099668" sldId="263"/>
            <ac:cxnSpMk id="24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0:30.062" v="1094" actId="26606"/>
          <ac:cxnSpMkLst>
            <pc:docMk/>
            <pc:sldMk cId="1807099668" sldId="263"/>
            <ac:cxnSpMk id="28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0:34.532" v="1096" actId="26606"/>
          <ac:cxnSpMkLst>
            <pc:docMk/>
            <pc:sldMk cId="1807099668" sldId="263"/>
            <ac:cxnSpMk id="32" creationId="{D1B787A8-0D67-4B7E-9B48-86BD906AB6B5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7:06.864" v="1336" actId="962"/>
        <pc:sldMkLst>
          <pc:docMk/>
          <pc:sldMk cId="2383455718" sldId="264"/>
        </pc:sldMkLst>
        <pc:spChg chg="del">
          <ac:chgData name="CABANILLA ALVARADO" userId="88a7d4b9-e5ef-4cc7-a07c-39ca00cd6a2d" providerId="ADAL" clId="{4C2B2B96-1C68-4F05-B017-CE3F319B71B6}" dt="2022-12-22T03:17:05.509" v="1334" actId="26606"/>
          <ac:spMkLst>
            <pc:docMk/>
            <pc:sldMk cId="2383455718" sldId="264"/>
            <ac:spMk id="2" creationId="{507130E9-733A-3E61-2C52-7C34C40E3259}"/>
          </ac:spMkLst>
        </pc:spChg>
        <pc:spChg chg="del">
          <ac:chgData name="CABANILLA ALVARADO" userId="88a7d4b9-e5ef-4cc7-a07c-39ca00cd6a2d" providerId="ADAL" clId="{4C2B2B96-1C68-4F05-B017-CE3F319B71B6}" dt="2022-12-22T03:17:03.952" v="1333" actId="22"/>
          <ac:spMkLst>
            <pc:docMk/>
            <pc:sldMk cId="2383455718" sldId="264"/>
            <ac:spMk id="3" creationId="{5E32D7C6-0923-BA0E-2D48-310BA567C205}"/>
          </ac:spMkLst>
        </pc:spChg>
        <pc:spChg chg="add">
          <ac:chgData name="CABANILLA ALVARADO" userId="88a7d4b9-e5ef-4cc7-a07c-39ca00cd6a2d" providerId="ADAL" clId="{4C2B2B96-1C68-4F05-B017-CE3F319B71B6}" dt="2022-12-22T03:17:05.509" v="1334" actId="26606"/>
          <ac:spMkLst>
            <pc:docMk/>
            <pc:sldMk cId="2383455718" sldId="264"/>
            <ac:spMk id="12" creationId="{16B067B1-F4E5-4FDF-813D-C9E872E80075}"/>
          </ac:spMkLst>
        </pc:spChg>
        <pc:picChg chg="add mod ord">
          <ac:chgData name="CABANILLA ALVARADO" userId="88a7d4b9-e5ef-4cc7-a07c-39ca00cd6a2d" providerId="ADAL" clId="{4C2B2B96-1C68-4F05-B017-CE3F319B71B6}" dt="2022-12-22T03:17:06.864" v="1336" actId="962"/>
          <ac:picMkLst>
            <pc:docMk/>
            <pc:sldMk cId="2383455718" sldId="264"/>
            <ac:picMk id="5" creationId="{BB02B1C5-35F7-60F5-3FD0-B5D9DDD8ED45}"/>
          </ac:picMkLst>
        </pc:picChg>
        <pc:cxnChg chg="add">
          <ac:chgData name="CABANILLA ALVARADO" userId="88a7d4b9-e5ef-4cc7-a07c-39ca00cd6a2d" providerId="ADAL" clId="{4C2B2B96-1C68-4F05-B017-CE3F319B71B6}" dt="2022-12-22T03:17:05.509" v="1334" actId="26606"/>
          <ac:cxnSpMkLst>
            <pc:docMk/>
            <pc:sldMk cId="2383455718" sldId="264"/>
            <ac:cxnSpMk id="10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7:30.373" v="1340" actId="962"/>
        <pc:sldMkLst>
          <pc:docMk/>
          <pc:sldMk cId="178573332" sldId="265"/>
        </pc:sldMkLst>
        <pc:spChg chg="del">
          <ac:chgData name="CABANILLA ALVARADO" userId="88a7d4b9-e5ef-4cc7-a07c-39ca00cd6a2d" providerId="ADAL" clId="{4C2B2B96-1C68-4F05-B017-CE3F319B71B6}" dt="2022-12-22T03:17:28.740" v="1338" actId="26606"/>
          <ac:spMkLst>
            <pc:docMk/>
            <pc:sldMk cId="178573332" sldId="265"/>
            <ac:spMk id="2" creationId="{DD922CEA-D504-7994-95C8-A7137BF95E17}"/>
          </ac:spMkLst>
        </pc:spChg>
        <pc:spChg chg="del">
          <ac:chgData name="CABANILLA ALVARADO" userId="88a7d4b9-e5ef-4cc7-a07c-39ca00cd6a2d" providerId="ADAL" clId="{4C2B2B96-1C68-4F05-B017-CE3F319B71B6}" dt="2022-12-22T03:17:28.740" v="1338" actId="26606"/>
          <ac:spMkLst>
            <pc:docMk/>
            <pc:sldMk cId="178573332" sldId="265"/>
            <ac:spMk id="3" creationId="{FB958459-A0CB-BA17-031B-7A70929AB958}"/>
          </ac:spMkLst>
        </pc:spChg>
        <pc:spChg chg="add">
          <ac:chgData name="CABANILLA ALVARADO" userId="88a7d4b9-e5ef-4cc7-a07c-39ca00cd6a2d" providerId="ADAL" clId="{4C2B2B96-1C68-4F05-B017-CE3F319B71B6}" dt="2022-12-22T03:17:28.740" v="1338" actId="26606"/>
          <ac:spMkLst>
            <pc:docMk/>
            <pc:sldMk cId="178573332" sldId="265"/>
            <ac:spMk id="12" creationId="{16B067B1-F4E5-4FDF-813D-C9E872E80075}"/>
          </ac:spMkLst>
        </pc:spChg>
        <pc:picChg chg="add mod">
          <ac:chgData name="CABANILLA ALVARADO" userId="88a7d4b9-e5ef-4cc7-a07c-39ca00cd6a2d" providerId="ADAL" clId="{4C2B2B96-1C68-4F05-B017-CE3F319B71B6}" dt="2022-12-22T03:17:30.373" v="1340" actId="962"/>
          <ac:picMkLst>
            <pc:docMk/>
            <pc:sldMk cId="178573332" sldId="265"/>
            <ac:picMk id="5" creationId="{760CED7F-9242-B0BA-A35D-16BB19FC9A66}"/>
          </ac:picMkLst>
        </pc:picChg>
        <pc:cxnChg chg="add">
          <ac:chgData name="CABANILLA ALVARADO" userId="88a7d4b9-e5ef-4cc7-a07c-39ca00cd6a2d" providerId="ADAL" clId="{4C2B2B96-1C68-4F05-B017-CE3F319B71B6}" dt="2022-12-22T03:17:28.740" v="1338" actId="26606"/>
          <ac:cxnSpMkLst>
            <pc:docMk/>
            <pc:sldMk cId="178573332" sldId="265"/>
            <ac:cxnSpMk id="10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25:41.355" v="1433" actId="1076"/>
        <pc:sldMkLst>
          <pc:docMk/>
          <pc:sldMk cId="179910591" sldId="266"/>
        </pc:sldMkLst>
        <pc:spChg chg="mod ord">
          <ac:chgData name="CABANILLA ALVARADO" userId="88a7d4b9-e5ef-4cc7-a07c-39ca00cd6a2d" providerId="ADAL" clId="{4C2B2B96-1C68-4F05-B017-CE3F319B71B6}" dt="2022-12-22T03:25:00.684" v="1421" actId="26606"/>
          <ac:spMkLst>
            <pc:docMk/>
            <pc:sldMk cId="179910591" sldId="266"/>
            <ac:spMk id="2" creationId="{CC64603F-E3AA-0AFD-09EF-08CE736E1058}"/>
          </ac:spMkLst>
        </pc:spChg>
        <pc:spChg chg="del">
          <ac:chgData name="CABANILLA ALVARADO" userId="88a7d4b9-e5ef-4cc7-a07c-39ca00cd6a2d" providerId="ADAL" clId="{4C2B2B96-1C68-4F05-B017-CE3F319B71B6}" dt="2022-12-22T03:22:18.278" v="1400" actId="22"/>
          <ac:spMkLst>
            <pc:docMk/>
            <pc:sldMk cId="179910591" sldId="266"/>
            <ac:spMk id="3" creationId="{79A907FF-936B-4CAC-1715-F6982290903F}"/>
          </ac:spMkLst>
        </pc:spChg>
        <pc:spChg chg="add mod">
          <ac:chgData name="CABANILLA ALVARADO" userId="88a7d4b9-e5ef-4cc7-a07c-39ca00cd6a2d" providerId="ADAL" clId="{4C2B2B96-1C68-4F05-B017-CE3F319B71B6}" dt="2022-12-22T03:25:28.690" v="1429" actId="1076"/>
          <ac:spMkLst>
            <pc:docMk/>
            <pc:sldMk cId="179910591" sldId="266"/>
            <ac:spMk id="10" creationId="{97B45F0B-CD00-93E7-2F85-D78B8769B3CC}"/>
          </ac:spMkLst>
        </pc:spChg>
        <pc:spChg chg="add mod">
          <ac:chgData name="CABANILLA ALVARADO" userId="88a7d4b9-e5ef-4cc7-a07c-39ca00cd6a2d" providerId="ADAL" clId="{4C2B2B96-1C68-4F05-B017-CE3F319B71B6}" dt="2022-12-22T03:25:38.616" v="1431" actId="1076"/>
          <ac:spMkLst>
            <pc:docMk/>
            <pc:sldMk cId="179910591" sldId="266"/>
            <ac:spMk id="11" creationId="{6EC2763E-E0ED-7A80-CD2B-0B9C6A23431E}"/>
          </ac:spMkLst>
        </pc:spChg>
        <pc:spChg chg="add del">
          <ac:chgData name="CABANILLA ALVARADO" userId="88a7d4b9-e5ef-4cc7-a07c-39ca00cd6a2d" providerId="ADAL" clId="{4C2B2B96-1C68-4F05-B017-CE3F319B71B6}" dt="2022-12-22T03:24:56.856" v="1416" actId="26606"/>
          <ac:spMkLst>
            <pc:docMk/>
            <pc:sldMk cId="179910591" sldId="266"/>
            <ac:spMk id="13" creationId="{08B1F3A9-CD0F-E34B-B53E-2F740B805DEC}"/>
          </ac:spMkLst>
        </pc:spChg>
        <pc:spChg chg="add del">
          <ac:chgData name="CABANILLA ALVARADO" userId="88a7d4b9-e5ef-4cc7-a07c-39ca00cd6a2d" providerId="ADAL" clId="{4C2B2B96-1C68-4F05-B017-CE3F319B71B6}" dt="2022-12-22T03:24:53.814" v="1412" actId="26606"/>
          <ac:spMkLst>
            <pc:docMk/>
            <pc:sldMk cId="179910591" sldId="266"/>
            <ac:spMk id="16" creationId="{3F672E71-4896-412C-9C70-888CBA0C2F28}"/>
          </ac:spMkLst>
        </pc:spChg>
        <pc:spChg chg="add del">
          <ac:chgData name="CABANILLA ALVARADO" userId="88a7d4b9-e5ef-4cc7-a07c-39ca00cd6a2d" providerId="ADAL" clId="{4C2B2B96-1C68-4F05-B017-CE3F319B71B6}" dt="2022-12-22T03:24:53.814" v="1412" actId="26606"/>
          <ac:spMkLst>
            <pc:docMk/>
            <pc:sldMk cId="179910591" sldId="266"/>
            <ac:spMk id="18" creationId="{508BEF50-7B1E-49A4-BC19-5F4F1D755E64}"/>
          </ac:spMkLst>
        </pc:spChg>
        <pc:spChg chg="add del">
          <ac:chgData name="CABANILLA ALVARADO" userId="88a7d4b9-e5ef-4cc7-a07c-39ca00cd6a2d" providerId="ADAL" clId="{4C2B2B96-1C68-4F05-B017-CE3F319B71B6}" dt="2022-12-22T03:24:53.814" v="1412" actId="26606"/>
          <ac:spMkLst>
            <pc:docMk/>
            <pc:sldMk cId="179910591" sldId="266"/>
            <ac:spMk id="20" creationId="{3FBAD350-5664-4811-A208-657FB882D350}"/>
          </ac:spMkLst>
        </pc:spChg>
        <pc:spChg chg="add del">
          <ac:chgData name="CABANILLA ALVARADO" userId="88a7d4b9-e5ef-4cc7-a07c-39ca00cd6a2d" providerId="ADAL" clId="{4C2B2B96-1C68-4F05-B017-CE3F319B71B6}" dt="2022-12-22T03:24:53.814" v="1412" actId="26606"/>
          <ac:spMkLst>
            <pc:docMk/>
            <pc:sldMk cId="179910591" sldId="266"/>
            <ac:spMk id="22" creationId="{C39ADB8F-D187-49D7-BDCF-C1B6DC727068}"/>
          </ac:spMkLst>
        </pc:spChg>
        <pc:spChg chg="add del">
          <ac:chgData name="CABANILLA ALVARADO" userId="88a7d4b9-e5ef-4cc7-a07c-39ca00cd6a2d" providerId="ADAL" clId="{4C2B2B96-1C68-4F05-B017-CE3F319B71B6}" dt="2022-12-22T03:24:54.982" v="1414" actId="26606"/>
          <ac:spMkLst>
            <pc:docMk/>
            <pc:sldMk cId="179910591" sldId="266"/>
            <ac:spMk id="25" creationId="{D9FB580A-BA0E-4D5E-90F4-C42767A78389}"/>
          </ac:spMkLst>
        </pc:spChg>
        <pc:spChg chg="add del">
          <ac:chgData name="CABANILLA ALVARADO" userId="88a7d4b9-e5ef-4cc7-a07c-39ca00cd6a2d" providerId="ADAL" clId="{4C2B2B96-1C68-4F05-B017-CE3F319B71B6}" dt="2022-12-22T03:24:54.982" v="1414" actId="26606"/>
          <ac:spMkLst>
            <pc:docMk/>
            <pc:sldMk cId="179910591" sldId="266"/>
            <ac:spMk id="26" creationId="{508BEF50-7B1E-49A4-BC19-5F4F1D755E64}"/>
          </ac:spMkLst>
        </pc:spChg>
        <pc:spChg chg="add del">
          <ac:chgData name="CABANILLA ALVARADO" userId="88a7d4b9-e5ef-4cc7-a07c-39ca00cd6a2d" providerId="ADAL" clId="{4C2B2B96-1C68-4F05-B017-CE3F319B71B6}" dt="2022-12-22T03:24:54.982" v="1414" actId="26606"/>
          <ac:spMkLst>
            <pc:docMk/>
            <pc:sldMk cId="179910591" sldId="266"/>
            <ac:spMk id="27" creationId="{3FBAD350-5664-4811-A208-657FB882D350}"/>
          </ac:spMkLst>
        </pc:spChg>
        <pc:spChg chg="add del">
          <ac:chgData name="CABANILLA ALVARADO" userId="88a7d4b9-e5ef-4cc7-a07c-39ca00cd6a2d" providerId="ADAL" clId="{4C2B2B96-1C68-4F05-B017-CE3F319B71B6}" dt="2022-12-22T03:24:54.982" v="1414" actId="26606"/>
          <ac:spMkLst>
            <pc:docMk/>
            <pc:sldMk cId="179910591" sldId="266"/>
            <ac:spMk id="28" creationId="{AEA7509D-F04F-40CB-A0B3-EEF16499CC9F}"/>
          </ac:spMkLst>
        </pc:spChg>
        <pc:spChg chg="add del">
          <ac:chgData name="CABANILLA ALVARADO" userId="88a7d4b9-e5ef-4cc7-a07c-39ca00cd6a2d" providerId="ADAL" clId="{4C2B2B96-1C68-4F05-B017-CE3F319B71B6}" dt="2022-12-22T03:24:56.856" v="1416" actId="26606"/>
          <ac:spMkLst>
            <pc:docMk/>
            <pc:sldMk cId="179910591" sldId="266"/>
            <ac:spMk id="30" creationId="{A2679492-7988-4050-9056-542444452411}"/>
          </ac:spMkLst>
        </pc:spChg>
        <pc:spChg chg="add del">
          <ac:chgData name="CABANILLA ALVARADO" userId="88a7d4b9-e5ef-4cc7-a07c-39ca00cd6a2d" providerId="ADAL" clId="{4C2B2B96-1C68-4F05-B017-CE3F319B71B6}" dt="2022-12-22T03:24:56.856" v="1416" actId="26606"/>
          <ac:spMkLst>
            <pc:docMk/>
            <pc:sldMk cId="179910591" sldId="266"/>
            <ac:spMk id="31" creationId="{B5ABDEAA-B248-4182-B67C-A925338E772D}"/>
          </ac:spMkLst>
        </pc:spChg>
        <pc:spChg chg="add del">
          <ac:chgData name="CABANILLA ALVARADO" userId="88a7d4b9-e5ef-4cc7-a07c-39ca00cd6a2d" providerId="ADAL" clId="{4C2B2B96-1C68-4F05-B017-CE3F319B71B6}" dt="2022-12-22T03:24:56.856" v="1416" actId="26606"/>
          <ac:spMkLst>
            <pc:docMk/>
            <pc:sldMk cId="179910591" sldId="266"/>
            <ac:spMk id="32" creationId="{B091B163-7D61-4891-ABCF-5C13D9C418D0}"/>
          </ac:spMkLst>
        </pc:spChg>
        <pc:spChg chg="add del">
          <ac:chgData name="CABANILLA ALVARADO" userId="88a7d4b9-e5ef-4cc7-a07c-39ca00cd6a2d" providerId="ADAL" clId="{4C2B2B96-1C68-4F05-B017-CE3F319B71B6}" dt="2022-12-22T03:24:56.856" v="1416" actId="26606"/>
          <ac:spMkLst>
            <pc:docMk/>
            <pc:sldMk cId="179910591" sldId="266"/>
            <ac:spMk id="33" creationId="{D1222F65-9AFD-442B-8F0E-AAA61F9E9954}"/>
          </ac:spMkLst>
        </pc:spChg>
        <pc:spChg chg="add del">
          <ac:chgData name="CABANILLA ALVARADO" userId="88a7d4b9-e5ef-4cc7-a07c-39ca00cd6a2d" providerId="ADAL" clId="{4C2B2B96-1C68-4F05-B017-CE3F319B71B6}" dt="2022-12-22T03:24:58.014" v="1418" actId="26606"/>
          <ac:spMkLst>
            <pc:docMk/>
            <pc:sldMk cId="179910591" sldId="266"/>
            <ac:spMk id="36" creationId="{D9A7F3BF-8763-4074-AD77-92790AF314D1}"/>
          </ac:spMkLst>
        </pc:spChg>
        <pc:spChg chg="add del">
          <ac:chgData name="CABANILLA ALVARADO" userId="88a7d4b9-e5ef-4cc7-a07c-39ca00cd6a2d" providerId="ADAL" clId="{4C2B2B96-1C68-4F05-B017-CE3F319B71B6}" dt="2022-12-22T03:24:58.014" v="1418" actId="26606"/>
          <ac:spMkLst>
            <pc:docMk/>
            <pc:sldMk cId="179910591" sldId="266"/>
            <ac:spMk id="37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24:58.014" v="1418" actId="26606"/>
          <ac:spMkLst>
            <pc:docMk/>
            <pc:sldMk cId="179910591" sldId="266"/>
            <ac:spMk id="38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24:58.014" v="1418" actId="26606"/>
          <ac:spMkLst>
            <pc:docMk/>
            <pc:sldMk cId="179910591" sldId="266"/>
            <ac:spMk id="39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24:58.014" v="1418" actId="26606"/>
          <ac:spMkLst>
            <pc:docMk/>
            <pc:sldMk cId="179910591" sldId="266"/>
            <ac:spMk id="41" creationId="{2A91B45B-5CB7-71DC-D874-60896EF91726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3" creationId="{327D73B4-9F5C-4A64-A179-51B9500CB8B5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4" creationId="{5841E0DD-1BA7-47EA-92C1-DFCD469D043C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5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6" creationId="{8D3BEFDA-0C8B-4C24-AF49-B7E58C98DB64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7" creationId="{7400EEA6-B330-4DBC-A821-469627E96203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8" creationId="{C2EACD64-8475-3D5A-8F43-BA203F12B744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49" creationId="{1453BF6C-B012-48B7-B4E8-6D7AC7C27D02}"/>
          </ac:spMkLst>
        </pc:spChg>
        <pc:spChg chg="add del">
          <ac:chgData name="CABANILLA ALVARADO" userId="88a7d4b9-e5ef-4cc7-a07c-39ca00cd6a2d" providerId="ADAL" clId="{4C2B2B96-1C68-4F05-B017-CE3F319B71B6}" dt="2022-12-22T03:25:00.671" v="1420" actId="26606"/>
          <ac:spMkLst>
            <pc:docMk/>
            <pc:sldMk cId="179910591" sldId="266"/>
            <ac:spMk id="50" creationId="{E3020543-B24B-4EC4-8FFC-8DD88EEA91A8}"/>
          </ac:spMkLst>
        </pc:spChg>
        <pc:spChg chg="add">
          <ac:chgData name="CABANILLA ALVARADO" userId="88a7d4b9-e5ef-4cc7-a07c-39ca00cd6a2d" providerId="ADAL" clId="{4C2B2B96-1C68-4F05-B017-CE3F319B71B6}" dt="2022-12-22T03:25:00.684" v="1421" actId="26606"/>
          <ac:spMkLst>
            <pc:docMk/>
            <pc:sldMk cId="179910591" sldId="266"/>
            <ac:spMk id="54" creationId="{3F672E71-4896-412C-9C70-888CBA0C2F28}"/>
          </ac:spMkLst>
        </pc:spChg>
        <pc:spChg chg="add">
          <ac:chgData name="CABANILLA ALVARADO" userId="88a7d4b9-e5ef-4cc7-a07c-39ca00cd6a2d" providerId="ADAL" clId="{4C2B2B96-1C68-4F05-B017-CE3F319B71B6}" dt="2022-12-22T03:25:00.684" v="1421" actId="26606"/>
          <ac:spMkLst>
            <pc:docMk/>
            <pc:sldMk cId="179910591" sldId="266"/>
            <ac:spMk id="55" creationId="{508BEF50-7B1E-49A4-BC19-5F4F1D755E64}"/>
          </ac:spMkLst>
        </pc:spChg>
        <pc:spChg chg="add">
          <ac:chgData name="CABANILLA ALVARADO" userId="88a7d4b9-e5ef-4cc7-a07c-39ca00cd6a2d" providerId="ADAL" clId="{4C2B2B96-1C68-4F05-B017-CE3F319B71B6}" dt="2022-12-22T03:25:00.684" v="1421" actId="26606"/>
          <ac:spMkLst>
            <pc:docMk/>
            <pc:sldMk cId="179910591" sldId="266"/>
            <ac:spMk id="56" creationId="{3FBAD350-5664-4811-A208-657FB882D350}"/>
          </ac:spMkLst>
        </pc:spChg>
        <pc:spChg chg="add">
          <ac:chgData name="CABANILLA ALVARADO" userId="88a7d4b9-e5ef-4cc7-a07c-39ca00cd6a2d" providerId="ADAL" clId="{4C2B2B96-1C68-4F05-B017-CE3F319B71B6}" dt="2022-12-22T03:25:00.684" v="1421" actId="26606"/>
          <ac:spMkLst>
            <pc:docMk/>
            <pc:sldMk cId="179910591" sldId="266"/>
            <ac:spMk id="57" creationId="{C39ADB8F-D187-49D7-BDCF-C1B6DC727068}"/>
          </ac:spMkLst>
        </pc:spChg>
        <pc:picChg chg="add mod ord">
          <ac:chgData name="CABANILLA ALVARADO" userId="88a7d4b9-e5ef-4cc7-a07c-39ca00cd6a2d" providerId="ADAL" clId="{4C2B2B96-1C68-4F05-B017-CE3F319B71B6}" dt="2022-12-22T03:25:10.812" v="1425" actId="1076"/>
          <ac:picMkLst>
            <pc:docMk/>
            <pc:sldMk cId="179910591" sldId="266"/>
            <ac:picMk id="5" creationId="{16B08786-CB10-4038-E2E9-6683DA7E542C}"/>
          </ac:picMkLst>
        </pc:picChg>
        <pc:picChg chg="add mod">
          <ac:chgData name="CABANILLA ALVARADO" userId="88a7d4b9-e5ef-4cc7-a07c-39ca00cd6a2d" providerId="ADAL" clId="{4C2B2B96-1C68-4F05-B017-CE3F319B71B6}" dt="2022-12-22T03:25:41.355" v="1433" actId="1076"/>
          <ac:picMkLst>
            <pc:docMk/>
            <pc:sldMk cId="179910591" sldId="266"/>
            <ac:picMk id="7" creationId="{DD11EEA6-3745-4D5E-729D-CBB62360E37E}"/>
          </ac:picMkLst>
        </pc:picChg>
        <pc:picChg chg="add mod">
          <ac:chgData name="CABANILLA ALVARADO" userId="88a7d4b9-e5ef-4cc7-a07c-39ca00cd6a2d" providerId="ADAL" clId="{4C2B2B96-1C68-4F05-B017-CE3F319B71B6}" dt="2022-12-22T03:25:26.399" v="1428" actId="1076"/>
          <ac:picMkLst>
            <pc:docMk/>
            <pc:sldMk cId="179910591" sldId="266"/>
            <ac:picMk id="9" creationId="{7C6BF3A9-4F5E-89DA-5DF9-2ECECB98E64F}"/>
          </ac:picMkLst>
        </pc:picChg>
        <pc:cxnChg chg="add del">
          <ac:chgData name="CABANILLA ALVARADO" userId="88a7d4b9-e5ef-4cc7-a07c-39ca00cd6a2d" providerId="ADAL" clId="{4C2B2B96-1C68-4F05-B017-CE3F319B71B6}" dt="2022-12-22T03:24:53.814" v="1412" actId="26606"/>
          <ac:cxnSpMkLst>
            <pc:docMk/>
            <pc:sldMk cId="179910591" sldId="266"/>
            <ac:cxnSpMk id="14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24:54.982" v="1414" actId="26606"/>
          <ac:cxnSpMkLst>
            <pc:docMk/>
            <pc:sldMk cId="179910591" sldId="266"/>
            <ac:cxnSpMk id="24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24:56.856" v="1416" actId="26606"/>
          <ac:cxnSpMkLst>
            <pc:docMk/>
            <pc:sldMk cId="179910591" sldId="266"/>
            <ac:cxnSpMk id="34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24:58.014" v="1418" actId="26606"/>
          <ac:cxnSpMkLst>
            <pc:docMk/>
            <pc:sldMk cId="179910591" sldId="266"/>
            <ac:cxnSpMk id="40" creationId="{C49DA8F6-BCC1-4447-B54C-57856834B94B}"/>
          </ac:cxnSpMkLst>
        </pc:cxnChg>
        <pc:cxnChg chg="add del">
          <ac:chgData name="CABANILLA ALVARADO" userId="88a7d4b9-e5ef-4cc7-a07c-39ca00cd6a2d" providerId="ADAL" clId="{4C2B2B96-1C68-4F05-B017-CE3F319B71B6}" dt="2022-12-22T03:25:00.671" v="1420" actId="26606"/>
          <ac:cxnSpMkLst>
            <pc:docMk/>
            <pc:sldMk cId="179910591" sldId="266"/>
            <ac:cxnSpMk id="51" creationId="{C49DA8F6-BCC1-4447-B54C-57856834B94B}"/>
          </ac:cxnSpMkLst>
        </pc:cxnChg>
        <pc:cxnChg chg="add">
          <ac:chgData name="CABANILLA ALVARADO" userId="88a7d4b9-e5ef-4cc7-a07c-39ca00cd6a2d" providerId="ADAL" clId="{4C2B2B96-1C68-4F05-B017-CE3F319B71B6}" dt="2022-12-22T03:25:00.684" v="1421" actId="26606"/>
          <ac:cxnSpMkLst>
            <pc:docMk/>
            <pc:sldMk cId="179910591" sldId="266"/>
            <ac:cxnSpMk id="53" creationId="{D1B787A8-0D67-4B7E-9B48-86BD906AB6B5}"/>
          </ac:cxnSpMkLst>
        </pc:cxnChg>
      </pc:sldChg>
      <pc:sldChg chg="addSp delSp modSp new mod setBg setClrOvrMap">
        <pc:chgData name="CABANILLA ALVARADO" userId="88a7d4b9-e5ef-4cc7-a07c-39ca00cd6a2d" providerId="ADAL" clId="{4C2B2B96-1C68-4F05-B017-CE3F319B71B6}" dt="2022-12-22T03:18:50.392" v="1374" actId="114"/>
        <pc:sldMkLst>
          <pc:docMk/>
          <pc:sldMk cId="388170788" sldId="267"/>
        </pc:sldMkLst>
        <pc:spChg chg="mod">
          <ac:chgData name="CABANILLA ALVARADO" userId="88a7d4b9-e5ef-4cc7-a07c-39ca00cd6a2d" providerId="ADAL" clId="{4C2B2B96-1C68-4F05-B017-CE3F319B71B6}" dt="2022-12-22T03:12:21.978" v="1133" actId="20577"/>
          <ac:spMkLst>
            <pc:docMk/>
            <pc:sldMk cId="388170788" sldId="267"/>
            <ac:spMk id="2" creationId="{E580E754-A161-AC33-0666-B1C6EDE16004}"/>
          </ac:spMkLst>
        </pc:spChg>
        <pc:spChg chg="add del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3" creationId="{E744E22B-7C2A-8F1F-B4FF-987C910EAF0E}"/>
          </ac:spMkLst>
        </pc:spChg>
        <pc:spChg chg="add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8" creationId="{A2679492-7988-4050-9056-542444452411}"/>
          </ac:spMkLst>
        </pc:spChg>
        <pc:spChg chg="add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10" creationId="{B091B163-7D61-4891-ABCF-5C13D9C418D0}"/>
          </ac:spMkLst>
        </pc:spChg>
        <pc:spChg chg="add del">
          <ac:chgData name="CABANILLA ALVARADO" userId="88a7d4b9-e5ef-4cc7-a07c-39ca00cd6a2d" providerId="ADAL" clId="{4C2B2B96-1C68-4F05-B017-CE3F319B71B6}" dt="2022-12-22T03:11:24.094" v="1108" actId="26606"/>
          <ac:spMkLst>
            <pc:docMk/>
            <pc:sldMk cId="388170788" sldId="267"/>
            <ac:spMk id="11" creationId="{DCE1AED4-C7FF-4468-BF54-4470A0A3E283}"/>
          </ac:spMkLst>
        </pc:spChg>
        <pc:spChg chg="add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12" creationId="{6CB927A4-E432-4310-9CD5-E89FF5063179}"/>
          </ac:spMkLst>
        </pc:spChg>
        <pc:spChg chg="add del">
          <ac:chgData name="CABANILLA ALVARADO" userId="88a7d4b9-e5ef-4cc7-a07c-39ca00cd6a2d" providerId="ADAL" clId="{4C2B2B96-1C68-4F05-B017-CE3F319B71B6}" dt="2022-12-22T03:11:24.094" v="1108" actId="26606"/>
          <ac:spMkLst>
            <pc:docMk/>
            <pc:sldMk cId="388170788" sldId="267"/>
            <ac:spMk id="13" creationId="{BDE94FAB-AA60-43B4-A2C3-3A940B9A951A}"/>
          </ac:spMkLst>
        </pc:spChg>
        <pc:spChg chg="add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14" creationId="{E3020543-B24B-4EC4-8FFC-8DD88EEA91A8}"/>
          </ac:spMkLst>
        </pc:spChg>
        <pc:spChg chg="add del">
          <ac:chgData name="CABANILLA ALVARADO" userId="88a7d4b9-e5ef-4cc7-a07c-39ca00cd6a2d" providerId="ADAL" clId="{4C2B2B96-1C68-4F05-B017-CE3F319B71B6}" dt="2022-12-22T03:11:25.063" v="1110" actId="26606"/>
          <ac:spMkLst>
            <pc:docMk/>
            <pc:sldMk cId="388170788" sldId="267"/>
            <ac:spMk id="16" creationId="{0671A8AE-40A1-4631-A6B8-581AFF065482}"/>
          </ac:spMkLst>
        </pc:spChg>
        <pc:spChg chg="add del">
          <ac:chgData name="CABANILLA ALVARADO" userId="88a7d4b9-e5ef-4cc7-a07c-39ca00cd6a2d" providerId="ADAL" clId="{4C2B2B96-1C68-4F05-B017-CE3F319B71B6}" dt="2022-12-22T03:11:25.063" v="1110" actId="26606"/>
          <ac:spMkLst>
            <pc:docMk/>
            <pc:sldMk cId="388170788" sldId="267"/>
            <ac:spMk id="18" creationId="{A44CD100-6267-4E62-AA64-2182A3A6A1C0}"/>
          </ac:spMkLst>
        </pc:spChg>
        <pc:spChg chg="add del">
          <ac:chgData name="CABANILLA ALVARADO" userId="88a7d4b9-e5ef-4cc7-a07c-39ca00cd6a2d" providerId="ADAL" clId="{4C2B2B96-1C68-4F05-B017-CE3F319B71B6}" dt="2022-12-22T03:11:29.047" v="1114" actId="26606"/>
          <ac:spMkLst>
            <pc:docMk/>
            <pc:sldMk cId="388170788" sldId="267"/>
            <ac:spMk id="19" creationId="{3FBAD350-5664-4811-A208-657FB882D350}"/>
          </ac:spMkLst>
        </pc:spChg>
        <pc:spChg chg="add del">
          <ac:chgData name="CABANILLA ALVARADO" userId="88a7d4b9-e5ef-4cc7-a07c-39ca00cd6a2d" providerId="ADAL" clId="{4C2B2B96-1C68-4F05-B017-CE3F319B71B6}" dt="2022-12-22T03:11:25.894" v="1112" actId="26606"/>
          <ac:spMkLst>
            <pc:docMk/>
            <pc:sldMk cId="388170788" sldId="267"/>
            <ac:spMk id="22" creationId="{D5B012D8-7F27-4758-9AC6-C889B154BD73}"/>
          </ac:spMkLst>
        </pc:spChg>
        <pc:spChg chg="add del">
          <ac:chgData name="CABANILLA ALVARADO" userId="88a7d4b9-e5ef-4cc7-a07c-39ca00cd6a2d" providerId="ADAL" clId="{4C2B2B96-1C68-4F05-B017-CE3F319B71B6}" dt="2022-12-22T03:11:25.894" v="1112" actId="26606"/>
          <ac:spMkLst>
            <pc:docMk/>
            <pc:sldMk cId="388170788" sldId="267"/>
            <ac:spMk id="23" creationId="{4063B759-00FC-46D1-9898-8E8625268FAF}"/>
          </ac:spMkLst>
        </pc:spChg>
        <pc:spChg chg="add del">
          <ac:chgData name="CABANILLA ALVARADO" userId="88a7d4b9-e5ef-4cc7-a07c-39ca00cd6a2d" providerId="ADAL" clId="{4C2B2B96-1C68-4F05-B017-CE3F319B71B6}" dt="2022-12-22T03:11:29.047" v="1114" actId="26606"/>
          <ac:spMkLst>
            <pc:docMk/>
            <pc:sldMk cId="388170788" sldId="267"/>
            <ac:spMk id="26" creationId="{6E37B132-9C54-4236-8910-3340177AD9DB}"/>
          </ac:spMkLst>
        </pc:spChg>
        <pc:spChg chg="add del">
          <ac:chgData name="CABANILLA ALVARADO" userId="88a7d4b9-e5ef-4cc7-a07c-39ca00cd6a2d" providerId="ADAL" clId="{4C2B2B96-1C68-4F05-B017-CE3F319B71B6}" dt="2022-12-22T03:11:29.047" v="1114" actId="26606"/>
          <ac:spMkLst>
            <pc:docMk/>
            <pc:sldMk cId="388170788" sldId="267"/>
            <ac:spMk id="27" creationId="{D472C551-D440-40DF-9260-BDB9AC40960A}"/>
          </ac:spMkLst>
        </pc:spChg>
        <pc:spChg chg="add del">
          <ac:chgData name="CABANILLA ALVARADO" userId="88a7d4b9-e5ef-4cc7-a07c-39ca00cd6a2d" providerId="ADAL" clId="{4C2B2B96-1C68-4F05-B017-CE3F319B71B6}" dt="2022-12-22T03:11:29.047" v="1114" actId="26606"/>
          <ac:spMkLst>
            <pc:docMk/>
            <pc:sldMk cId="388170788" sldId="267"/>
            <ac:spMk id="30" creationId="{508BEF50-7B1E-49A4-BC19-5F4F1D755E64}"/>
          </ac:spMkLst>
        </pc:spChg>
        <pc:spChg chg="add del">
          <ac:chgData name="CABANILLA ALVARADO" userId="88a7d4b9-e5ef-4cc7-a07c-39ca00cd6a2d" providerId="ADAL" clId="{4C2B2B96-1C68-4F05-B017-CE3F319B71B6}" dt="2022-12-22T03:11:29.047" v="1114" actId="26606"/>
          <ac:spMkLst>
            <pc:docMk/>
            <pc:sldMk cId="388170788" sldId="267"/>
            <ac:spMk id="31" creationId="{C39ADB8F-D187-49D7-BDCF-C1B6DC727068}"/>
          </ac:spMkLst>
        </pc:spChg>
        <pc:spChg chg="add">
          <ac:chgData name="CABANILLA ALVARADO" userId="88a7d4b9-e5ef-4cc7-a07c-39ca00cd6a2d" providerId="ADAL" clId="{4C2B2B96-1C68-4F05-B017-CE3F319B71B6}" dt="2022-12-22T03:11:29.060" v="1115" actId="26606"/>
          <ac:spMkLst>
            <pc:docMk/>
            <pc:sldMk cId="388170788" sldId="267"/>
            <ac:spMk id="33" creationId="{1453BF6C-B012-48B7-B4E8-6D7AC7C27D02}"/>
          </ac:spMkLst>
        </pc:spChg>
        <pc:spChg chg="add mod">
          <ac:chgData name="CABANILLA ALVARADO" userId="88a7d4b9-e5ef-4cc7-a07c-39ca00cd6a2d" providerId="ADAL" clId="{4C2B2B96-1C68-4F05-B017-CE3F319B71B6}" dt="2022-12-22T03:18:50.392" v="1374" actId="114"/>
          <ac:spMkLst>
            <pc:docMk/>
            <pc:sldMk cId="388170788" sldId="267"/>
            <ac:spMk id="34" creationId="{E744E22B-7C2A-8F1F-B4FF-987C910EAF0E}"/>
          </ac:spMkLst>
        </pc:spChg>
        <pc:picChg chg="add del">
          <ac:chgData name="CABANILLA ALVARADO" userId="88a7d4b9-e5ef-4cc7-a07c-39ca00cd6a2d" providerId="ADAL" clId="{4C2B2B96-1C68-4F05-B017-CE3F319B71B6}" dt="2022-12-22T03:11:24.094" v="1108" actId="26606"/>
          <ac:picMkLst>
            <pc:docMk/>
            <pc:sldMk cId="388170788" sldId="267"/>
            <ac:picMk id="5" creationId="{74944CF9-11A5-1887-1ED0-BD4C8FBD8D9E}"/>
          </ac:picMkLst>
        </pc:picChg>
        <pc:picChg chg="add del">
          <ac:chgData name="CABANILLA ALVARADO" userId="88a7d4b9-e5ef-4cc7-a07c-39ca00cd6a2d" providerId="ADAL" clId="{4C2B2B96-1C68-4F05-B017-CE3F319B71B6}" dt="2022-12-22T03:11:25.063" v="1110" actId="26606"/>
          <ac:picMkLst>
            <pc:docMk/>
            <pc:sldMk cId="388170788" sldId="267"/>
            <ac:picMk id="17" creationId="{E00F5CEE-D5B1-5D48-B648-4CC81563CBD4}"/>
          </ac:picMkLst>
        </pc:picChg>
        <pc:picChg chg="add del">
          <ac:chgData name="CABANILLA ALVARADO" userId="88a7d4b9-e5ef-4cc7-a07c-39ca00cd6a2d" providerId="ADAL" clId="{4C2B2B96-1C68-4F05-B017-CE3F319B71B6}" dt="2022-12-22T03:11:25.894" v="1112" actId="26606"/>
          <ac:picMkLst>
            <pc:docMk/>
            <pc:sldMk cId="388170788" sldId="267"/>
            <ac:picMk id="21" creationId="{3D96F1B1-01BF-0928-99C4-FA430E232754}"/>
          </ac:picMkLst>
        </pc:picChg>
        <pc:picChg chg="add del">
          <ac:chgData name="CABANILLA ALVARADO" userId="88a7d4b9-e5ef-4cc7-a07c-39ca00cd6a2d" providerId="ADAL" clId="{4C2B2B96-1C68-4F05-B017-CE3F319B71B6}" dt="2022-12-22T03:11:29.047" v="1114" actId="26606"/>
          <ac:picMkLst>
            <pc:docMk/>
            <pc:sldMk cId="388170788" sldId="267"/>
            <ac:picMk id="28" creationId="{D608C85B-AB02-D066-6586-54F21915CDD9}"/>
          </ac:picMkLst>
        </pc:picChg>
        <pc:cxnChg chg="add del">
          <ac:chgData name="CABANILLA ALVARADO" userId="88a7d4b9-e5ef-4cc7-a07c-39ca00cd6a2d" providerId="ADAL" clId="{4C2B2B96-1C68-4F05-B017-CE3F319B71B6}" dt="2022-12-22T03:11:24.094" v="1108" actId="26606"/>
          <ac:cxnSpMkLst>
            <pc:docMk/>
            <pc:sldMk cId="388170788" sldId="267"/>
            <ac:cxnSpMk id="9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1:25.063" v="1110" actId="26606"/>
          <ac:cxnSpMkLst>
            <pc:docMk/>
            <pc:sldMk cId="388170788" sldId="267"/>
            <ac:cxnSpMk id="15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1:25.894" v="1112" actId="26606"/>
          <ac:cxnSpMkLst>
            <pc:docMk/>
            <pc:sldMk cId="388170788" sldId="267"/>
            <ac:cxnSpMk id="20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1:29.047" v="1114" actId="26606"/>
          <ac:cxnSpMkLst>
            <pc:docMk/>
            <pc:sldMk cId="388170788" sldId="267"/>
            <ac:cxnSpMk id="25" creationId="{D1B787A8-0D67-4B7E-9B48-86BD906AB6B5}"/>
          </ac:cxnSpMkLst>
        </pc:cxnChg>
        <pc:cxnChg chg="add del">
          <ac:chgData name="CABANILLA ALVARADO" userId="88a7d4b9-e5ef-4cc7-a07c-39ca00cd6a2d" providerId="ADAL" clId="{4C2B2B96-1C68-4F05-B017-CE3F319B71B6}" dt="2022-12-22T03:11:29.047" v="1114" actId="26606"/>
          <ac:cxnSpMkLst>
            <pc:docMk/>
            <pc:sldMk cId="388170788" sldId="267"/>
            <ac:cxnSpMk id="29" creationId="{56020367-4FD5-4596-8E10-C5F095CD8DBF}"/>
          </ac:cxnSpMkLst>
        </pc:cxnChg>
        <pc:cxnChg chg="add">
          <ac:chgData name="CABANILLA ALVARADO" userId="88a7d4b9-e5ef-4cc7-a07c-39ca00cd6a2d" providerId="ADAL" clId="{4C2B2B96-1C68-4F05-B017-CE3F319B71B6}" dt="2022-12-22T03:11:29.060" v="1115" actId="26606"/>
          <ac:cxnSpMkLst>
            <pc:docMk/>
            <pc:sldMk cId="388170788" sldId="267"/>
            <ac:cxnSpMk id="35" creationId="{C49DA8F6-BCC1-4447-B54C-57856834B94B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5:38.173" v="1326" actId="478"/>
        <pc:sldMkLst>
          <pc:docMk/>
          <pc:sldMk cId="2586764420" sldId="268"/>
        </pc:sldMkLst>
        <pc:spChg chg="del">
          <ac:chgData name="CABANILLA ALVARADO" userId="88a7d4b9-e5ef-4cc7-a07c-39ca00cd6a2d" providerId="ADAL" clId="{4C2B2B96-1C68-4F05-B017-CE3F319B71B6}" dt="2022-12-22T03:14:52.223" v="1322" actId="26606"/>
          <ac:spMkLst>
            <pc:docMk/>
            <pc:sldMk cId="2586764420" sldId="268"/>
            <ac:spMk id="2" creationId="{07085B5D-A90E-74AA-F9B4-94E78840F395}"/>
          </ac:spMkLst>
        </pc:spChg>
        <pc:spChg chg="del">
          <ac:chgData name="CABANILLA ALVARADO" userId="88a7d4b9-e5ef-4cc7-a07c-39ca00cd6a2d" providerId="ADAL" clId="{4C2B2B96-1C68-4F05-B017-CE3F319B71B6}" dt="2022-12-22T03:14:52.223" v="1322" actId="26606"/>
          <ac:spMkLst>
            <pc:docMk/>
            <pc:sldMk cId="2586764420" sldId="268"/>
            <ac:spMk id="3" creationId="{98F6E941-4635-C8AB-FFCD-5DBB34AA32E3}"/>
          </ac:spMkLst>
        </pc:spChg>
        <pc:spChg chg="add del mod ord">
          <ac:chgData name="CABANILLA ALVARADO" userId="88a7d4b9-e5ef-4cc7-a07c-39ca00cd6a2d" providerId="ADAL" clId="{4C2B2B96-1C68-4F05-B017-CE3F319B71B6}" dt="2022-12-22T03:15:38.173" v="1326" actId="478"/>
          <ac:spMkLst>
            <pc:docMk/>
            <pc:sldMk cId="2586764420" sldId="268"/>
            <ac:spMk id="4" creationId="{2C7E5996-6654-C114-C475-2A0BE98AD957}"/>
          </ac:spMkLst>
        </pc:spChg>
        <pc:spChg chg="add">
          <ac:chgData name="CABANILLA ALVARADO" userId="88a7d4b9-e5ef-4cc7-a07c-39ca00cd6a2d" providerId="ADAL" clId="{4C2B2B96-1C68-4F05-B017-CE3F319B71B6}" dt="2022-12-22T03:14:52.223" v="1322" actId="26606"/>
          <ac:spMkLst>
            <pc:docMk/>
            <pc:sldMk cId="2586764420" sldId="268"/>
            <ac:spMk id="12" creationId="{16B067B1-F4E5-4FDF-813D-C9E872E80075}"/>
          </ac:spMkLst>
        </pc:spChg>
        <pc:picChg chg="add mod">
          <ac:chgData name="CABANILLA ALVARADO" userId="88a7d4b9-e5ef-4cc7-a07c-39ca00cd6a2d" providerId="ADAL" clId="{4C2B2B96-1C68-4F05-B017-CE3F319B71B6}" dt="2022-12-22T03:15:12.476" v="1324" actId="27614"/>
          <ac:picMkLst>
            <pc:docMk/>
            <pc:sldMk cId="2586764420" sldId="268"/>
            <ac:picMk id="5" creationId="{CB0FAF07-73BF-23DA-6407-B36B88BC184F}"/>
          </ac:picMkLst>
        </pc:picChg>
        <pc:cxnChg chg="add">
          <ac:chgData name="CABANILLA ALVARADO" userId="88a7d4b9-e5ef-4cc7-a07c-39ca00cd6a2d" providerId="ADAL" clId="{4C2B2B96-1C68-4F05-B017-CE3F319B71B6}" dt="2022-12-22T03:14:52.223" v="1322" actId="26606"/>
          <ac:cxnSpMkLst>
            <pc:docMk/>
            <pc:sldMk cId="2586764420" sldId="268"/>
            <ac:cxnSpMk id="10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6:32.826" v="1331" actId="962"/>
        <pc:sldMkLst>
          <pc:docMk/>
          <pc:sldMk cId="4010689724" sldId="269"/>
        </pc:sldMkLst>
        <pc:spChg chg="del">
          <ac:chgData name="CABANILLA ALVARADO" userId="88a7d4b9-e5ef-4cc7-a07c-39ca00cd6a2d" providerId="ADAL" clId="{4C2B2B96-1C68-4F05-B017-CE3F319B71B6}" dt="2022-12-22T03:16:30.798" v="1329" actId="26606"/>
          <ac:spMkLst>
            <pc:docMk/>
            <pc:sldMk cId="4010689724" sldId="269"/>
            <ac:spMk id="2" creationId="{875AFE8F-969F-53D4-1EEB-78E2C736BC57}"/>
          </ac:spMkLst>
        </pc:spChg>
        <pc:spChg chg="del">
          <ac:chgData name="CABANILLA ALVARADO" userId="88a7d4b9-e5ef-4cc7-a07c-39ca00cd6a2d" providerId="ADAL" clId="{4C2B2B96-1C68-4F05-B017-CE3F319B71B6}" dt="2022-12-22T03:16:30.798" v="1329" actId="26606"/>
          <ac:spMkLst>
            <pc:docMk/>
            <pc:sldMk cId="4010689724" sldId="269"/>
            <ac:spMk id="3" creationId="{B91FC02C-D599-D359-976A-392B85D2C712}"/>
          </ac:spMkLst>
        </pc:spChg>
        <pc:spChg chg="add">
          <ac:chgData name="CABANILLA ALVARADO" userId="88a7d4b9-e5ef-4cc7-a07c-39ca00cd6a2d" providerId="ADAL" clId="{4C2B2B96-1C68-4F05-B017-CE3F319B71B6}" dt="2022-12-22T03:16:30.798" v="1329" actId="26606"/>
          <ac:spMkLst>
            <pc:docMk/>
            <pc:sldMk cId="4010689724" sldId="269"/>
            <ac:spMk id="12" creationId="{16B067B1-F4E5-4FDF-813D-C9E872E80075}"/>
          </ac:spMkLst>
        </pc:spChg>
        <pc:picChg chg="add mod">
          <ac:chgData name="CABANILLA ALVARADO" userId="88a7d4b9-e5ef-4cc7-a07c-39ca00cd6a2d" providerId="ADAL" clId="{4C2B2B96-1C68-4F05-B017-CE3F319B71B6}" dt="2022-12-22T03:16:32.826" v="1331" actId="962"/>
          <ac:picMkLst>
            <pc:docMk/>
            <pc:sldMk cId="4010689724" sldId="269"/>
            <ac:picMk id="5" creationId="{1C71BEDC-80B9-826C-156F-0A2FAE477C89}"/>
          </ac:picMkLst>
        </pc:picChg>
        <pc:cxnChg chg="add">
          <ac:chgData name="CABANILLA ALVARADO" userId="88a7d4b9-e5ef-4cc7-a07c-39ca00cd6a2d" providerId="ADAL" clId="{4C2B2B96-1C68-4F05-B017-CE3F319B71B6}" dt="2022-12-22T03:16:30.798" v="1329" actId="26606"/>
          <ac:cxnSpMkLst>
            <pc:docMk/>
            <pc:sldMk cId="4010689724" sldId="269"/>
            <ac:cxnSpMk id="10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8:02.128" v="1354" actId="962"/>
        <pc:sldMkLst>
          <pc:docMk/>
          <pc:sldMk cId="1320835693" sldId="270"/>
        </pc:sldMkLst>
        <pc:spChg chg="add del">
          <ac:chgData name="CABANILLA ALVARADO" userId="88a7d4b9-e5ef-4cc7-a07c-39ca00cd6a2d" providerId="ADAL" clId="{4C2B2B96-1C68-4F05-B017-CE3F319B71B6}" dt="2022-12-22T03:18:00.751" v="1352" actId="26606"/>
          <ac:spMkLst>
            <pc:docMk/>
            <pc:sldMk cId="1320835693" sldId="270"/>
            <ac:spMk id="2" creationId="{9C39B51A-5207-7182-95ED-844669CE85DE}"/>
          </ac:spMkLst>
        </pc:spChg>
        <pc:spChg chg="del">
          <ac:chgData name="CABANILLA ALVARADO" userId="88a7d4b9-e5ef-4cc7-a07c-39ca00cd6a2d" providerId="ADAL" clId="{4C2B2B96-1C68-4F05-B017-CE3F319B71B6}" dt="2022-12-22T03:17:55.543" v="1343" actId="22"/>
          <ac:spMkLst>
            <pc:docMk/>
            <pc:sldMk cId="1320835693" sldId="270"/>
            <ac:spMk id="3" creationId="{F18F6D20-422A-E34B-7CB6-459EE99B7F0A}"/>
          </ac:spMkLst>
        </pc:spChg>
        <pc:spChg chg="add del">
          <ac:chgData name="CABANILLA ALVARADO" userId="88a7d4b9-e5ef-4cc7-a07c-39ca00cd6a2d" providerId="ADAL" clId="{4C2B2B96-1C68-4F05-B017-CE3F319B71B6}" dt="2022-12-22T03:17:58.138" v="1345" actId="26606"/>
          <ac:spMkLst>
            <pc:docMk/>
            <pc:sldMk cId="1320835693" sldId="270"/>
            <ac:spMk id="12" creationId="{16B067B1-F4E5-4FDF-813D-C9E872E80075}"/>
          </ac:spMkLst>
        </pc:spChg>
        <pc:spChg chg="add del">
          <ac:chgData name="CABANILLA ALVARADO" userId="88a7d4b9-e5ef-4cc7-a07c-39ca00cd6a2d" providerId="ADAL" clId="{4C2B2B96-1C68-4F05-B017-CE3F319B71B6}" dt="2022-12-22T03:17:59.248" v="1347" actId="26606"/>
          <ac:spMkLst>
            <pc:docMk/>
            <pc:sldMk cId="1320835693" sldId="270"/>
            <ac:spMk id="16" creationId="{16B067B1-F4E5-4FDF-813D-C9E872E80075}"/>
          </ac:spMkLst>
        </pc:spChg>
        <pc:spChg chg="add del">
          <ac:chgData name="CABANILLA ALVARADO" userId="88a7d4b9-e5ef-4cc7-a07c-39ca00cd6a2d" providerId="ADAL" clId="{4C2B2B96-1C68-4F05-B017-CE3F319B71B6}" dt="2022-12-22T03:18:00.171" v="1349" actId="26606"/>
          <ac:spMkLst>
            <pc:docMk/>
            <pc:sldMk cId="1320835693" sldId="270"/>
            <ac:spMk id="19" creationId="{16B067B1-F4E5-4FDF-813D-C9E872E80075}"/>
          </ac:spMkLst>
        </pc:spChg>
        <pc:spChg chg="add del">
          <ac:chgData name="CABANILLA ALVARADO" userId="88a7d4b9-e5ef-4cc7-a07c-39ca00cd6a2d" providerId="ADAL" clId="{4C2B2B96-1C68-4F05-B017-CE3F319B71B6}" dt="2022-12-22T03:18:00.748" v="1351" actId="26606"/>
          <ac:spMkLst>
            <pc:docMk/>
            <pc:sldMk cId="1320835693" sldId="270"/>
            <ac:spMk id="22" creationId="{16B067B1-F4E5-4FDF-813D-C9E872E80075}"/>
          </ac:spMkLst>
        </pc:spChg>
        <pc:spChg chg="add">
          <ac:chgData name="CABANILLA ALVARADO" userId="88a7d4b9-e5ef-4cc7-a07c-39ca00cd6a2d" providerId="ADAL" clId="{4C2B2B96-1C68-4F05-B017-CE3F319B71B6}" dt="2022-12-22T03:18:00.751" v="1352" actId="26606"/>
          <ac:spMkLst>
            <pc:docMk/>
            <pc:sldMk cId="1320835693" sldId="270"/>
            <ac:spMk id="26" creationId="{16B067B1-F4E5-4FDF-813D-C9E872E80075}"/>
          </ac:spMkLst>
        </pc:spChg>
        <pc:picChg chg="add mod ord">
          <ac:chgData name="CABANILLA ALVARADO" userId="88a7d4b9-e5ef-4cc7-a07c-39ca00cd6a2d" providerId="ADAL" clId="{4C2B2B96-1C68-4F05-B017-CE3F319B71B6}" dt="2022-12-22T03:18:02.128" v="1354" actId="962"/>
          <ac:picMkLst>
            <pc:docMk/>
            <pc:sldMk cId="1320835693" sldId="270"/>
            <ac:picMk id="5" creationId="{C85BCE15-C9A1-649D-AEE6-889B855396D4}"/>
          </ac:picMkLst>
        </pc:picChg>
        <pc:cxnChg chg="add del">
          <ac:chgData name="CABANILLA ALVARADO" userId="88a7d4b9-e5ef-4cc7-a07c-39ca00cd6a2d" providerId="ADAL" clId="{4C2B2B96-1C68-4F05-B017-CE3F319B71B6}" dt="2022-12-22T03:17:58.138" v="1345" actId="26606"/>
          <ac:cxnSpMkLst>
            <pc:docMk/>
            <pc:sldMk cId="1320835693" sldId="270"/>
            <ac:cxnSpMk id="10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17:59.248" v="1347" actId="26606"/>
          <ac:cxnSpMkLst>
            <pc:docMk/>
            <pc:sldMk cId="1320835693" sldId="270"/>
            <ac:cxnSpMk id="14" creationId="{7C9ADA25-078F-42AB-B92D-4535AA4442E1}"/>
          </ac:cxnSpMkLst>
        </pc:cxnChg>
        <pc:cxnChg chg="add del">
          <ac:chgData name="CABANILLA ALVARADO" userId="88a7d4b9-e5ef-4cc7-a07c-39ca00cd6a2d" providerId="ADAL" clId="{4C2B2B96-1C68-4F05-B017-CE3F319B71B6}" dt="2022-12-22T03:17:59.248" v="1347" actId="26606"/>
          <ac:cxnSpMkLst>
            <pc:docMk/>
            <pc:sldMk cId="1320835693" sldId="270"/>
            <ac:cxnSpMk id="15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18:00.171" v="1349" actId="26606"/>
          <ac:cxnSpMkLst>
            <pc:docMk/>
            <pc:sldMk cId="1320835693" sldId="270"/>
            <ac:cxnSpMk id="18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18:00.748" v="1351" actId="26606"/>
          <ac:cxnSpMkLst>
            <pc:docMk/>
            <pc:sldMk cId="1320835693" sldId="270"/>
            <ac:cxnSpMk id="21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18:00.748" v="1351" actId="26606"/>
          <ac:cxnSpMkLst>
            <pc:docMk/>
            <pc:sldMk cId="1320835693" sldId="270"/>
            <ac:cxnSpMk id="23" creationId="{7C9ADA25-078F-42AB-B92D-4535AA4442E1}"/>
          </ac:cxnSpMkLst>
        </pc:cxnChg>
        <pc:cxnChg chg="add">
          <ac:chgData name="CABANILLA ALVARADO" userId="88a7d4b9-e5ef-4cc7-a07c-39ca00cd6a2d" providerId="ADAL" clId="{4C2B2B96-1C68-4F05-B017-CE3F319B71B6}" dt="2022-12-22T03:18:00.751" v="1352" actId="26606"/>
          <ac:cxnSpMkLst>
            <pc:docMk/>
            <pc:sldMk cId="1320835693" sldId="270"/>
            <ac:cxnSpMk id="25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19:55.994" v="1378" actId="962"/>
        <pc:sldMkLst>
          <pc:docMk/>
          <pc:sldMk cId="3381487128" sldId="271"/>
        </pc:sldMkLst>
        <pc:spChg chg="del">
          <ac:chgData name="CABANILLA ALVARADO" userId="88a7d4b9-e5ef-4cc7-a07c-39ca00cd6a2d" providerId="ADAL" clId="{4C2B2B96-1C68-4F05-B017-CE3F319B71B6}" dt="2022-12-22T03:19:54.440" v="1376" actId="26606"/>
          <ac:spMkLst>
            <pc:docMk/>
            <pc:sldMk cId="3381487128" sldId="271"/>
            <ac:spMk id="2" creationId="{9D6711FB-626E-3322-A24D-4E0CD2F29B34}"/>
          </ac:spMkLst>
        </pc:spChg>
        <pc:spChg chg="del">
          <ac:chgData name="CABANILLA ALVARADO" userId="88a7d4b9-e5ef-4cc7-a07c-39ca00cd6a2d" providerId="ADAL" clId="{4C2B2B96-1C68-4F05-B017-CE3F319B71B6}" dt="2022-12-22T03:19:52.630" v="1375" actId="22"/>
          <ac:spMkLst>
            <pc:docMk/>
            <pc:sldMk cId="3381487128" sldId="271"/>
            <ac:spMk id="3" creationId="{FD88B9F1-EE1C-2D56-D89A-0F9A6194C538}"/>
          </ac:spMkLst>
        </pc:spChg>
        <pc:spChg chg="add">
          <ac:chgData name="CABANILLA ALVARADO" userId="88a7d4b9-e5ef-4cc7-a07c-39ca00cd6a2d" providerId="ADAL" clId="{4C2B2B96-1C68-4F05-B017-CE3F319B71B6}" dt="2022-12-22T03:19:54.440" v="1376" actId="26606"/>
          <ac:spMkLst>
            <pc:docMk/>
            <pc:sldMk cId="3381487128" sldId="271"/>
            <ac:spMk id="12" creationId="{16B067B1-F4E5-4FDF-813D-C9E872E80075}"/>
          </ac:spMkLst>
        </pc:spChg>
        <pc:picChg chg="add mod ord">
          <ac:chgData name="CABANILLA ALVARADO" userId="88a7d4b9-e5ef-4cc7-a07c-39ca00cd6a2d" providerId="ADAL" clId="{4C2B2B96-1C68-4F05-B017-CE3F319B71B6}" dt="2022-12-22T03:19:55.994" v="1378" actId="962"/>
          <ac:picMkLst>
            <pc:docMk/>
            <pc:sldMk cId="3381487128" sldId="271"/>
            <ac:picMk id="5" creationId="{FDFE08BC-0560-77F4-0F03-FB3389CA1D4C}"/>
          </ac:picMkLst>
        </pc:picChg>
        <pc:cxnChg chg="add">
          <ac:chgData name="CABANILLA ALVARADO" userId="88a7d4b9-e5ef-4cc7-a07c-39ca00cd6a2d" providerId="ADAL" clId="{4C2B2B96-1C68-4F05-B017-CE3F319B71B6}" dt="2022-12-22T03:19:54.440" v="1376" actId="26606"/>
          <ac:cxnSpMkLst>
            <pc:docMk/>
            <pc:sldMk cId="3381487128" sldId="271"/>
            <ac:cxnSpMk id="10" creationId="{353C1207-D1C8-49E3-8837-E2B89D366FAE}"/>
          </ac:cxnSpMkLst>
        </pc:cxnChg>
      </pc:sldChg>
      <pc:sldChg chg="addSp delSp modSp new mod setBg">
        <pc:chgData name="CABANILLA ALVARADO" userId="88a7d4b9-e5ef-4cc7-a07c-39ca00cd6a2d" providerId="ADAL" clId="{4C2B2B96-1C68-4F05-B017-CE3F319B71B6}" dt="2022-12-22T03:34:42.444" v="1454" actId="207"/>
        <pc:sldMkLst>
          <pc:docMk/>
          <pc:sldMk cId="3255969087" sldId="272"/>
        </pc:sldMkLst>
        <pc:spChg chg="del">
          <ac:chgData name="CABANILLA ALVARADO" userId="88a7d4b9-e5ef-4cc7-a07c-39ca00cd6a2d" providerId="ADAL" clId="{4C2B2B96-1C68-4F05-B017-CE3F319B71B6}" dt="2022-12-22T03:31:37.864" v="1437" actId="26606"/>
          <ac:spMkLst>
            <pc:docMk/>
            <pc:sldMk cId="3255969087" sldId="272"/>
            <ac:spMk id="2" creationId="{1406C84D-B5CC-C908-049D-50D47703FDA7}"/>
          </ac:spMkLst>
        </pc:spChg>
        <pc:spChg chg="del">
          <ac:chgData name="CABANILLA ALVARADO" userId="88a7d4b9-e5ef-4cc7-a07c-39ca00cd6a2d" providerId="ADAL" clId="{4C2B2B96-1C68-4F05-B017-CE3F319B71B6}" dt="2022-12-22T03:31:37.864" v="1437" actId="26606"/>
          <ac:spMkLst>
            <pc:docMk/>
            <pc:sldMk cId="3255969087" sldId="272"/>
            <ac:spMk id="3" creationId="{FEF174C0-5D03-8165-3304-D2A38526923F}"/>
          </ac:spMkLst>
        </pc:spChg>
        <pc:spChg chg="add del mod">
          <ac:chgData name="CABANILLA ALVARADO" userId="88a7d4b9-e5ef-4cc7-a07c-39ca00cd6a2d" providerId="ADAL" clId="{4C2B2B96-1C68-4F05-B017-CE3F319B71B6}" dt="2022-12-22T03:31:48.268" v="1442" actId="26606"/>
          <ac:spMkLst>
            <pc:docMk/>
            <pc:sldMk cId="3255969087" sldId="272"/>
            <ac:spMk id="7" creationId="{EE7A9605-F2F4-3BA2-DF49-633622142D7E}"/>
          </ac:spMkLst>
        </pc:spChg>
        <pc:spChg chg="add del">
          <ac:chgData name="CABANILLA ALVARADO" userId="88a7d4b9-e5ef-4cc7-a07c-39ca00cd6a2d" providerId="ADAL" clId="{4C2B2B96-1C68-4F05-B017-CE3F319B71B6}" dt="2022-12-22T03:31:48.268" v="1442" actId="26606"/>
          <ac:spMkLst>
            <pc:docMk/>
            <pc:sldMk cId="3255969087" sldId="272"/>
            <ac:spMk id="12" creationId="{16B067B1-F4E5-4FDF-813D-C9E872E80075}"/>
          </ac:spMkLst>
        </pc:spChg>
        <pc:spChg chg="add del mod">
          <ac:chgData name="CABANILLA ALVARADO" userId="88a7d4b9-e5ef-4cc7-a07c-39ca00cd6a2d" providerId="ADAL" clId="{4C2B2B96-1C68-4F05-B017-CE3F319B71B6}" dt="2022-12-22T03:32:28.474" v="1446" actId="26606"/>
          <ac:spMkLst>
            <pc:docMk/>
            <pc:sldMk cId="3255969087" sldId="272"/>
            <ac:spMk id="13" creationId="{67A60E60-E06D-A481-4724-98F4AC03E04F}"/>
          </ac:spMkLst>
        </pc:spChg>
        <pc:spChg chg="add mod">
          <ac:chgData name="CABANILLA ALVARADO" userId="88a7d4b9-e5ef-4cc7-a07c-39ca00cd6a2d" providerId="ADAL" clId="{4C2B2B96-1C68-4F05-B017-CE3F319B71B6}" dt="2022-12-22T03:34:42.444" v="1454" actId="207"/>
          <ac:spMkLst>
            <pc:docMk/>
            <pc:sldMk cId="3255969087" sldId="272"/>
            <ac:spMk id="16" creationId="{01F36B3B-D57E-D74A-9031-53C38535A75F}"/>
          </ac:spMkLst>
        </pc:spChg>
        <pc:spChg chg="add del">
          <ac:chgData name="CABANILLA ALVARADO" userId="88a7d4b9-e5ef-4cc7-a07c-39ca00cd6a2d" providerId="ADAL" clId="{4C2B2B96-1C68-4F05-B017-CE3F319B71B6}" dt="2022-12-22T03:32:28.474" v="1446" actId="26606"/>
          <ac:spMkLst>
            <pc:docMk/>
            <pc:sldMk cId="3255969087" sldId="272"/>
            <ac:spMk id="19" creationId="{16B067B1-F4E5-4FDF-813D-C9E872E80075}"/>
          </ac:spMkLst>
        </pc:spChg>
        <pc:spChg chg="add del">
          <ac:chgData name="CABANILLA ALVARADO" userId="88a7d4b9-e5ef-4cc7-a07c-39ca00cd6a2d" providerId="ADAL" clId="{4C2B2B96-1C68-4F05-B017-CE3F319B71B6}" dt="2022-12-22T03:32:28.474" v="1446" actId="26606"/>
          <ac:spMkLst>
            <pc:docMk/>
            <pc:sldMk cId="3255969087" sldId="272"/>
            <ac:spMk id="26" creationId="{16B067B1-F4E5-4FDF-813D-C9E872E80075}"/>
          </ac:spMkLst>
        </pc:spChg>
        <pc:picChg chg="add del mod">
          <ac:chgData name="CABANILLA ALVARADO" userId="88a7d4b9-e5ef-4cc7-a07c-39ca00cd6a2d" providerId="ADAL" clId="{4C2B2B96-1C68-4F05-B017-CE3F319B71B6}" dt="2022-12-22T03:31:45.890" v="1440" actId="478"/>
          <ac:picMkLst>
            <pc:docMk/>
            <pc:sldMk cId="3255969087" sldId="272"/>
            <ac:picMk id="5" creationId="{27FD03EB-9A70-AA96-6286-E8C445B7BFE7}"/>
          </ac:picMkLst>
        </pc:picChg>
        <pc:picChg chg="add del mod">
          <ac:chgData name="CABANILLA ALVARADO" userId="88a7d4b9-e5ef-4cc7-a07c-39ca00cd6a2d" providerId="ADAL" clId="{4C2B2B96-1C68-4F05-B017-CE3F319B71B6}" dt="2022-12-22T03:32:22.105" v="1443" actId="478"/>
          <ac:picMkLst>
            <pc:docMk/>
            <pc:sldMk cId="3255969087" sldId="272"/>
            <ac:picMk id="9" creationId="{8145B00C-86B0-3EDA-8C31-6EF0477E3957}"/>
          </ac:picMkLst>
        </pc:picChg>
        <pc:picChg chg="add mod">
          <ac:chgData name="CABANILLA ALVARADO" userId="88a7d4b9-e5ef-4cc7-a07c-39ca00cd6a2d" providerId="ADAL" clId="{4C2B2B96-1C68-4F05-B017-CE3F319B71B6}" dt="2022-12-22T03:34:16.832" v="1450" actId="1076"/>
          <ac:picMkLst>
            <pc:docMk/>
            <pc:sldMk cId="3255969087" sldId="272"/>
            <ac:picMk id="15" creationId="{573B0D00-BD98-83D7-F0D2-1843C075756C}"/>
          </ac:picMkLst>
        </pc:picChg>
        <pc:cxnChg chg="add del">
          <ac:chgData name="CABANILLA ALVARADO" userId="88a7d4b9-e5ef-4cc7-a07c-39ca00cd6a2d" providerId="ADAL" clId="{4C2B2B96-1C68-4F05-B017-CE3F319B71B6}" dt="2022-12-22T03:31:48.268" v="1442" actId="26606"/>
          <ac:cxnSpMkLst>
            <pc:docMk/>
            <pc:sldMk cId="3255969087" sldId="272"/>
            <ac:cxnSpMk id="10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32:28.474" v="1446" actId="26606"/>
          <ac:cxnSpMkLst>
            <pc:docMk/>
            <pc:sldMk cId="3255969087" sldId="272"/>
            <ac:cxnSpMk id="17" creationId="{353C1207-D1C8-49E3-8837-E2B89D366FAE}"/>
          </ac:cxnSpMkLst>
        </pc:cxnChg>
        <pc:cxnChg chg="add del">
          <ac:chgData name="CABANILLA ALVARADO" userId="88a7d4b9-e5ef-4cc7-a07c-39ca00cd6a2d" providerId="ADAL" clId="{4C2B2B96-1C68-4F05-B017-CE3F319B71B6}" dt="2022-12-22T03:32:28.474" v="1446" actId="26606"/>
          <ac:cxnSpMkLst>
            <pc:docMk/>
            <pc:sldMk cId="3255969087" sldId="272"/>
            <ac:cxnSpMk id="24" creationId="{353C1207-D1C8-49E3-8837-E2B89D366FAE}"/>
          </ac:cxnSpMkLst>
        </pc:cxnChg>
      </pc:sldChg>
      <pc:sldChg chg="new del">
        <pc:chgData name="CABANILLA ALVARADO" userId="88a7d4b9-e5ef-4cc7-a07c-39ca00cd6a2d" providerId="ADAL" clId="{4C2B2B96-1C68-4F05-B017-CE3F319B71B6}" dt="2022-12-22T03:33:45.391" v="1449" actId="47"/>
        <pc:sldMkLst>
          <pc:docMk/>
          <pc:sldMk cId="2061916175" sldId="273"/>
        </pc:sldMkLst>
      </pc:sldChg>
      <pc:sldChg chg="modSp new mod">
        <pc:chgData name="CABANILLA ALVARADO" userId="88a7d4b9-e5ef-4cc7-a07c-39ca00cd6a2d" providerId="ADAL" clId="{4C2B2B96-1C68-4F05-B017-CE3F319B71B6}" dt="2022-12-22T03:36:36.555" v="1825" actId="20577"/>
        <pc:sldMkLst>
          <pc:docMk/>
          <pc:sldMk cId="3679198307" sldId="274"/>
        </pc:sldMkLst>
        <pc:spChg chg="mod">
          <ac:chgData name="CABANILLA ALVARADO" userId="88a7d4b9-e5ef-4cc7-a07c-39ca00cd6a2d" providerId="ADAL" clId="{4C2B2B96-1C68-4F05-B017-CE3F319B71B6}" dt="2022-12-22T03:35:02.293" v="1468" actId="20577"/>
          <ac:spMkLst>
            <pc:docMk/>
            <pc:sldMk cId="3679198307" sldId="274"/>
            <ac:spMk id="2" creationId="{060D7E84-AAEF-63FF-F3B1-F4B5FE3A58A2}"/>
          </ac:spMkLst>
        </pc:spChg>
        <pc:spChg chg="mod">
          <ac:chgData name="CABANILLA ALVARADO" userId="88a7d4b9-e5ef-4cc7-a07c-39ca00cd6a2d" providerId="ADAL" clId="{4C2B2B96-1C68-4F05-B017-CE3F319B71B6}" dt="2022-12-22T03:36:36.555" v="1825" actId="20577"/>
          <ac:spMkLst>
            <pc:docMk/>
            <pc:sldMk cId="3679198307" sldId="274"/>
            <ac:spMk id="3" creationId="{B87FCFBF-E0DD-3D06-0374-6B03C210B25F}"/>
          </ac:spMkLst>
        </pc:spChg>
      </pc:sldChg>
      <pc:sldMasterChg chg="add del addSldLayout delSldLayout">
        <pc:chgData name="CABANILLA ALVARADO" userId="88a7d4b9-e5ef-4cc7-a07c-39ca00cd6a2d" providerId="ADAL" clId="{4C2B2B96-1C68-4F05-B017-CE3F319B71B6}" dt="2022-12-22T02:34:43.022" v="19" actId="26606"/>
        <pc:sldMasterMkLst>
          <pc:docMk/>
          <pc:sldMasterMk cId="1723954312" sldId="2147483648"/>
        </pc:sldMasterMkLst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2699736216" sldId="214748364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3938691795" sldId="214748365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4246582784" sldId="214748365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649689253" sldId="214748365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3117994049" sldId="214748365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468217760" sldId="214748365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238961988" sldId="214748365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2444672581" sldId="214748365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3246797349" sldId="214748365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3016385157" sldId="214748365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723954312" sldId="2147483648"/>
            <pc:sldLayoutMk cId="1587650441" sldId="2147483659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42.975" v="18" actId="26606"/>
        <pc:sldMasterMkLst>
          <pc:docMk/>
          <pc:sldMasterMk cId="2552006969" sldId="2147483660"/>
        </pc:sldMasterMkLst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1065060335" sldId="214748366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1272298193" sldId="214748366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51196475" sldId="214748366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1149864329" sldId="214748366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1628740927" sldId="214748366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4131054000" sldId="214748366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740027035" sldId="214748366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3250718325" sldId="214748366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603376941" sldId="214748366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386726300" sldId="214748367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2.975" v="18" actId="26606"/>
          <pc:sldLayoutMkLst>
            <pc:docMk/>
            <pc:sldMasterMk cId="2552006969" sldId="2147483660"/>
            <pc:sldLayoutMk cId="3254252295" sldId="2147483671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43.022" v="19" actId="26606"/>
        <pc:sldMasterMkLst>
          <pc:docMk/>
          <pc:sldMasterMk cId="1201895942" sldId="2147483683"/>
        </pc:sldMasterMkLst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4166522514" sldId="214748367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2560650489" sldId="214748367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719915793" sldId="214748367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434932734" sldId="214748367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1214261322" sldId="214748367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3384494254" sldId="214748367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1017940695" sldId="214748367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2321930081" sldId="214748367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2430684154" sldId="214748368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565207803" sldId="214748368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3.022" v="19" actId="26606"/>
          <pc:sldLayoutMkLst>
            <pc:docMk/>
            <pc:sldMasterMk cId="1201895942" sldId="2147483683"/>
            <pc:sldLayoutMk cId="2336871901" sldId="2147483682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34.877" v="6" actId="26606"/>
        <pc:sldMasterMkLst>
          <pc:docMk/>
          <pc:sldMasterMk cId="519677981" sldId="2147483696"/>
        </pc:sldMasterMkLst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2809694913" sldId="214748368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1305570814" sldId="214748368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3315038260" sldId="214748368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3382190626" sldId="214748368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507442557" sldId="214748368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2342900466" sldId="214748369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1367897866" sldId="214748369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2289932253" sldId="214748369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4165000561" sldId="214748369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4138625657" sldId="214748369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4.877" v="6" actId="26606"/>
          <pc:sldLayoutMkLst>
            <pc:docMk/>
            <pc:sldMasterMk cId="519677981" sldId="2147483696"/>
            <pc:sldLayoutMk cId="3424255824" sldId="2147483695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36.229" v="8" actId="26606"/>
        <pc:sldMasterMkLst>
          <pc:docMk/>
          <pc:sldMasterMk cId="3308327039" sldId="2147483709"/>
        </pc:sldMasterMkLst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1413989127" sldId="214748369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3853106186" sldId="214748369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1612151494" sldId="214748370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3983362215" sldId="214748370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596978062" sldId="214748370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3407087556" sldId="214748370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457711709" sldId="214748370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4177706208" sldId="214748370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2960398012" sldId="214748370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211388507" sldId="214748370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6.229" v="8" actId="26606"/>
          <pc:sldLayoutMkLst>
            <pc:docMk/>
            <pc:sldMasterMk cId="3308327039" sldId="2147483709"/>
            <pc:sldLayoutMk cId="4014103890" sldId="2147483708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37.201" v="10" actId="26606"/>
        <pc:sldMasterMkLst>
          <pc:docMk/>
          <pc:sldMasterMk cId="2472528100" sldId="2147483722"/>
        </pc:sldMasterMkLst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3676944919" sldId="214748371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2442811091" sldId="214748371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4284115939" sldId="214748371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210076464" sldId="214748371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2267893020" sldId="214748371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2889644953" sldId="214748371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1979485109" sldId="214748371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1987319071" sldId="214748371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1553847277" sldId="214748371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2589163853" sldId="214748372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7.201" v="10" actId="26606"/>
          <pc:sldLayoutMkLst>
            <pc:docMk/>
            <pc:sldMasterMk cId="2472528100" sldId="2147483722"/>
            <pc:sldLayoutMk cId="4066041229" sldId="2147483721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38.490" v="12" actId="26606"/>
        <pc:sldMasterMkLst>
          <pc:docMk/>
          <pc:sldMasterMk cId="919158455" sldId="2147483735"/>
        </pc:sldMasterMkLst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670133183" sldId="214748372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771509901" sldId="214748372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379094540" sldId="214748372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3494866019" sldId="214748372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3148270563" sldId="214748372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398008912" sldId="214748372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615226544" sldId="214748373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41211384" sldId="214748373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340756940" sldId="214748373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2745251138" sldId="214748373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8.490" v="12" actId="26606"/>
          <pc:sldLayoutMkLst>
            <pc:docMk/>
            <pc:sldMasterMk cId="919158455" sldId="2147483735"/>
            <pc:sldLayoutMk cId="877816294" sldId="2147483734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39.546" v="14" actId="26606"/>
        <pc:sldMasterMkLst>
          <pc:docMk/>
          <pc:sldMasterMk cId="744521932" sldId="2147483748"/>
        </pc:sldMasterMkLst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730214208" sldId="214748373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2373493316" sldId="214748373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715219178" sldId="214748373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433877305" sldId="214748374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2862185371" sldId="214748374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1984049567" sldId="214748374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3423505330" sldId="214748374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2185607723" sldId="214748374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345060091" sldId="214748374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1758660259" sldId="214748374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39.546" v="14" actId="26606"/>
          <pc:sldLayoutMkLst>
            <pc:docMk/>
            <pc:sldMasterMk cId="744521932" sldId="2147483748"/>
            <pc:sldLayoutMk cId="3188025249" sldId="2147483747"/>
          </pc:sldLayoutMkLst>
        </pc:sldLayoutChg>
      </pc:sldMasterChg>
      <pc:sldMasterChg chg="add del addSldLayout delSldLayout">
        <pc:chgData name="CABANILLA ALVARADO" userId="88a7d4b9-e5ef-4cc7-a07c-39ca00cd6a2d" providerId="ADAL" clId="{4C2B2B96-1C68-4F05-B017-CE3F319B71B6}" dt="2022-12-22T02:34:41.572" v="16" actId="26606"/>
        <pc:sldMasterMkLst>
          <pc:docMk/>
          <pc:sldMasterMk cId="340974744" sldId="2147483761"/>
        </pc:sldMasterMkLst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1364663847" sldId="2147483750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2244302088" sldId="2147483751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3228125753" sldId="2147483752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1009318951" sldId="2147483753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658635155" sldId="2147483754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2626685191" sldId="2147483755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463839799" sldId="2147483756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1765462245" sldId="2147483757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781571477" sldId="2147483758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3374164572" sldId="2147483759"/>
          </pc:sldLayoutMkLst>
        </pc:sldLayoutChg>
        <pc:sldLayoutChg chg="add del">
          <pc:chgData name="CABANILLA ALVARADO" userId="88a7d4b9-e5ef-4cc7-a07c-39ca00cd6a2d" providerId="ADAL" clId="{4C2B2B96-1C68-4F05-B017-CE3F319B71B6}" dt="2022-12-22T02:34:41.572" v="16" actId="26606"/>
          <pc:sldLayoutMkLst>
            <pc:docMk/>
            <pc:sldMasterMk cId="340974744" sldId="2147483761"/>
            <pc:sldLayoutMk cId="1674542404" sldId="21474837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06085-52AC-47DA-B9F0-C68919B50077}" type="doc">
      <dgm:prSet loTypeId="urn:microsoft.com/office/officeart/2018/2/layout/IconVerticalSolidList#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8A8259-0D2A-4E11-A3A0-CCD8D4B19F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I. Cargar Datos</a:t>
          </a:r>
          <a:endParaRPr lang="en-US" dirty="0"/>
        </a:p>
      </dgm:t>
    </dgm:pt>
    <dgm:pt modelId="{32125738-C6A9-4B65-B1F1-AFE2DF5191F6}" type="parTrans" cxnId="{30A09B1D-23D9-4AF8-9C52-9B432943AC42}">
      <dgm:prSet/>
      <dgm:spPr/>
      <dgm:t>
        <a:bodyPr/>
        <a:lstStyle/>
        <a:p>
          <a:endParaRPr lang="en-US"/>
        </a:p>
      </dgm:t>
    </dgm:pt>
    <dgm:pt modelId="{D1555598-9DB9-4BA6-82A6-DC77C2B64535}" type="sibTrans" cxnId="{30A09B1D-23D9-4AF8-9C52-9B432943AC42}">
      <dgm:prSet/>
      <dgm:spPr/>
      <dgm:t>
        <a:bodyPr/>
        <a:lstStyle/>
        <a:p>
          <a:endParaRPr lang="en-US"/>
        </a:p>
      </dgm:t>
    </dgm:pt>
    <dgm:pt modelId="{9CD5B986-E262-46DB-9CD4-20DA937934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II. Preprocesamiento de los datos</a:t>
          </a:r>
          <a:endParaRPr lang="en-US"/>
        </a:p>
      </dgm:t>
    </dgm:pt>
    <dgm:pt modelId="{87008245-CE8B-486F-83D2-95E03F16F1BF}" type="parTrans" cxnId="{DE14BE73-8BA8-455E-B728-A4A64F2F23A0}">
      <dgm:prSet/>
      <dgm:spPr/>
      <dgm:t>
        <a:bodyPr/>
        <a:lstStyle/>
        <a:p>
          <a:endParaRPr lang="en-US"/>
        </a:p>
      </dgm:t>
    </dgm:pt>
    <dgm:pt modelId="{BD681813-FC61-4F94-8882-78FD73265AC2}" type="sibTrans" cxnId="{DE14BE73-8BA8-455E-B728-A4A64F2F23A0}">
      <dgm:prSet/>
      <dgm:spPr/>
      <dgm:t>
        <a:bodyPr/>
        <a:lstStyle/>
        <a:p>
          <a:endParaRPr lang="en-US"/>
        </a:p>
      </dgm:t>
    </dgm:pt>
    <dgm:pt modelId="{269EDD4B-2B33-4482-9D6D-054A3CD4AE1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III. Elaboración Dashboard</a:t>
          </a:r>
          <a:endParaRPr lang="en-US"/>
        </a:p>
      </dgm:t>
    </dgm:pt>
    <dgm:pt modelId="{8B009EB8-E8FB-42E5-8DDC-4DC455BC463F}" type="parTrans" cxnId="{A4A32659-C052-458E-9E08-0E220CF959F3}">
      <dgm:prSet/>
      <dgm:spPr/>
      <dgm:t>
        <a:bodyPr/>
        <a:lstStyle/>
        <a:p>
          <a:endParaRPr lang="en-US"/>
        </a:p>
      </dgm:t>
    </dgm:pt>
    <dgm:pt modelId="{F305096D-9E60-464C-9D36-94909EE32139}" type="sibTrans" cxnId="{A4A32659-C052-458E-9E08-0E220CF959F3}">
      <dgm:prSet/>
      <dgm:spPr/>
      <dgm:t>
        <a:bodyPr/>
        <a:lstStyle/>
        <a:p>
          <a:endParaRPr lang="en-US"/>
        </a:p>
      </dgm:t>
    </dgm:pt>
    <dgm:pt modelId="{A7F52C95-CA4B-4335-8502-D942F042254B}" type="pres">
      <dgm:prSet presAssocID="{62A06085-52AC-47DA-B9F0-C68919B50077}" presName="root" presStyleCnt="0">
        <dgm:presLayoutVars>
          <dgm:dir/>
          <dgm:resizeHandles val="exact"/>
        </dgm:presLayoutVars>
      </dgm:prSet>
      <dgm:spPr/>
    </dgm:pt>
    <dgm:pt modelId="{412195B9-7BF3-4621-B7A4-75C9C464CB2F}" type="pres">
      <dgm:prSet presAssocID="{CF8A8259-0D2A-4E11-A3A0-CCD8D4B19F6E}" presName="compNode" presStyleCnt="0"/>
      <dgm:spPr/>
    </dgm:pt>
    <dgm:pt modelId="{3DE8FD1B-6B66-4AAF-B1A8-7269C6BAB26D}" type="pres">
      <dgm:prSet presAssocID="{CF8A8259-0D2A-4E11-A3A0-CCD8D4B19F6E}" presName="bgRect" presStyleLbl="bgShp" presStyleIdx="0" presStyleCnt="3"/>
      <dgm:spPr/>
    </dgm:pt>
    <dgm:pt modelId="{F5CE5463-73F6-49DA-979C-D9986A30FA6C}" type="pres">
      <dgm:prSet presAssocID="{CF8A8259-0D2A-4E11-A3A0-CCD8D4B19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3F289F1-B503-453B-8E01-228D305BB0C7}" type="pres">
      <dgm:prSet presAssocID="{CF8A8259-0D2A-4E11-A3A0-CCD8D4B19F6E}" presName="spaceRect" presStyleCnt="0"/>
      <dgm:spPr/>
    </dgm:pt>
    <dgm:pt modelId="{0528A18C-C557-482C-B3EA-95157E07DB19}" type="pres">
      <dgm:prSet presAssocID="{CF8A8259-0D2A-4E11-A3A0-CCD8D4B19F6E}" presName="parTx" presStyleLbl="revTx" presStyleIdx="0" presStyleCnt="3">
        <dgm:presLayoutVars>
          <dgm:chMax val="0"/>
          <dgm:chPref val="0"/>
        </dgm:presLayoutVars>
      </dgm:prSet>
      <dgm:spPr/>
    </dgm:pt>
    <dgm:pt modelId="{3D14AE28-3A62-40A5-BAAF-79B87A77A1AE}" type="pres">
      <dgm:prSet presAssocID="{D1555598-9DB9-4BA6-82A6-DC77C2B64535}" presName="sibTrans" presStyleCnt="0"/>
      <dgm:spPr/>
    </dgm:pt>
    <dgm:pt modelId="{11A15856-6A2F-4AF5-A99B-EDE6372F364B}" type="pres">
      <dgm:prSet presAssocID="{9CD5B986-E262-46DB-9CD4-20DA93793428}" presName="compNode" presStyleCnt="0"/>
      <dgm:spPr/>
    </dgm:pt>
    <dgm:pt modelId="{5478CCC5-6B8B-4214-A566-E2F53137A0BF}" type="pres">
      <dgm:prSet presAssocID="{9CD5B986-E262-46DB-9CD4-20DA93793428}" presName="bgRect" presStyleLbl="bgShp" presStyleIdx="1" presStyleCnt="3"/>
      <dgm:spPr/>
    </dgm:pt>
    <dgm:pt modelId="{3C616684-04AF-4BC7-91E6-064C3DB633F6}" type="pres">
      <dgm:prSet presAssocID="{9CD5B986-E262-46DB-9CD4-20DA937934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FEFDAC-7321-481E-94D1-A2D22F486FF3}" type="pres">
      <dgm:prSet presAssocID="{9CD5B986-E262-46DB-9CD4-20DA93793428}" presName="spaceRect" presStyleCnt="0"/>
      <dgm:spPr/>
    </dgm:pt>
    <dgm:pt modelId="{5FED0C0B-58AC-4131-A8D4-F1C31654181F}" type="pres">
      <dgm:prSet presAssocID="{9CD5B986-E262-46DB-9CD4-20DA93793428}" presName="parTx" presStyleLbl="revTx" presStyleIdx="1" presStyleCnt="3">
        <dgm:presLayoutVars>
          <dgm:chMax val="0"/>
          <dgm:chPref val="0"/>
        </dgm:presLayoutVars>
      </dgm:prSet>
      <dgm:spPr/>
    </dgm:pt>
    <dgm:pt modelId="{D2FF9510-2E09-475B-87CC-3784300BB4BC}" type="pres">
      <dgm:prSet presAssocID="{BD681813-FC61-4F94-8882-78FD73265AC2}" presName="sibTrans" presStyleCnt="0"/>
      <dgm:spPr/>
    </dgm:pt>
    <dgm:pt modelId="{DEDB17B3-AEED-4E5E-A054-04CCFE56E351}" type="pres">
      <dgm:prSet presAssocID="{269EDD4B-2B33-4482-9D6D-054A3CD4AE1D}" presName="compNode" presStyleCnt="0"/>
      <dgm:spPr/>
    </dgm:pt>
    <dgm:pt modelId="{6728EBFE-EA44-4BB4-9C47-B356B44F8A9A}" type="pres">
      <dgm:prSet presAssocID="{269EDD4B-2B33-4482-9D6D-054A3CD4AE1D}" presName="bgRect" presStyleLbl="bgShp" presStyleIdx="2" presStyleCnt="3"/>
      <dgm:spPr/>
    </dgm:pt>
    <dgm:pt modelId="{EA360E24-14EA-4534-AFF6-031CEE7427F0}" type="pres">
      <dgm:prSet presAssocID="{269EDD4B-2B33-4482-9D6D-054A3CD4AE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3066260F-8741-41A5-A1ED-4CE105D860D7}" type="pres">
      <dgm:prSet presAssocID="{269EDD4B-2B33-4482-9D6D-054A3CD4AE1D}" presName="spaceRect" presStyleCnt="0"/>
      <dgm:spPr/>
    </dgm:pt>
    <dgm:pt modelId="{4B477C9B-C30B-4465-B0E9-79516D87A1EF}" type="pres">
      <dgm:prSet presAssocID="{269EDD4B-2B33-4482-9D6D-054A3CD4AE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714E12-C331-4DDF-B01F-5D4D03E64FDA}" type="presOf" srcId="{62A06085-52AC-47DA-B9F0-C68919B50077}" destId="{A7F52C95-CA4B-4335-8502-D942F042254B}" srcOrd="0" destOrd="0" presId="urn:microsoft.com/office/officeart/2018/2/layout/IconVerticalSolidList#2"/>
    <dgm:cxn modelId="{30A09B1D-23D9-4AF8-9C52-9B432943AC42}" srcId="{62A06085-52AC-47DA-B9F0-C68919B50077}" destId="{CF8A8259-0D2A-4E11-A3A0-CCD8D4B19F6E}" srcOrd="0" destOrd="0" parTransId="{32125738-C6A9-4B65-B1F1-AFE2DF5191F6}" sibTransId="{D1555598-9DB9-4BA6-82A6-DC77C2B64535}"/>
    <dgm:cxn modelId="{DE14BE73-8BA8-455E-B728-A4A64F2F23A0}" srcId="{62A06085-52AC-47DA-B9F0-C68919B50077}" destId="{9CD5B986-E262-46DB-9CD4-20DA93793428}" srcOrd="1" destOrd="0" parTransId="{87008245-CE8B-486F-83D2-95E03F16F1BF}" sibTransId="{BD681813-FC61-4F94-8882-78FD73265AC2}"/>
    <dgm:cxn modelId="{A4A32659-C052-458E-9E08-0E220CF959F3}" srcId="{62A06085-52AC-47DA-B9F0-C68919B50077}" destId="{269EDD4B-2B33-4482-9D6D-054A3CD4AE1D}" srcOrd="2" destOrd="0" parTransId="{8B009EB8-E8FB-42E5-8DDC-4DC455BC463F}" sibTransId="{F305096D-9E60-464C-9D36-94909EE32139}"/>
    <dgm:cxn modelId="{A6C3BAE5-6842-4281-895D-C698B370D259}" type="presOf" srcId="{CF8A8259-0D2A-4E11-A3A0-CCD8D4B19F6E}" destId="{0528A18C-C557-482C-B3EA-95157E07DB19}" srcOrd="0" destOrd="0" presId="urn:microsoft.com/office/officeart/2018/2/layout/IconVerticalSolidList#2"/>
    <dgm:cxn modelId="{71E279E8-98AD-4956-8A10-CFF248C73F57}" type="presOf" srcId="{9CD5B986-E262-46DB-9CD4-20DA93793428}" destId="{5FED0C0B-58AC-4131-A8D4-F1C31654181F}" srcOrd="0" destOrd="0" presId="urn:microsoft.com/office/officeart/2018/2/layout/IconVerticalSolidList#2"/>
    <dgm:cxn modelId="{C0D017F6-D354-4E59-A5E6-E71332CA26F3}" type="presOf" srcId="{269EDD4B-2B33-4482-9D6D-054A3CD4AE1D}" destId="{4B477C9B-C30B-4465-B0E9-79516D87A1EF}" srcOrd="0" destOrd="0" presId="urn:microsoft.com/office/officeart/2018/2/layout/IconVerticalSolidList#2"/>
    <dgm:cxn modelId="{DAAE2451-30FB-4A28-98FF-54DA716D20EF}" type="presParOf" srcId="{A7F52C95-CA4B-4335-8502-D942F042254B}" destId="{412195B9-7BF3-4621-B7A4-75C9C464CB2F}" srcOrd="0" destOrd="0" presId="urn:microsoft.com/office/officeart/2018/2/layout/IconVerticalSolidList#2"/>
    <dgm:cxn modelId="{8F97988E-6EEA-47CD-A562-51FF548228EE}" type="presParOf" srcId="{412195B9-7BF3-4621-B7A4-75C9C464CB2F}" destId="{3DE8FD1B-6B66-4AAF-B1A8-7269C6BAB26D}" srcOrd="0" destOrd="0" presId="urn:microsoft.com/office/officeart/2018/2/layout/IconVerticalSolidList#2"/>
    <dgm:cxn modelId="{76742D4F-75F7-4F24-A34D-7169B91B5E89}" type="presParOf" srcId="{412195B9-7BF3-4621-B7A4-75C9C464CB2F}" destId="{F5CE5463-73F6-49DA-979C-D9986A30FA6C}" srcOrd="1" destOrd="0" presId="urn:microsoft.com/office/officeart/2018/2/layout/IconVerticalSolidList#2"/>
    <dgm:cxn modelId="{9573F20D-2717-4F3F-9106-943E6995C1C8}" type="presParOf" srcId="{412195B9-7BF3-4621-B7A4-75C9C464CB2F}" destId="{23F289F1-B503-453B-8E01-228D305BB0C7}" srcOrd="2" destOrd="0" presId="urn:microsoft.com/office/officeart/2018/2/layout/IconVerticalSolidList#2"/>
    <dgm:cxn modelId="{37EB68ED-DD09-4E44-AB72-C4F9CAD2E973}" type="presParOf" srcId="{412195B9-7BF3-4621-B7A4-75C9C464CB2F}" destId="{0528A18C-C557-482C-B3EA-95157E07DB19}" srcOrd="3" destOrd="0" presId="urn:microsoft.com/office/officeart/2018/2/layout/IconVerticalSolidList#2"/>
    <dgm:cxn modelId="{EAA653EF-7F4A-45E9-8D04-078653EE8DD4}" type="presParOf" srcId="{A7F52C95-CA4B-4335-8502-D942F042254B}" destId="{3D14AE28-3A62-40A5-BAAF-79B87A77A1AE}" srcOrd="1" destOrd="0" presId="urn:microsoft.com/office/officeart/2018/2/layout/IconVerticalSolidList#2"/>
    <dgm:cxn modelId="{1A69C9CC-F223-4A9F-8E20-C03F6415B6FF}" type="presParOf" srcId="{A7F52C95-CA4B-4335-8502-D942F042254B}" destId="{11A15856-6A2F-4AF5-A99B-EDE6372F364B}" srcOrd="2" destOrd="0" presId="urn:microsoft.com/office/officeart/2018/2/layout/IconVerticalSolidList#2"/>
    <dgm:cxn modelId="{79CA15E9-C4D0-4FE6-B59A-6E1FD2C1CAE5}" type="presParOf" srcId="{11A15856-6A2F-4AF5-A99B-EDE6372F364B}" destId="{5478CCC5-6B8B-4214-A566-E2F53137A0BF}" srcOrd="0" destOrd="0" presId="urn:microsoft.com/office/officeart/2018/2/layout/IconVerticalSolidList#2"/>
    <dgm:cxn modelId="{781E58BB-0BC0-407C-80F9-BABFFCC3F6EF}" type="presParOf" srcId="{11A15856-6A2F-4AF5-A99B-EDE6372F364B}" destId="{3C616684-04AF-4BC7-91E6-064C3DB633F6}" srcOrd="1" destOrd="0" presId="urn:microsoft.com/office/officeart/2018/2/layout/IconVerticalSolidList#2"/>
    <dgm:cxn modelId="{85A2B0BA-03EF-4848-8273-6E5431A99643}" type="presParOf" srcId="{11A15856-6A2F-4AF5-A99B-EDE6372F364B}" destId="{CCFEFDAC-7321-481E-94D1-A2D22F486FF3}" srcOrd="2" destOrd="0" presId="urn:microsoft.com/office/officeart/2018/2/layout/IconVerticalSolidList#2"/>
    <dgm:cxn modelId="{362C80E6-7F64-43BF-ADF2-FC5BF07511B1}" type="presParOf" srcId="{11A15856-6A2F-4AF5-A99B-EDE6372F364B}" destId="{5FED0C0B-58AC-4131-A8D4-F1C31654181F}" srcOrd="3" destOrd="0" presId="urn:microsoft.com/office/officeart/2018/2/layout/IconVerticalSolidList#2"/>
    <dgm:cxn modelId="{0E1597E2-A33B-4557-B7FF-A58EC87DC942}" type="presParOf" srcId="{A7F52C95-CA4B-4335-8502-D942F042254B}" destId="{D2FF9510-2E09-475B-87CC-3784300BB4BC}" srcOrd="3" destOrd="0" presId="urn:microsoft.com/office/officeart/2018/2/layout/IconVerticalSolidList#2"/>
    <dgm:cxn modelId="{11DB1BCC-5B6C-4D41-9695-31E4CAC4C0D1}" type="presParOf" srcId="{A7F52C95-CA4B-4335-8502-D942F042254B}" destId="{DEDB17B3-AEED-4E5E-A054-04CCFE56E351}" srcOrd="4" destOrd="0" presId="urn:microsoft.com/office/officeart/2018/2/layout/IconVerticalSolidList#2"/>
    <dgm:cxn modelId="{EB81887A-64E2-4C0F-8969-6E0257EEC57B}" type="presParOf" srcId="{DEDB17B3-AEED-4E5E-A054-04CCFE56E351}" destId="{6728EBFE-EA44-4BB4-9C47-B356B44F8A9A}" srcOrd="0" destOrd="0" presId="urn:microsoft.com/office/officeart/2018/2/layout/IconVerticalSolidList#2"/>
    <dgm:cxn modelId="{52077D8B-B7E1-47E7-96F0-50D7F9CA6A9B}" type="presParOf" srcId="{DEDB17B3-AEED-4E5E-A054-04CCFE56E351}" destId="{EA360E24-14EA-4534-AFF6-031CEE7427F0}" srcOrd="1" destOrd="0" presId="urn:microsoft.com/office/officeart/2018/2/layout/IconVerticalSolidList#2"/>
    <dgm:cxn modelId="{F71BC5D1-C1A3-4C9B-BCCE-33ECCD2DC2D1}" type="presParOf" srcId="{DEDB17B3-AEED-4E5E-A054-04CCFE56E351}" destId="{3066260F-8741-41A5-A1ED-4CE105D860D7}" srcOrd="2" destOrd="0" presId="urn:microsoft.com/office/officeart/2018/2/layout/IconVerticalSolidList#2"/>
    <dgm:cxn modelId="{9DAB25A8-B310-447E-A10A-C19C0A4FC31D}" type="presParOf" srcId="{DEDB17B3-AEED-4E5E-A054-04CCFE56E351}" destId="{4B477C9B-C30B-4465-B0E9-79516D87A1EF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FD1B-6B66-4AAF-B1A8-7269C6BAB2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E5463-73F6-49DA-979C-D9986A30FA6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A18C-C557-482C-B3EA-95157E07DB1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I. Cargar Datos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5478CCC5-6B8B-4214-A566-E2F53137A0B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16684-04AF-4BC7-91E6-064C3DB633F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D0C0B-58AC-4131-A8D4-F1C31654181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II. Preprocesamiento de los datos</a:t>
          </a:r>
          <a:endParaRPr lang="en-US" sz="2500" kern="1200"/>
        </a:p>
      </dsp:txBody>
      <dsp:txXfrm>
        <a:off x="1435590" y="1554201"/>
        <a:ext cx="9080009" cy="1242935"/>
      </dsp:txXfrm>
    </dsp:sp>
    <dsp:sp modelId="{6728EBFE-EA44-4BB4-9C47-B356B44F8A9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60E24-14EA-4534-AFF6-031CEE7427F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7C9B-C30B-4465-B0E9-79516D87A1E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III. Elaboración Dashboard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3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7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1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tera34/escovid19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6" name="Picture 3" descr="Icono&#10;&#10;Descripción generada automáticamente">
            <a:extLst>
              <a:ext uri="{FF2B5EF4-FFF2-40B4-BE49-F238E27FC236}">
                <a16:creationId xmlns:a16="http://schemas.microsoft.com/office/drawing/2014/main" id="{4ED901D9-A2B9-D237-0A18-4066CD62E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500220-CA2C-6365-A5C1-71061062A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Entregable 3</a:t>
            </a:r>
            <a:br>
              <a:rPr lang="es-ES" sz="4800" dirty="0">
                <a:solidFill>
                  <a:srgbClr val="FFFFFF"/>
                </a:solidFill>
              </a:rPr>
            </a:br>
            <a:r>
              <a:rPr lang="es-ES" sz="4000" dirty="0">
                <a:solidFill>
                  <a:srgbClr val="FFFFFF"/>
                </a:solidFill>
              </a:rPr>
              <a:t>cuadro de mando en </a:t>
            </a:r>
            <a:r>
              <a:rPr lang="es-ES" sz="4000" dirty="0" err="1">
                <a:solidFill>
                  <a:srgbClr val="FFFFFF"/>
                </a:solidFill>
              </a:rPr>
              <a:t>power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bi</a:t>
            </a:r>
            <a:endParaRPr lang="es-ES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12C92-9411-229E-2A5D-D8DD580DF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Jhon Steeven Cabanilla Alvarado</a:t>
            </a:r>
          </a:p>
        </p:txBody>
      </p:sp>
      <p:cxnSp>
        <p:nvCxnSpPr>
          <p:cNvPr id="77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02B1C5-35F7-60F5-3FD0-B5D9DDD8E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60CED7F-9242-B0BA-A35D-16BB19FC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5BCE15-C9A1-649D-AEE6-889B85539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DFE08BC-0560-77F4-0F03-FB3389CA1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3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5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6B08786-CB10-4038-E2E9-6683DA7E5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578" y="918033"/>
            <a:ext cx="2720989" cy="2542058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D11EEA6-3745-4D5E-729D-CBB62360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015" y="1145641"/>
            <a:ext cx="3379500" cy="2086841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C6BF3A9-4F5E-89DA-5DF9-2ECECB98E6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3658" y="1335687"/>
            <a:ext cx="3379500" cy="1681300"/>
          </a:xfrm>
          <a:prstGeom prst="rect">
            <a:avLst/>
          </a:prstGeom>
        </p:spPr>
      </p:pic>
      <p:sp>
        <p:nvSpPr>
          <p:cNvPr id="5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4603F-E3AA-0AFD-09EF-08CE736E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374724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Publicación en la Web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7B45F0B-CD00-93E7-2F85-D78B8769B3CC}"/>
              </a:ext>
            </a:extLst>
          </p:cNvPr>
          <p:cNvSpPr/>
          <p:nvPr/>
        </p:nvSpPr>
        <p:spPr>
          <a:xfrm>
            <a:off x="3235477" y="1919191"/>
            <a:ext cx="656281" cy="514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EC2763E-E0ED-7A80-CD2B-0B9C6A23431E}"/>
              </a:ext>
            </a:extLst>
          </p:cNvPr>
          <p:cNvSpPr/>
          <p:nvPr/>
        </p:nvSpPr>
        <p:spPr>
          <a:xfrm>
            <a:off x="7605772" y="1919191"/>
            <a:ext cx="656281" cy="514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1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67A60E60-E06D-A481-4724-98F4AC03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73B0D00-BD98-83D7-F0D2-1843C075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778"/>
            <a:ext cx="12192000" cy="577890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36B3B-D57E-D74A-9031-53C38535A75F}"/>
              </a:ext>
            </a:extLst>
          </p:cNvPr>
          <p:cNvSpPr txBox="1"/>
          <p:nvPr/>
        </p:nvSpPr>
        <p:spPr>
          <a:xfrm>
            <a:off x="391024" y="447883"/>
            <a:ext cx="1108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https://app.powerbi.com/groups/me/reports/03d400b0-dc65-4d94-bd75-88917c49db7c/ReportSection</a:t>
            </a:r>
          </a:p>
        </p:txBody>
      </p:sp>
    </p:spTree>
    <p:extLst>
      <p:ext uri="{BB962C8B-B14F-4D97-AF65-F5344CB8AC3E}">
        <p14:creationId xmlns:p14="http://schemas.microsoft.com/office/powerpoint/2010/main" val="325596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D7E84-AAEF-63FF-F3B1-F4B5FE3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FCFBF-E0DD-3D06-0374-6B03C21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de los datos debido a que existía demasiada información irrelevante para los ejercicios.</a:t>
            </a:r>
          </a:p>
          <a:p>
            <a:r>
              <a:rPr lang="es-ES" dirty="0"/>
              <a:t>Establecer correctamente relaciones entre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36791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9027-2140-1CAF-618D-EAF01C46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A0510F8-EA84-0148-00D8-F6941599A6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92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7AF29-D6D1-1045-7F59-53433BA6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7" y="381935"/>
            <a:ext cx="4590815" cy="597441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3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Cargar Datos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57F0F-AF53-DF5C-A261-27F9A504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s-ES" sz="1800" dirty="0"/>
              <a:t>Los datos fueron extraídos del siguiente repositorio: </a:t>
            </a:r>
            <a:r>
              <a:rPr lang="es-ES" sz="1800" dirty="0">
                <a:hlinkClick r:id="rId2"/>
              </a:rPr>
              <a:t>https://github.com/montera34/escovid19data</a:t>
            </a:r>
            <a:endParaRPr lang="es-ES" sz="1800" dirty="0"/>
          </a:p>
          <a:p>
            <a:pPr lvl="1"/>
            <a:r>
              <a:rPr lang="es-ES" sz="1800" dirty="0"/>
              <a:t>Siguientes ficheros:</a:t>
            </a:r>
          </a:p>
          <a:p>
            <a:pPr lvl="2"/>
            <a:r>
              <a:rPr lang="es-ES" sz="1800" dirty="0"/>
              <a:t>casos_hosp_uci_def_sexo_edad_provres.csv</a:t>
            </a:r>
          </a:p>
          <a:p>
            <a:pPr lvl="2"/>
            <a:r>
              <a:rPr lang="es-ES" sz="1800" dirty="0"/>
              <a:t>covid19-provincias-spain_consolidated.csv</a:t>
            </a:r>
          </a:p>
          <a:p>
            <a:pPr lvl="2"/>
            <a:r>
              <a:rPr lang="es-ES" sz="1800" b="0" i="0" dirty="0">
                <a:effectLst/>
                <a:latin typeface="Univers (Cuerpo)"/>
              </a:rPr>
              <a:t>estado_vacunacion_.csv</a:t>
            </a:r>
            <a:endParaRPr lang="es-ES" sz="1800" dirty="0">
              <a:latin typeface="Univers (Cuerpo)"/>
            </a:endParaRPr>
          </a:p>
          <a:p>
            <a:pPr lvl="2"/>
            <a:endParaRPr lang="es-ES" sz="1800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236134-7C1F-B8A1-000B-0EDC3AB5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Autofit/>
          </a:bodyPr>
          <a:lstStyle/>
          <a:p>
            <a:r>
              <a:rPr lang="es-ES" sz="4000" dirty="0"/>
              <a:t>Exportarlos en Power Bi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28BEE-BF9E-F3CF-359C-76C565E8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s-ES" sz="1800" dirty="0"/>
              <a:t>Obtener datos</a:t>
            </a:r>
          </a:p>
          <a:p>
            <a:r>
              <a:rPr lang="es-ES" sz="1800" dirty="0"/>
              <a:t>Texto o CSV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CBD1309-80C8-FF76-A267-FBF5379E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449289"/>
            <a:ext cx="3548404" cy="4611596"/>
          </a:xfrm>
          <a:prstGeom prst="rect">
            <a:avLst/>
          </a:prstGeom>
        </p:spPr>
      </p:pic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30FF7-9F2A-783E-2BDD-1A7C9EC0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381935"/>
            <a:ext cx="5474806" cy="5974414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II. </a:t>
            </a:r>
            <a:r>
              <a:rPr lang="es-ES" sz="3600" dirty="0">
                <a:solidFill>
                  <a:schemeClr val="bg1"/>
                </a:solidFill>
              </a:rPr>
              <a:t>PREPROCESAMIENTO DE LOS DATOS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62BFC16-08C8-809C-0E45-741B0C7D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7690"/>
            <a:ext cx="5020357" cy="2184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b="1" dirty="0"/>
              <a:t>Transformaciones – Power </a:t>
            </a:r>
            <a:r>
              <a:rPr lang="es-ES" sz="1800" b="1" dirty="0" err="1"/>
              <a:t>Query</a:t>
            </a:r>
            <a:endParaRPr lang="es-ES" sz="1800" b="1" dirty="0"/>
          </a:p>
          <a:p>
            <a:r>
              <a:rPr lang="es-ES" sz="1800" dirty="0"/>
              <a:t>Reemplazamiento de valores (null y Nan)</a:t>
            </a:r>
          </a:p>
          <a:p>
            <a:r>
              <a:rPr lang="es-ES" sz="1800" dirty="0"/>
              <a:t>Cambio de tipo</a:t>
            </a:r>
          </a:p>
          <a:p>
            <a:r>
              <a:rPr lang="es-ES" sz="1800" dirty="0"/>
              <a:t>Eliminación de columnas innecesarias</a:t>
            </a:r>
          </a:p>
          <a:p>
            <a:r>
              <a:rPr lang="es-ES" sz="1800" dirty="0"/>
              <a:t>Creación de columnas personalizadas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8E4D273E-2B75-DFF6-9085-F8ABEBB5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71" y="3201731"/>
            <a:ext cx="2813413" cy="29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8DC52-2CF6-736B-CE72-4C772F26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01" y="529810"/>
            <a:ext cx="11130827" cy="1278521"/>
          </a:xfrm>
        </p:spPr>
        <p:txBody>
          <a:bodyPr anchor="t">
            <a:normAutofit/>
          </a:bodyPr>
          <a:lstStyle/>
          <a:p>
            <a:r>
              <a:rPr lang="es-ES" sz="1800" dirty="0"/>
              <a:t>Ejemplo de columna personalizada: Pacientes Testeados</a:t>
            </a:r>
          </a:p>
          <a:p>
            <a:r>
              <a:rPr lang="es-ES" sz="1800" dirty="0"/>
              <a:t>Relaciones entre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46FE3-F6EA-84AE-7B3F-B5F398BE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5" y="2194115"/>
            <a:ext cx="11667063" cy="904195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CB12EB-437D-8FF7-E790-951C3C4F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7" y="3484094"/>
            <a:ext cx="7362137" cy="2613558"/>
          </a:xfrm>
          <a:prstGeom prst="rect">
            <a:avLst/>
          </a:prstGeom>
        </p:spPr>
      </p:pic>
      <p:cxnSp>
        <p:nvCxnSpPr>
          <p:cNvPr id="63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0E754-A161-AC33-0666-B1C6EDE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381935"/>
            <a:ext cx="5460058" cy="5974414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III.</a:t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 </a:t>
            </a:r>
            <a:r>
              <a:rPr lang="es-ES" sz="3600" dirty="0">
                <a:solidFill>
                  <a:schemeClr val="bg1"/>
                </a:solidFill>
              </a:rPr>
              <a:t>ELABORACIÓN DASHBOARD</a:t>
            </a:r>
            <a:endParaRPr lang="es-ES" sz="50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E744E22B-7C2A-8F1F-B4FF-987C910E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s-ES" sz="1800" dirty="0"/>
              <a:t>Dashboard compuesto por las siguientes ventanas:</a:t>
            </a:r>
          </a:p>
          <a:p>
            <a:pPr lvl="1"/>
            <a:r>
              <a:rPr lang="es-ES" sz="1400" dirty="0"/>
              <a:t>Principal</a:t>
            </a:r>
          </a:p>
          <a:p>
            <a:pPr lvl="1"/>
            <a:r>
              <a:rPr lang="es-ES" sz="1400" dirty="0"/>
              <a:t>Pacientes Testeados</a:t>
            </a:r>
          </a:p>
          <a:p>
            <a:pPr lvl="1"/>
            <a:r>
              <a:rPr lang="es-ES" sz="1400" dirty="0"/>
              <a:t>Defunciones</a:t>
            </a:r>
          </a:p>
          <a:p>
            <a:pPr lvl="1"/>
            <a:r>
              <a:rPr lang="es-ES" sz="1400" dirty="0"/>
              <a:t>Vacunación</a:t>
            </a:r>
          </a:p>
          <a:p>
            <a:pPr lvl="1"/>
            <a:r>
              <a:rPr lang="es-ES" sz="1400" dirty="0"/>
              <a:t>Inmunización</a:t>
            </a:r>
          </a:p>
          <a:p>
            <a:pPr lvl="1"/>
            <a:r>
              <a:rPr lang="es-ES" sz="1400" dirty="0"/>
              <a:t>Casos Activos (</a:t>
            </a:r>
            <a:r>
              <a:rPr lang="es-ES" sz="1400" i="1" dirty="0"/>
              <a:t>Ventana Propia</a:t>
            </a:r>
            <a:r>
              <a:rPr lang="es-ES" sz="1400" dirty="0"/>
              <a:t>)</a:t>
            </a:r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B0FAF07-73BF-23DA-6407-B36B88BC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3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1C71BEDC-80B9-826C-156F-0A2FAE47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6" b="94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897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194</Words>
  <Application>Microsoft Office PowerPoint</Application>
  <PresentationFormat>Panorámica</PresentationFormat>
  <Paragraphs>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Univers</vt:lpstr>
      <vt:lpstr>Univers (Cuerpo)</vt:lpstr>
      <vt:lpstr>GradientVTI</vt:lpstr>
      <vt:lpstr>Entregable 3 cuadro de mando en power bi</vt:lpstr>
      <vt:lpstr>Contenido</vt:lpstr>
      <vt:lpstr>I. Cargar Datos</vt:lpstr>
      <vt:lpstr>Exportarlos en Power Bi</vt:lpstr>
      <vt:lpstr>II. PREPROCESAMIENTO DE LOS DATOS</vt:lpstr>
      <vt:lpstr>Presentación de PowerPoint</vt:lpstr>
      <vt:lpstr>III.  ELABORACIÓN DASHBOARD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Publicación en la Web</vt:lpstr>
      <vt:lpstr>Presentación de PowerPoint</vt:lpstr>
      <vt:lpstr>Problemática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Entregable 3 cuadro de mando en power bi</dc:title>
  <dc:creator>Jhon Steeven Cabanilla</dc:creator>
  <cp:lastModifiedBy>Jhon Steeven Cabanilla</cp:lastModifiedBy>
  <cp:revision>1</cp:revision>
  <dcterms:created xsi:type="dcterms:W3CDTF">2022-12-22T02:34:06Z</dcterms:created>
  <dcterms:modified xsi:type="dcterms:W3CDTF">2022-12-22T03:36:43Z</dcterms:modified>
</cp:coreProperties>
</file>