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" y="-26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3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5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6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02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5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0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4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2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82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7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71E1-BEA3-4728-B00F-091D0D5FB743}" type="datetimeFigureOut">
              <a:rPr lang="es-CO" smtClean="0"/>
              <a:t>3/07/2019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76F0-5A9E-468A-A4A7-4A44D6245C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00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4984" y="-4995936"/>
            <a:ext cx="18107026" cy="138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18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2019-07-04T01:25:55Z</dcterms:created>
  <dcterms:modified xsi:type="dcterms:W3CDTF">2019-07-05T01:58:15Z</dcterms:modified>
</cp:coreProperties>
</file>