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46E4E-0CB5-9554-7F73-BD463D47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87DB8-8485-43C0-3E4E-10867E171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F8D2E-0B79-FCF2-DA80-493AF21E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E7CD-7052-4D8B-8798-06D8A827964B}" type="datetimeFigureOut">
              <a:rPr lang="es-PE" smtClean="0"/>
              <a:t>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27F381-BF70-C5F5-306B-E4ACC616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954EFA-4B9F-ED4F-EA95-EF9F53D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50B-F0F9-4F4B-939C-5DB6DA9BD4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592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DA44D-256E-67BF-F890-2B3A9CCE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877CC1-65E8-495D-C8A7-5AC4D59F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76C65A-2C50-BB1D-11AE-5FEABBDF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E7CD-7052-4D8B-8798-06D8A827964B}" type="datetimeFigureOut">
              <a:rPr lang="es-PE" smtClean="0"/>
              <a:t>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58D926-91EB-8A30-0520-4CB9B100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D4F3BD-3496-4E15-FE6B-FEA6555F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50B-F0F9-4F4B-939C-5DB6DA9BD4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763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A1A663-CA34-2CF2-596E-166F03E40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56FDA-FB20-4B3E-6EFD-3130159FB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878E0-3547-9C8D-E635-98292959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E7CD-7052-4D8B-8798-06D8A827964B}" type="datetimeFigureOut">
              <a:rPr lang="es-PE" smtClean="0"/>
              <a:t>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5F9D90-04AE-D1EA-ADD5-A995B2DD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2D98F-D34B-FC80-8FEA-9B5DF573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50B-F0F9-4F4B-939C-5DB6DA9BD4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077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55D06-F5B5-2619-D52B-AD8B5668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B4F1D-2CAE-F9E8-79A5-9F192E74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97EE40-FA76-1E11-700F-4ECE7CB7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E7CD-7052-4D8B-8798-06D8A827964B}" type="datetimeFigureOut">
              <a:rPr lang="es-PE" smtClean="0"/>
              <a:t>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E6AEF-F07B-2CE0-E128-40AD7841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EB08D-55AD-1438-FC49-D360B10E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50B-F0F9-4F4B-939C-5DB6DA9BD4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03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7E6DE-FE74-602A-3039-59269B69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503E8A-7BE8-1AD7-AB8F-C16068FE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2D50B-5CAB-0A96-C0B5-66C8EAE9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E7CD-7052-4D8B-8798-06D8A827964B}" type="datetimeFigureOut">
              <a:rPr lang="es-PE" smtClean="0"/>
              <a:t>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7FE28-EABE-1AE2-3870-63ADE47A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1DE37E-40C9-C047-5D67-964AEA44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50B-F0F9-4F4B-939C-5DB6DA9BD4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995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437D5-BAF0-2FB1-71CA-C37A2A1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53C1E-01ED-07BB-62DE-B914F7F5E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2586EC-020B-3A39-1FCF-A477B4B77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BF0D61-A2BA-24EC-9BB9-0797A420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E7CD-7052-4D8B-8798-06D8A827964B}" type="datetimeFigureOut">
              <a:rPr lang="es-PE" smtClean="0"/>
              <a:t>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B61A4E-8D75-14AD-4AEE-36A6AB9C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7A2D72-00C7-40DB-149F-2A4F1B25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50B-F0F9-4F4B-939C-5DB6DA9BD4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02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33A08-2168-47F4-2BA3-CBEA5F67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1855D-8B06-D7B8-75EB-BF61B03A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81C3C8-F328-A023-C683-00CA7BDA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2FF1FA-E08A-9239-7DA6-BBD122660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277A63-E40A-5B4B-C843-D2B94C641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DD0887-E1E1-CE3F-DC98-5B8EAB87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E7CD-7052-4D8B-8798-06D8A827964B}" type="datetimeFigureOut">
              <a:rPr lang="es-PE" smtClean="0"/>
              <a:t>8/08/2025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8C7D86-53FF-1C7F-8874-2F028665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C8E765-6C7D-0128-D983-EFABA86A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50B-F0F9-4F4B-939C-5DB6DA9BD4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469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C4487-F268-0711-E2EF-8FDEAF1A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6B4563-9E7B-5A34-7DEE-5FF975DA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E7CD-7052-4D8B-8798-06D8A827964B}" type="datetimeFigureOut">
              <a:rPr lang="es-PE" smtClean="0"/>
              <a:t>8/08/2025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8B397D-5ED1-D179-85A5-F8AF90D2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553C41-6227-360C-7E7B-47EC30B0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50B-F0F9-4F4B-939C-5DB6DA9BD4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419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EDABBE-3DEC-B96F-98D8-6C2AE9A4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E7CD-7052-4D8B-8798-06D8A827964B}" type="datetimeFigureOut">
              <a:rPr lang="es-PE" smtClean="0"/>
              <a:t>8/08/2025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625F15-6E26-01BE-8BDC-E6F34476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3B2898-6716-7371-2068-B32169F5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50B-F0F9-4F4B-939C-5DB6DA9BD4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505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68B8-1E54-8F87-C7A9-713CE378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948973-AF7C-B6C0-AE2B-6039918D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C3A2BB-DA71-A264-6EA2-FE45AB27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6119F8-0EEA-D50D-99B3-FF6345BC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E7CD-7052-4D8B-8798-06D8A827964B}" type="datetimeFigureOut">
              <a:rPr lang="es-PE" smtClean="0"/>
              <a:t>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96917D-C568-B2BF-AD49-437BAE62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2C4AAD-43CD-4358-DF59-3A9CA2A1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50B-F0F9-4F4B-939C-5DB6DA9BD4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81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1063-3DB1-6072-41A3-20019255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0E5627-7CFE-B43A-6ECD-4336C4177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C26C63-FB51-7590-9FD3-815F602D9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FF8D8E-8C9E-FE2C-2003-40A334B7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E7CD-7052-4D8B-8798-06D8A827964B}" type="datetimeFigureOut">
              <a:rPr lang="es-PE" smtClean="0"/>
              <a:t>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2B128-76DB-7883-D7DA-127D1860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877A1-168D-F3EE-FB21-DAD45ABB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1A50B-F0F9-4F4B-939C-5DB6DA9BD4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590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D9F2CE-FDFA-9121-0E92-97DE21BE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B9FC55-8D2D-0520-2CB0-07FDA851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EC2F1-0372-06E6-3250-DEE81F9BC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E7CD-7052-4D8B-8798-06D8A827964B}" type="datetimeFigureOut">
              <a:rPr lang="es-PE" smtClean="0"/>
              <a:t>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B034D-473F-BAF8-08FD-6B1AADB1C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A979DF-BBF1-6C21-79F2-67BCC7F55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1A50B-F0F9-4F4B-939C-5DB6DA9BD4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822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01105-FF85-7486-BF95-46BA2797A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ACUÑA ALIAGA JHOSELYN BRIGITTE</a:t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122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71A3A-CE2B-0D4E-4C7B-7C3B06A7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FB6EA-4F34-C32B-1745-B3C3FAEC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DNI</a:t>
            </a:r>
          </a:p>
          <a:p>
            <a:pPr marL="0" indent="0" algn="ctr">
              <a:buNone/>
            </a:pPr>
            <a:r>
              <a:rPr lang="es-PE" dirty="0"/>
              <a:t>75141176</a:t>
            </a:r>
          </a:p>
        </p:txBody>
      </p:sp>
    </p:spTree>
    <p:extLst>
      <p:ext uri="{BB962C8B-B14F-4D97-AF65-F5344CB8AC3E}">
        <p14:creationId xmlns:p14="http://schemas.microsoft.com/office/powerpoint/2010/main" val="401584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2BE5-BC03-3D36-238B-7EE99288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E6CA9-ADE5-A83C-C4EA-45DEEC8F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Ruc </a:t>
            </a:r>
          </a:p>
          <a:p>
            <a:pPr marL="0" indent="0" algn="ctr">
              <a:buNone/>
            </a:pPr>
            <a:r>
              <a:rPr lang="es-PE" dirty="0"/>
              <a:t>10751411761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168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5B9E2-4E23-B708-F261-E705FC41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5F9210-2585-E0AC-0F4B-9E9F8E2A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TELEFONO</a:t>
            </a:r>
          </a:p>
          <a:p>
            <a:pPr marL="0" indent="0" algn="ctr">
              <a:buNone/>
            </a:pPr>
            <a:r>
              <a:rPr lang="es-PE" dirty="0"/>
              <a:t>94949</a:t>
            </a:r>
          </a:p>
          <a:p>
            <a:pPr marL="0" indent="0" algn="ctr">
              <a:buNone/>
            </a:pPr>
            <a:r>
              <a:rPr lang="es-PE" dirty="0"/>
              <a:t>97833</a:t>
            </a:r>
          </a:p>
          <a:p>
            <a:pPr marL="0" indent="0" algn="ctr">
              <a:buNone/>
            </a:pPr>
            <a:r>
              <a:rPr lang="es-PE" dirty="0"/>
              <a:t>978338</a:t>
            </a:r>
          </a:p>
        </p:txBody>
      </p:sp>
    </p:spTree>
    <p:extLst>
      <p:ext uri="{BB962C8B-B14F-4D97-AF65-F5344CB8AC3E}">
        <p14:creationId xmlns:p14="http://schemas.microsoft.com/office/powerpoint/2010/main" val="3302560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ACUÑA ALIAGA JHOSELYN BRIGITTE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 Lee Ramirez Coloma</dc:creator>
  <cp:lastModifiedBy>Jhon Lee Ramirez Coloma</cp:lastModifiedBy>
  <cp:revision>1</cp:revision>
  <dcterms:created xsi:type="dcterms:W3CDTF">2025-08-09T04:43:17Z</dcterms:created>
  <dcterms:modified xsi:type="dcterms:W3CDTF">2025-08-09T04:43:17Z</dcterms:modified>
</cp:coreProperties>
</file>