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74" r:id="rId4"/>
    <p:sldId id="262" r:id="rId5"/>
    <p:sldId id="263" r:id="rId6"/>
    <p:sldId id="264" r:id="rId7"/>
    <p:sldId id="266" r:id="rId8"/>
    <p:sldId id="271" r:id="rId9"/>
    <p:sldId id="27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0" autoAdjust="0"/>
  </p:normalViewPr>
  <p:slideViewPr>
    <p:cSldViewPr snapToGrid="0">
      <p:cViewPr varScale="1">
        <p:scale>
          <a:sx n="82" d="100"/>
          <a:sy n="82"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7CB27-E6BE-4AFF-9236-F2E292BFD4AF}" type="datetimeFigureOut">
              <a:rPr lang="fr-CA" smtClean="0"/>
              <a:t>2020-03-10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C8DC1-7CD4-40D8-9CB5-E337743A6D5E}" type="slidenum">
              <a:rPr lang="fr-CA" smtClean="0"/>
              <a:t>‹#›</a:t>
            </a:fld>
            <a:endParaRPr lang="fr-CA"/>
          </a:p>
        </p:txBody>
      </p:sp>
    </p:spTree>
    <p:extLst>
      <p:ext uri="{BB962C8B-B14F-4D97-AF65-F5344CB8AC3E}">
        <p14:creationId xmlns:p14="http://schemas.microsoft.com/office/powerpoint/2010/main" val="320227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96732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90170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30586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426656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51654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6F018465-06F7-4BA2-8315-DB3973B34741}" type="datetimeFigureOut">
              <a:rPr lang="fr-CA" smtClean="0"/>
              <a:t>2020-03-10</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75603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6F018465-06F7-4BA2-8315-DB3973B34741}" type="datetimeFigureOut">
              <a:rPr lang="fr-CA" smtClean="0"/>
              <a:t>2020-03-10</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6633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6F018465-06F7-4BA2-8315-DB3973B34741}" type="datetimeFigureOut">
              <a:rPr lang="fr-CA" smtClean="0"/>
              <a:t>2020-03-10</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251611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018465-06F7-4BA2-8315-DB3973B34741}" type="datetimeFigureOut">
              <a:rPr lang="fr-CA" smtClean="0"/>
              <a:t>2020-03-10</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241352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F018465-06F7-4BA2-8315-DB3973B34741}" type="datetimeFigureOut">
              <a:rPr lang="fr-CA" smtClean="0"/>
              <a:t>2020-03-10</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89070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F018465-06F7-4BA2-8315-DB3973B34741}" type="datetimeFigureOut">
              <a:rPr lang="fr-CA" smtClean="0"/>
              <a:t>2020-03-10</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316241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18465-06F7-4BA2-8315-DB3973B34741}" type="datetimeFigureOut">
              <a:rPr lang="fr-CA" smtClean="0"/>
              <a:t>2020-03-10</a:t>
            </a:fld>
            <a:endParaRPr lang="fr-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FDF48-61A2-4F77-B93D-E134689F632B}" type="slidenum">
              <a:rPr lang="fr-CA" smtClean="0"/>
              <a:t>‹#›</a:t>
            </a:fld>
            <a:endParaRPr lang="fr-CA"/>
          </a:p>
        </p:txBody>
      </p:sp>
    </p:spTree>
    <p:extLst>
      <p:ext uri="{BB962C8B-B14F-4D97-AF65-F5344CB8AC3E}">
        <p14:creationId xmlns:p14="http://schemas.microsoft.com/office/powerpoint/2010/main" val="351512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t>Creational Patterns</a:t>
            </a:r>
            <a:endParaRPr lang="fr-CA" dirty="0"/>
          </a:p>
        </p:txBody>
      </p:sp>
      <p:sp>
        <p:nvSpPr>
          <p:cNvPr id="3" name="Sous-titre 2"/>
          <p:cNvSpPr>
            <a:spLocks noGrp="1"/>
          </p:cNvSpPr>
          <p:nvPr>
            <p:ph type="subTitle" idx="1"/>
          </p:nvPr>
        </p:nvSpPr>
        <p:spPr/>
        <p:txBody>
          <a:bodyPr/>
          <a:lstStyle/>
          <a:p>
            <a:endParaRPr lang="fr-CA"/>
          </a:p>
        </p:txBody>
      </p:sp>
    </p:spTree>
    <p:extLst>
      <p:ext uri="{BB962C8B-B14F-4D97-AF65-F5344CB8AC3E}">
        <p14:creationId xmlns:p14="http://schemas.microsoft.com/office/powerpoint/2010/main" val="274401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ABAD90-96B6-4049-8D7B-5259352FB7BA}"/>
              </a:ext>
            </a:extLst>
          </p:cNvPr>
          <p:cNvPicPr>
            <a:picLocks noChangeAspect="1"/>
          </p:cNvPicPr>
          <p:nvPr/>
        </p:nvPicPr>
        <p:blipFill>
          <a:blip r:embed="rId2"/>
          <a:stretch>
            <a:fillRect/>
          </a:stretch>
        </p:blipFill>
        <p:spPr>
          <a:xfrm>
            <a:off x="2786062" y="733425"/>
            <a:ext cx="6619875" cy="5391150"/>
          </a:xfrm>
          <a:prstGeom prst="rect">
            <a:avLst/>
          </a:prstGeom>
        </p:spPr>
      </p:pic>
    </p:spTree>
    <p:extLst>
      <p:ext uri="{BB962C8B-B14F-4D97-AF65-F5344CB8AC3E}">
        <p14:creationId xmlns:p14="http://schemas.microsoft.com/office/powerpoint/2010/main" val="402963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74059"/>
            <a:ext cx="9144000" cy="5472953"/>
          </a:xfrm>
        </p:spPr>
        <p:txBody>
          <a:bodyPr>
            <a:normAutofit/>
          </a:bodyPr>
          <a:lstStyle/>
          <a:p>
            <a:pPr algn="l"/>
            <a:r>
              <a:rPr lang="en-US" sz="4400" dirty="0"/>
              <a:t>Abstract Factory is a creational design pattern that lets you produce families of related objects without specifying their concrete classes.</a:t>
            </a:r>
          </a:p>
          <a:p>
            <a:endParaRPr lang="fr-CA" dirty="0"/>
          </a:p>
        </p:txBody>
      </p:sp>
    </p:spTree>
    <p:extLst>
      <p:ext uri="{BB962C8B-B14F-4D97-AF65-F5344CB8AC3E}">
        <p14:creationId xmlns:p14="http://schemas.microsoft.com/office/powerpoint/2010/main" val="44557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74059"/>
            <a:ext cx="9144000" cy="5472953"/>
          </a:xfrm>
        </p:spPr>
        <p:txBody>
          <a:bodyPr>
            <a:normAutofit/>
          </a:bodyPr>
          <a:lstStyle/>
          <a:p>
            <a:r>
              <a:rPr lang="en-US" sz="3600" b="1" dirty="0"/>
              <a:t>Intent</a:t>
            </a:r>
          </a:p>
          <a:p>
            <a:pPr algn="l"/>
            <a:r>
              <a:rPr lang="en-US" sz="3600" dirty="0"/>
              <a:t>Provide an interface for creating families of related or dependent objects without specifying their concrete classes.</a:t>
            </a:r>
          </a:p>
          <a:p>
            <a:pPr algn="l"/>
            <a:r>
              <a:rPr lang="en-US" sz="3600" dirty="0"/>
              <a:t>A hierarchy that encapsulates: many possible "platforms", and the construction of a suite of "products".</a:t>
            </a:r>
          </a:p>
          <a:p>
            <a:pPr algn="l"/>
            <a:r>
              <a:rPr lang="en-US" sz="3600" dirty="0"/>
              <a:t>The "new" operator considered harmful.</a:t>
            </a:r>
          </a:p>
          <a:p>
            <a:endParaRPr lang="en-US" dirty="0"/>
          </a:p>
          <a:p>
            <a:endParaRPr lang="fr-CA" dirty="0"/>
          </a:p>
        </p:txBody>
      </p:sp>
    </p:spTree>
    <p:extLst>
      <p:ext uri="{BB962C8B-B14F-4D97-AF65-F5344CB8AC3E}">
        <p14:creationId xmlns:p14="http://schemas.microsoft.com/office/powerpoint/2010/main" val="201255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74059"/>
            <a:ext cx="9144000" cy="5472953"/>
          </a:xfrm>
        </p:spPr>
        <p:txBody>
          <a:bodyPr>
            <a:normAutofit/>
          </a:bodyPr>
          <a:lstStyle/>
          <a:p>
            <a:r>
              <a:rPr lang="en-US" sz="3200" b="1" dirty="0"/>
              <a:t>Problem</a:t>
            </a:r>
          </a:p>
          <a:p>
            <a:pPr algn="l"/>
            <a:r>
              <a:rPr lang="en-US" sz="3200" dirty="0"/>
              <a:t>If an application is to be portable, it needs to encapsulate platform dependencies. These "platforms" might include: windowing system, operating system, database, etc. Too often, this encapsulation is not engineered in advance, and </a:t>
            </a:r>
            <a:r>
              <a:rPr lang="en-US" sz="3200" dirty="0">
                <a:highlight>
                  <a:srgbClr val="FFFF00"/>
                </a:highlight>
              </a:rPr>
              <a:t>lots of #ifdef case statements </a:t>
            </a:r>
            <a:r>
              <a:rPr lang="en-US" sz="3200" dirty="0"/>
              <a:t>with options for all currently supported platforms begin to procreate like rabbits throughout the code.</a:t>
            </a:r>
          </a:p>
          <a:p>
            <a:endParaRPr lang="fr-CA" dirty="0"/>
          </a:p>
        </p:txBody>
      </p:sp>
    </p:spTree>
    <p:extLst>
      <p:ext uri="{BB962C8B-B14F-4D97-AF65-F5344CB8AC3E}">
        <p14:creationId xmlns:p14="http://schemas.microsoft.com/office/powerpoint/2010/main" val="168185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74059"/>
            <a:ext cx="9144000" cy="5674659"/>
          </a:xfrm>
        </p:spPr>
        <p:txBody>
          <a:bodyPr>
            <a:normAutofit/>
          </a:bodyPr>
          <a:lstStyle/>
          <a:p>
            <a:r>
              <a:rPr lang="en-US" b="1" dirty="0"/>
              <a:t>Discussion</a:t>
            </a:r>
          </a:p>
          <a:p>
            <a:pPr algn="l"/>
            <a:r>
              <a:rPr lang="en-US" dirty="0"/>
              <a:t>Provide a level of indirection that abstracts the creation of families of related or dependent objects without directly specifying their concrete classes. The "factory" object has the responsibility for providing creation services for the entire platform family. Clients never create platform objects directly, they ask the factory to do that for them.</a:t>
            </a:r>
          </a:p>
          <a:p>
            <a:pPr algn="l"/>
            <a:endParaRPr lang="en-US" dirty="0"/>
          </a:p>
          <a:p>
            <a:pPr algn="l"/>
            <a:r>
              <a:rPr lang="en-US" dirty="0"/>
              <a:t>This mechanism makes exchanging product families easy because the specific class of the factory object appears only once in the application - where it is instantiated. The application can replace the entire family of products simply by instantiating a different concrete instance of the abstract factory.</a:t>
            </a:r>
          </a:p>
          <a:p>
            <a:pPr algn="l"/>
            <a:endParaRPr lang="en-US" dirty="0"/>
          </a:p>
          <a:p>
            <a:pPr algn="l"/>
            <a:r>
              <a:rPr lang="en-US" dirty="0">
                <a:highlight>
                  <a:srgbClr val="FFFF00"/>
                </a:highlight>
              </a:rPr>
              <a:t>Because the service provided by the factory object is so extensive and general, it is routinely implemented as a Singleton.</a:t>
            </a:r>
            <a:endParaRPr lang="fr-CA" dirty="0">
              <a:highlight>
                <a:srgbClr val="FFFF00"/>
              </a:highlight>
            </a:endParaRPr>
          </a:p>
        </p:txBody>
      </p:sp>
    </p:spTree>
    <p:extLst>
      <p:ext uri="{BB962C8B-B14F-4D97-AF65-F5344CB8AC3E}">
        <p14:creationId xmlns:p14="http://schemas.microsoft.com/office/powerpoint/2010/main" val="344364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74059"/>
            <a:ext cx="9144000" cy="5472953"/>
          </a:xfrm>
        </p:spPr>
        <p:txBody>
          <a:bodyPr>
            <a:normAutofit/>
          </a:bodyPr>
          <a:lstStyle/>
          <a:p>
            <a:r>
              <a:rPr lang="en-US" sz="4000" b="1" dirty="0"/>
              <a:t>Structure</a:t>
            </a:r>
          </a:p>
          <a:p>
            <a:pPr algn="l"/>
            <a:r>
              <a:rPr lang="en-US" sz="4000" dirty="0"/>
              <a:t>The Abstract Factory defines a Factory Method per product. Each Factory Method encapsulates the " new " operator and the concrete, platform-specific, product classes. Each "platform" is then modeled with a Factory derived class.</a:t>
            </a:r>
            <a:endParaRPr lang="fr-CA" sz="4000" dirty="0"/>
          </a:p>
        </p:txBody>
      </p:sp>
    </p:spTree>
    <p:extLst>
      <p:ext uri="{BB962C8B-B14F-4D97-AF65-F5344CB8AC3E}">
        <p14:creationId xmlns:p14="http://schemas.microsoft.com/office/powerpoint/2010/main" val="140316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74059"/>
            <a:ext cx="9144000" cy="5472953"/>
          </a:xfrm>
        </p:spPr>
        <p:txBody>
          <a:bodyPr>
            <a:normAutofit/>
          </a:bodyPr>
          <a:lstStyle/>
          <a:p>
            <a:endParaRPr lang="fr-CA" dirty="0"/>
          </a:p>
          <a:p>
            <a:endParaRPr lang="fr-CA" dirty="0"/>
          </a:p>
          <a:p>
            <a:endParaRPr lang="fr-CA" dirty="0"/>
          </a:p>
          <a:p>
            <a:endParaRPr lang="fr-CA" dirty="0"/>
          </a:p>
          <a:p>
            <a:endParaRPr lang="fr-CA" dirty="0"/>
          </a:p>
          <a:p>
            <a:endParaRPr lang="fr-CA" dirty="0"/>
          </a:p>
          <a:p>
            <a:r>
              <a:rPr lang="fr-CA" sz="5400" dirty="0"/>
              <a:t>Example: in java</a:t>
            </a:r>
          </a:p>
        </p:txBody>
      </p:sp>
    </p:spTree>
    <p:extLst>
      <p:ext uri="{BB962C8B-B14F-4D97-AF65-F5344CB8AC3E}">
        <p14:creationId xmlns:p14="http://schemas.microsoft.com/office/powerpoint/2010/main" val="230405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6E126C-3D0C-4761-9980-2BD0F9A93009}"/>
              </a:ext>
            </a:extLst>
          </p:cNvPr>
          <p:cNvPicPr>
            <a:picLocks noChangeAspect="1"/>
          </p:cNvPicPr>
          <p:nvPr/>
        </p:nvPicPr>
        <p:blipFill>
          <a:blip r:embed="rId2"/>
          <a:stretch>
            <a:fillRect/>
          </a:stretch>
        </p:blipFill>
        <p:spPr>
          <a:xfrm>
            <a:off x="1124953" y="874059"/>
            <a:ext cx="10591800" cy="5219700"/>
          </a:xfrm>
          <a:prstGeom prst="rect">
            <a:avLst/>
          </a:prstGeom>
        </p:spPr>
      </p:pic>
    </p:spTree>
    <p:extLst>
      <p:ext uri="{BB962C8B-B14F-4D97-AF65-F5344CB8AC3E}">
        <p14:creationId xmlns:p14="http://schemas.microsoft.com/office/powerpoint/2010/main" val="29442580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311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Thème Office</vt:lpstr>
      <vt:lpstr>Creational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Université du Québec à Montréal (UQAM)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Patterns</dc:title>
  <dc:creator>Aghamirkarimi, Dara</dc:creator>
  <cp:lastModifiedBy>Dara Aghamirkarimi</cp:lastModifiedBy>
  <cp:revision>131</cp:revision>
  <dcterms:created xsi:type="dcterms:W3CDTF">2020-02-16T14:55:42Z</dcterms:created>
  <dcterms:modified xsi:type="dcterms:W3CDTF">2020-03-10T11:11:21Z</dcterms:modified>
</cp:coreProperties>
</file>