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Beatriz de Brit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O uso de palavras binárias de 8 bits pelos primeiros 4 canais de DMA visa manter compatibilidade com periféricos mais antigos.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http://www.hardware.com.br/livros/hardware-manual/dma-acesso-direto-memoria.html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hyperlink" Target="http://www.roboliv.re/conteudo/dma-acesso-direto-a-memoria" TargetMode="External"/><Relationship Id="rId5" Type="http://schemas.openxmlformats.org/officeDocument/2006/relationships/hyperlink" Target="http://www.clubedohardware.com.br/dicionario/termo/dma/3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DMA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Alunos - Beatriz de Brito e Franklin Oliveira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pt-BR"/>
              <a:t>Direct Memory Access (DMA) ou Acesso Direto à Memória é uma funcionalidade implementada nos processadores e sistemas computacionais em geral, com o objetivo melhorar o desempenho e aumentar a velocidade do processamento de dados.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pt-BR"/>
              <a:t>Normalmente o único componente que acessa a memória RAM da máquina é o processador.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pt-BR"/>
              <a:t>O recurso DMA permite que outros componentes também acessem a memória RAM diretamente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Um exemplo prático e muito claro da utilidade do DMA é o monitor. A quantidade de dados a ser processados para mostrar uma imagem na tela em tempo real é muito grande. Se apenas o processador do PC trabalhasse para realizar essa tarefa, provavelmente, ao colocarmos um vídeo para rodar, não conseguiríamos fazer mais nada.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DMA (DMAC - DMA Controller).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Trabalha em paralelo com a CPU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Ele é o responsável por controlar todo esse processo de gravação ou leitura de dados com uma interferência mínima da CPU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 DMAC deve ser previamente definido com alguns dados para seu correto funcionamento: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Endereço da fonte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Posição Inicial da Memória</a:t>
            </a:r>
          </a:p>
          <a:p>
            <a:pPr indent="-228600" lvl="1" marL="914400">
              <a:spcBef>
                <a:spcPts val="0"/>
              </a:spcBef>
            </a:pPr>
            <a:r>
              <a:rPr lang="pt-BR"/>
              <a:t>Quantidade de Bytes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Como funciona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“Com esses dados o DMAC envia um pedido de interrupção a CPU, que cede ao DMAC o controle do fluxo de dados do periférico a ser utilizado, por exemplo um leitor de DVD. Então esse tráfego passa a ser controlado diretamente pelo DMAC, que quando termina a tarefa(de gravação ou leitura) envia um novo pedido de interrupção a CPU, para informar que a mesma já pode retomar o controle do fluxo de dados que havia cedido anteriormente. Dessa forma, a CPU economiza em tempo de processamento, tornando as tarefas realizadas por esses processos bem mais rápidas.”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Existem 8 portas de DMA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Dois dispositivos não podem compartilhar o mesmo canal DMA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8 canais DMA: canais de 0 a 3 a transferência de dados feita a 8 bits e nos demais a 16 bits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Justamente por serem muito lentos, os canais de DMA são utilizados apenas por periféricos lentos, como drives de disquete, placas de som e portas paralelas padrão ECP. Periféricos mais rápidos, como discos rígidos, utilizam o Bus Mastering, uma espécie de DMA melhorado.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Distribuição dos canais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325" y="1400625"/>
            <a:ext cx="4730674" cy="33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SOARES, Maicon.  </a:t>
            </a:r>
            <a:r>
              <a:rPr b="1" lang="pt-BR"/>
              <a:t>DMA - Acesso Direto à Memória.</a:t>
            </a:r>
            <a:r>
              <a:rPr lang="pt-BR"/>
              <a:t> Disponível em: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http://www.roboliv.re/conteudo/dma-acesso-direto-a-memoria</a:t>
            </a:r>
            <a:r>
              <a:rPr lang="pt-BR"/>
              <a:t>. Acesso em 27 set 2016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TORRES, Gabriel. </a:t>
            </a:r>
            <a:r>
              <a:rPr b="1" lang="pt-BR"/>
              <a:t>DMA</a:t>
            </a:r>
            <a:r>
              <a:rPr lang="pt-BR"/>
              <a:t>. Disponível em: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http://www.clubedohardware.com.br/dicionario/termo/dma/360</a:t>
            </a:r>
            <a:r>
              <a:rPr lang="pt-BR"/>
              <a:t>. Acesso em 27 set 2016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MORIMOTO, Carlos. </a:t>
            </a:r>
            <a:r>
              <a:rPr b="1" lang="pt-BR"/>
              <a:t>Hardware Manual Completo</a:t>
            </a:r>
            <a:r>
              <a:rPr lang="pt-BR"/>
              <a:t>. 3° ed. 2002.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