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4B76B-7B36-4B89-BD91-20ACBE4DAFBB}" type="datetimeFigureOut">
              <a:rPr lang="es-CO" smtClean="0"/>
              <a:t>19/06/2017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3E20752-72DA-43E1-B3DD-53E34758452A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844824"/>
            <a:ext cx="6480048" cy="2301240"/>
          </a:xfrm>
        </p:spPr>
        <p:txBody>
          <a:bodyPr/>
          <a:lstStyle/>
          <a:p>
            <a:r>
              <a:rPr lang="es-CO" dirty="0" smtClean="0"/>
              <a:t>Mockups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3933056"/>
            <a:ext cx="6480048" cy="1752600"/>
          </a:xfrm>
        </p:spPr>
        <p:txBody>
          <a:bodyPr/>
          <a:lstStyle/>
          <a:p>
            <a:r>
              <a:rPr lang="es-CO" dirty="0" err="1" smtClean="0"/>
              <a:t>Jhon</a:t>
            </a:r>
            <a:r>
              <a:rPr lang="es-CO" dirty="0" smtClean="0"/>
              <a:t> Rodríguez</a:t>
            </a:r>
          </a:p>
          <a:p>
            <a:r>
              <a:rPr lang="es-CO" dirty="0" smtClean="0"/>
              <a:t>William Gil</a:t>
            </a:r>
          </a:p>
          <a:p>
            <a:r>
              <a:rPr lang="es-CO" dirty="0" smtClean="0"/>
              <a:t>Daniel Reyes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128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Apartado visual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661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67600" cy="1143000"/>
          </a:xfrm>
        </p:spPr>
        <p:txBody>
          <a:bodyPr>
            <a:normAutofit/>
          </a:bodyPr>
          <a:lstStyle/>
          <a:p>
            <a:r>
              <a:rPr lang="es-CO" sz="4000" dirty="0" smtClean="0"/>
              <a:t>MOK_01 selección de productos</a:t>
            </a:r>
            <a:endParaRPr lang="es-CO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6" y="1196752"/>
            <a:ext cx="8280920" cy="54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9836" y="344057"/>
            <a:ext cx="7467600" cy="1143000"/>
          </a:xfrm>
        </p:spPr>
        <p:txBody>
          <a:bodyPr>
            <a:normAutofit/>
          </a:bodyPr>
          <a:lstStyle/>
          <a:p>
            <a:r>
              <a:rPr lang="es-CO" sz="4000" smtClean="0"/>
              <a:t>MOK_02 </a:t>
            </a:r>
            <a:r>
              <a:rPr lang="es-CO" sz="4000" dirty="0" smtClean="0"/>
              <a:t>información del producto</a:t>
            </a:r>
            <a:endParaRPr lang="es-CO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4" y="1340768"/>
            <a:ext cx="8087619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8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1770" y="332656"/>
            <a:ext cx="7467600" cy="1143000"/>
          </a:xfrm>
        </p:spPr>
        <p:txBody>
          <a:bodyPr>
            <a:normAutofit/>
          </a:bodyPr>
          <a:lstStyle/>
          <a:p>
            <a:r>
              <a:rPr lang="es-CO" sz="4000" dirty="0" smtClean="0"/>
              <a:t>MOK_03 búsqueda de productos</a:t>
            </a:r>
            <a:endParaRPr lang="es-CO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2" y="1340768"/>
            <a:ext cx="8064896" cy="53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0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67600" cy="1143000"/>
          </a:xfrm>
        </p:spPr>
        <p:txBody>
          <a:bodyPr>
            <a:normAutofit/>
          </a:bodyPr>
          <a:lstStyle/>
          <a:p>
            <a:r>
              <a:rPr lang="es-CO" sz="4800" dirty="0" smtClean="0"/>
              <a:t>MOK_04 Carro de compras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4" y="1228424"/>
            <a:ext cx="8496944" cy="55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1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800" dirty="0" smtClean="0"/>
              <a:t>MOK_05 Formulario solicitud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424936" cy="55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9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s-CO" sz="4400" dirty="0" smtClean="0"/>
              <a:t>MOK_06 Código de verificación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28" y="1196752"/>
            <a:ext cx="8352928" cy="55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2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67600" cy="1143000"/>
          </a:xfrm>
        </p:spPr>
        <p:txBody>
          <a:bodyPr>
            <a:normAutofit/>
          </a:bodyPr>
          <a:lstStyle/>
          <a:p>
            <a:r>
              <a:rPr lang="es-CO" sz="4400" dirty="0" smtClean="0"/>
              <a:t>MOK_07 ayuda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0" y="1196752"/>
            <a:ext cx="8136904" cy="53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9071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85</TotalTime>
  <Words>34</Words>
  <Application>Microsoft Office PowerPoint</Application>
  <PresentationFormat>Presentación en pantalla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Wingdings 2</vt:lpstr>
      <vt:lpstr>Técnico</vt:lpstr>
      <vt:lpstr>Mockups</vt:lpstr>
      <vt:lpstr>Apartado visual</vt:lpstr>
      <vt:lpstr>MOK_01 selección de productos</vt:lpstr>
      <vt:lpstr>MOK_02 información del producto</vt:lpstr>
      <vt:lpstr>MOK_03 búsqueda de productos</vt:lpstr>
      <vt:lpstr>MOK_04 Carro de compras</vt:lpstr>
      <vt:lpstr>MOK_05 Formulario solicitud</vt:lpstr>
      <vt:lpstr>MOK_06 Código de verificación</vt:lpstr>
      <vt:lpstr>MOK_07 ayuda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rodriguez</dc:creator>
  <cp:lastModifiedBy>WILLIAM</cp:lastModifiedBy>
  <cp:revision>11</cp:revision>
  <dcterms:created xsi:type="dcterms:W3CDTF">2017-05-19T00:07:25Z</dcterms:created>
  <dcterms:modified xsi:type="dcterms:W3CDTF">2017-06-20T03:16:22Z</dcterms:modified>
</cp:coreProperties>
</file>