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0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13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30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82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465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7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4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95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7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70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83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6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02AC-EC27-458A-AB7F-27C9FB1EF1C8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EC692D-FC8A-44DE-97F6-9F0023C120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8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0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8576F020-8157-45CE-B1D9-6FA47AFEB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BAF06F-CD5F-4D5A-91AA-64935C83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s-CO" sz="5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Comidas rapidas</a:t>
            </a:r>
            <a:endParaRPr lang="es-CO" sz="5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xmlns="" id="{DF8544AD-5E21-4D0F-9980-A4050C03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CIM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(Control de </a:t>
            </a: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Inventario)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</a:p>
          <a:p>
            <a:pPr>
              <a:lnSpc>
                <a:spcPct val="90000"/>
              </a:lnSpc>
            </a:pP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Jhon Esneyder Aricapa Romero </a:t>
            </a:r>
            <a:endParaRPr lang="es-CO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</a:t>
            </a:r>
          </a:p>
          <a:p>
            <a:pPr>
              <a:lnSpc>
                <a:spcPct val="90000"/>
              </a:lnSpc>
            </a:pP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87046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7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2.5 Supuestos y dependencias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CIM fue desarrollado en lenguaje de programación PHP v7.1 y HTML 5.0 lo que permite que funcione en diferentes tipos de navegadores y S.O sin restricción alguna, es decir, la GUI no se verá afectada.</a:t>
            </a:r>
          </a:p>
        </p:txBody>
      </p:sp>
    </p:spTree>
    <p:extLst>
      <p:ext uri="{BB962C8B-B14F-4D97-AF65-F5344CB8AC3E}">
        <p14:creationId xmlns:p14="http://schemas.microsoft.com/office/powerpoint/2010/main" val="29058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65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Este proyecto tiene como intención presentar una descripción de las necesidades, en cuanto a los requerimientos de la </a:t>
            </a:r>
            <a:r>
              <a:rPr lang="es-CO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 </a:t>
            </a:r>
            <a:r>
              <a:rPr lang="es-CO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 área de tecnología, llevar un inventario claro y detallado de cada equipo para así mismo tener la facilidad de solventar las necesidades de la misma área.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875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65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ALCANCE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244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 diseñada para que el usuario final, es decir, la persona encargada de llevar el inventario, pueda hacerlo de una manera mucho más fácil y ordenada, adicional a ello se podrá consultar de manera más rápida por parte del personal de tecnología, los equipos que están en mantenimiento.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686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 DESCRIPCION GLOBAL</a:t>
            </a:r>
          </a:p>
          <a:p>
            <a:r>
              <a:rPr lang="es-CO" sz="3600" dirty="0"/>
              <a:t>	2.1 Perspectiva del producto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sistema está realizado en un servidor Web, con base de datos de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, por ser esta una base de datos robusta, de gran almacenamiento y de soporte permanente que permitirá almacenar toda la información requerida.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5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68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2.2 Funciones del producto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564FE9CA-F9B1-4192-B061-D13DF25D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77945"/>
              </p:ext>
            </p:extLst>
          </p:nvPr>
        </p:nvGraphicFramePr>
        <p:xfrm>
          <a:off x="1245704" y="2610679"/>
          <a:ext cx="10258910" cy="2782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9455">
                  <a:extLst>
                    <a:ext uri="{9D8B030D-6E8A-4147-A177-3AD203B41FA5}">
                      <a16:colId xmlns:a16="http://schemas.microsoft.com/office/drawing/2014/main" xmlns="" val="991225472"/>
                    </a:ext>
                  </a:extLst>
                </a:gridCol>
                <a:gridCol w="5129455">
                  <a:extLst>
                    <a:ext uri="{9D8B030D-6E8A-4147-A177-3AD203B41FA5}">
                      <a16:colId xmlns:a16="http://schemas.microsoft.com/office/drawing/2014/main" xmlns="" val="2950624866"/>
                    </a:ext>
                  </a:extLst>
                </a:gridCol>
              </a:tblGrid>
              <a:tr h="55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ID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Característica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38801682"/>
                  </a:ext>
                </a:extLst>
              </a:tr>
              <a:tr h="556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Administración de inventario.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71614767"/>
                  </a:ext>
                </a:extLst>
              </a:tr>
              <a:tr h="556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002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Definir programas o aplicaciones según se requieran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37341365"/>
                  </a:ext>
                </a:extLst>
              </a:tr>
              <a:tr h="556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003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Relación de mantenimiento de equipos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0626087"/>
                  </a:ext>
                </a:extLst>
              </a:tr>
              <a:tr h="556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004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Creación de requerimientos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0843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0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7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2.3 Características del usuario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165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ser usada por personas que no tengan conocimientos informáticos ya que la interfaz creada es de fácil manejo y con una visualización agradable a la vista. 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7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2.4 Restricciones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1644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Este aplicativo está diseñado para que la información sea ingresada de manera manual e individual, es decir que no cuenta con el complemento necesario para traer la información de forma automática.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2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7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2.5 Supuestos y dependencias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CIM fue desarrollado en lenguaje de programación PHP v7.1 y HTML 5.0 lo que permite que funcione en diferentes tipos de navegadores y S.O sin restricción alguna, es decir, la GUI no se verá afectada.</a:t>
            </a:r>
          </a:p>
        </p:txBody>
      </p:sp>
    </p:spTree>
    <p:extLst>
      <p:ext uri="{BB962C8B-B14F-4D97-AF65-F5344CB8AC3E}">
        <p14:creationId xmlns:p14="http://schemas.microsoft.com/office/powerpoint/2010/main" val="176216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7C9B875-8E0B-4A09-8DCC-89BFE54EF9CC}"/>
              </a:ext>
            </a:extLst>
          </p:cNvPr>
          <p:cNvSpPr txBox="1"/>
          <p:nvPr/>
        </p:nvSpPr>
        <p:spPr>
          <a:xfrm>
            <a:off x="1842052" y="622852"/>
            <a:ext cx="77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2.5 Supuestos y dependencias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C4BFA7F-526E-41CE-8AC4-C89B9FAE3338}"/>
              </a:ext>
            </a:extLst>
          </p:cNvPr>
          <p:cNvSpPr/>
          <p:nvPr/>
        </p:nvSpPr>
        <p:spPr>
          <a:xfrm>
            <a:off x="4028661" y="2828835"/>
            <a:ext cx="7792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CIM fue desarrollado en lenguaje de programación PHP v7.1 y HTML 5.0 lo que permite que funcione en diferentes tipos de navegadores y S.O sin restricción alguna, es decir, la GUI no se verá afectada.</a:t>
            </a:r>
          </a:p>
        </p:txBody>
      </p:sp>
    </p:spTree>
    <p:extLst>
      <p:ext uri="{BB962C8B-B14F-4D97-AF65-F5344CB8AC3E}">
        <p14:creationId xmlns:p14="http://schemas.microsoft.com/office/powerpoint/2010/main" val="8210780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385</Words>
  <Application>Microsoft Office PowerPoint</Application>
  <PresentationFormat>Personalizado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Espiral</vt:lpstr>
      <vt:lpstr>Inventario Comidas rapidas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CORPORACIÓN DE EDUCACIÓN SUPERIOR ISES</dc:title>
  <dc:creator>Edwin Garzon Orjuela</dc:creator>
  <cp:lastModifiedBy>user</cp:lastModifiedBy>
  <cp:revision>11</cp:revision>
  <dcterms:created xsi:type="dcterms:W3CDTF">2019-02-03T15:21:34Z</dcterms:created>
  <dcterms:modified xsi:type="dcterms:W3CDTF">2019-05-01T00:37:34Z</dcterms:modified>
</cp:coreProperties>
</file>