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59" r:id="rId6"/>
    <p:sldId id="265" r:id="rId7"/>
    <p:sldId id="262" r:id="rId8"/>
    <p:sldId id="269" r:id="rId9"/>
    <p:sldId id="266" r:id="rId10"/>
    <p:sldId id="263" r:id="rId11"/>
    <p:sldId id="264" r:id="rId12"/>
    <p:sldId id="268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>
        <p:scale>
          <a:sx n="70" d="100"/>
          <a:sy n="70" d="100"/>
        </p:scale>
        <p:origin x="-15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985DBE9-CD03-419D-83E4-DBF7E7DD1F0A}" type="datetimeFigureOut">
              <a:rPr lang="es-CO" smtClean="0"/>
              <a:t>20/04/2019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CO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3C3715A-0077-4167-8C2A-DBA0CE076D2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BE9-CD03-419D-83E4-DBF7E7DD1F0A}" type="datetimeFigureOut">
              <a:rPr lang="es-CO" smtClean="0"/>
              <a:t>20/04/2019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715A-0077-4167-8C2A-DBA0CE076D2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BE9-CD03-419D-83E4-DBF7E7DD1F0A}" type="datetimeFigureOut">
              <a:rPr lang="es-CO" smtClean="0"/>
              <a:t>20/04/2019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715A-0077-4167-8C2A-DBA0CE076D2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985DBE9-CD03-419D-83E4-DBF7E7DD1F0A}" type="datetimeFigureOut">
              <a:rPr lang="es-CO" smtClean="0"/>
              <a:t>20/04/2019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715A-0077-4167-8C2A-DBA0CE076D2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985DBE9-CD03-419D-83E4-DBF7E7DD1F0A}" type="datetimeFigureOut">
              <a:rPr lang="es-CO" smtClean="0"/>
              <a:t>20/04/2019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3C3715A-0077-4167-8C2A-DBA0CE076D2A}" type="slidenum">
              <a:rPr lang="es-CO" smtClean="0"/>
              <a:t>‹Nº›</a:t>
            </a:fld>
            <a:endParaRPr lang="es-CO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985DBE9-CD03-419D-83E4-DBF7E7DD1F0A}" type="datetimeFigureOut">
              <a:rPr lang="es-CO" smtClean="0"/>
              <a:t>20/04/2019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3C3715A-0077-4167-8C2A-DBA0CE076D2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985DBE9-CD03-419D-83E4-DBF7E7DD1F0A}" type="datetimeFigureOut">
              <a:rPr lang="es-CO" smtClean="0"/>
              <a:t>20/04/2019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3C3715A-0077-4167-8C2A-DBA0CE076D2A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BE9-CD03-419D-83E4-DBF7E7DD1F0A}" type="datetimeFigureOut">
              <a:rPr lang="es-CO" smtClean="0"/>
              <a:t>20/04/2019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715A-0077-4167-8C2A-DBA0CE076D2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985DBE9-CD03-419D-83E4-DBF7E7DD1F0A}" type="datetimeFigureOut">
              <a:rPr lang="es-CO" smtClean="0"/>
              <a:t>20/04/2019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3C3715A-0077-4167-8C2A-DBA0CE076D2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985DBE9-CD03-419D-83E4-DBF7E7DD1F0A}" type="datetimeFigureOut">
              <a:rPr lang="es-CO" smtClean="0"/>
              <a:t>20/04/2019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3C3715A-0077-4167-8C2A-DBA0CE076D2A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985DBE9-CD03-419D-83E4-DBF7E7DD1F0A}" type="datetimeFigureOut">
              <a:rPr lang="es-CO" smtClean="0"/>
              <a:t>20/04/2019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3C3715A-0077-4167-8C2A-DBA0CE076D2A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985DBE9-CD03-419D-83E4-DBF7E7DD1F0A}" type="datetimeFigureOut">
              <a:rPr lang="es-CO" smtClean="0"/>
              <a:t>20/04/2019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C3715A-0077-4167-8C2A-DBA0CE076D2A}" type="slidenum">
              <a:rPr lang="es-CO" smtClean="0"/>
              <a:t>‹Nº›</a:t>
            </a:fld>
            <a:endParaRPr lang="es-C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5400599"/>
          </a:xfrm>
        </p:spPr>
        <p:txBody>
          <a:bodyPr>
            <a:normAutofit/>
          </a:bodyPr>
          <a:lstStyle/>
          <a:p>
            <a:r>
              <a:rPr lang="es-CO" dirty="0" smtClean="0"/>
              <a:t>  buenas   noches  </a:t>
            </a:r>
            <a:br>
              <a:rPr lang="es-CO" dirty="0" smtClean="0"/>
            </a:br>
            <a:r>
              <a:rPr lang="es-CO" dirty="0" smtClean="0"/>
              <a:t>mi   nombre  es </a:t>
            </a:r>
            <a:br>
              <a:rPr lang="es-CO" dirty="0" smtClean="0"/>
            </a:br>
            <a:r>
              <a:rPr lang="es-CO" dirty="0" err="1" smtClean="0"/>
              <a:t>sebastian</a:t>
            </a:r>
            <a:r>
              <a:rPr lang="es-CO" dirty="0" smtClean="0"/>
              <a:t>  </a:t>
            </a:r>
            <a:r>
              <a:rPr lang="es-CO" dirty="0" err="1" smtClean="0"/>
              <a:t>Davila</a:t>
            </a:r>
            <a:r>
              <a:rPr lang="es-CO" dirty="0" smtClean="0"/>
              <a:t>  </a:t>
            </a:r>
            <a:r>
              <a:rPr lang="es-CO" dirty="0"/>
              <a:t>B</a:t>
            </a:r>
            <a:r>
              <a:rPr lang="es-CO" dirty="0" smtClean="0"/>
              <a:t>otia </a:t>
            </a:r>
            <a:br>
              <a:rPr lang="es-CO" dirty="0" smtClean="0"/>
            </a:br>
            <a:r>
              <a:rPr lang="es-CO" dirty="0" smtClean="0"/>
              <a:t>yo soy un estudiante  de  sistemas  e  imformatica de  6  semestre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25141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idx="1"/>
          </p:nvPr>
        </p:nvSpPr>
        <p:spPr>
          <a:xfrm>
            <a:off x="468313" y="115888"/>
            <a:ext cx="8229600" cy="6372225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s-MX" dirty="0" smtClean="0"/>
              <a:t>                  </a:t>
            </a:r>
            <a:r>
              <a:rPr lang="es-MX" dirty="0" smtClean="0">
                <a:solidFill>
                  <a:srgbClr val="FF0000"/>
                </a:solidFill>
              </a:rPr>
              <a:t>REQUERIMIENTOS</a:t>
            </a:r>
          </a:p>
          <a:p>
            <a:pPr marL="64008" indent="0">
              <a:buNone/>
            </a:pPr>
            <a:endParaRPr lang="es-MX" dirty="0">
              <a:solidFill>
                <a:srgbClr val="FF0000"/>
              </a:solidFill>
            </a:endParaRPr>
          </a:p>
          <a:p>
            <a:r>
              <a:rPr lang="es-MX" dirty="0" smtClean="0"/>
              <a:t>Registrar los  datos  de  los  pedidos</a:t>
            </a:r>
            <a:endParaRPr lang="es-MX" dirty="0"/>
          </a:p>
          <a:p>
            <a:r>
              <a:rPr lang="es-MX" dirty="0" smtClean="0"/>
              <a:t>Registrar los  datos de  los  empleados </a:t>
            </a:r>
            <a:endParaRPr lang="es-MX" dirty="0"/>
          </a:p>
          <a:p>
            <a:r>
              <a:rPr lang="es-MX" dirty="0" smtClean="0"/>
              <a:t>Requerir los datos  de los productos existente </a:t>
            </a:r>
            <a:endParaRPr lang="es-MX" dirty="0"/>
          </a:p>
          <a:p>
            <a:r>
              <a:rPr lang="es-MX" dirty="0" smtClean="0"/>
              <a:t>Registrar ventas  diaria </a:t>
            </a:r>
            <a:endParaRPr lang="es-MX" dirty="0"/>
          </a:p>
          <a:p>
            <a:r>
              <a:rPr lang="es-MX" dirty="0" smtClean="0"/>
              <a:t>Imprimir  recibos  de  ventas  diarias </a:t>
            </a:r>
            <a:endParaRPr lang="es-MX" dirty="0"/>
          </a:p>
          <a:p>
            <a:r>
              <a:rPr lang="es-MX" dirty="0" smtClean="0"/>
              <a:t>Registrar los tatos  de  los  clientes </a:t>
            </a:r>
          </a:p>
          <a:p>
            <a:r>
              <a:rPr lang="es-MX" dirty="0" smtClean="0"/>
              <a:t>Realizar inventario</a:t>
            </a:r>
          </a:p>
          <a:p>
            <a:r>
              <a:rPr lang="es-MX" dirty="0" smtClean="0"/>
              <a:t>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89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2152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es-MX" dirty="0" smtClean="0">
                <a:solidFill>
                  <a:srgbClr val="FF0000"/>
                </a:solidFill>
              </a:rPr>
              <a:t>asta</a:t>
            </a:r>
            <a:r>
              <a:rPr lang="es-MX" dirty="0">
                <a:solidFill>
                  <a:srgbClr val="FF0000"/>
                </a:solidFill>
              </a:rPr>
              <a:t>  donde  pienso   llegar en el    año 2020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yo  pienso  llegar asta  el  final con este  proyecto por que  para   mi </a:t>
            </a:r>
            <a:br>
              <a:rPr lang="es-MX" dirty="0"/>
            </a:br>
            <a:r>
              <a:rPr lang="es-MX" dirty="0"/>
              <a:t>el  proyecto es  muy  interesante  y   se  que  soy capas   de  hacer   funcionar  un   aplicativo  a si   teniendo  la  ayuda  y  los  recursos suficiente   se  que  lo  lograría  haciéndome feliz  tanto  </a:t>
            </a:r>
            <a:r>
              <a:rPr lang="es-MX" dirty="0" smtClean="0"/>
              <a:t>a mi</a:t>
            </a:r>
            <a:r>
              <a:rPr lang="es-MX" dirty="0"/>
              <a:t>  y  a  muchas  personas   tanto  por  un  futuro  mas  organizado y  mas   fácil de  entender  todo  por  un mejor   futuro </a:t>
            </a:r>
            <a:br>
              <a:rPr lang="es-MX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712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QUE  REQUIERE  LA PIZZERIA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5760640"/>
          </a:xfrm>
        </p:spPr>
        <p:txBody>
          <a:bodyPr>
            <a:normAutofit fontScale="55000" lnSpcReduction="20000"/>
          </a:bodyPr>
          <a:lstStyle/>
          <a:p>
            <a:pPr marL="64008" indent="0">
              <a:buNone/>
            </a:pPr>
            <a:r>
              <a:rPr lang="es-CO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s-CO" dirty="0" smtClean="0">
                <a:solidFill>
                  <a:srgbClr val="FF0000"/>
                </a:solidFill>
                <a:latin typeface="Arial Black" pitchFamily="34" charset="0"/>
              </a:rPr>
              <a:t>1 </a:t>
            </a:r>
            <a:r>
              <a:rPr lang="es-CO" dirty="0" smtClean="0">
                <a:latin typeface="Arial Black" pitchFamily="34" charset="0"/>
              </a:rPr>
              <a:t>UN  HORNO </a:t>
            </a:r>
          </a:p>
          <a:p>
            <a:pPr marL="64008" indent="0">
              <a:buNone/>
            </a:pPr>
            <a:r>
              <a:rPr lang="es-CO" dirty="0" smtClean="0">
                <a:solidFill>
                  <a:srgbClr val="FF0000"/>
                </a:solidFill>
                <a:latin typeface="Arial Black" pitchFamily="34" charset="0"/>
              </a:rPr>
              <a:t> 1 </a:t>
            </a:r>
            <a:r>
              <a:rPr lang="es-CO" dirty="0" smtClean="0">
                <a:latin typeface="Arial Black" pitchFamily="34" charset="0"/>
              </a:rPr>
              <a:t>MICRO HONDAS  </a:t>
            </a:r>
          </a:p>
          <a:p>
            <a:pPr marL="64008" indent="0">
              <a:buNone/>
            </a:pPr>
            <a:r>
              <a:rPr lang="es-CO" dirty="0" smtClean="0">
                <a:latin typeface="Arial Black" pitchFamily="34" charset="0"/>
              </a:rPr>
              <a:t> </a:t>
            </a:r>
            <a:r>
              <a:rPr lang="es-CO" dirty="0" smtClean="0">
                <a:solidFill>
                  <a:srgbClr val="FF0000"/>
                </a:solidFill>
                <a:latin typeface="Arial Black" pitchFamily="34" charset="0"/>
              </a:rPr>
              <a:t>2</a:t>
            </a:r>
            <a:r>
              <a:rPr lang="es-CO" dirty="0" smtClean="0">
                <a:latin typeface="Arial Black" pitchFamily="34" charset="0"/>
              </a:rPr>
              <a:t> VITRINAS </a:t>
            </a:r>
          </a:p>
          <a:p>
            <a:pPr marL="64008" indent="0">
              <a:buNone/>
            </a:pPr>
            <a:r>
              <a:rPr lang="es-CO" dirty="0" smtClean="0">
                <a:solidFill>
                  <a:srgbClr val="FF0000"/>
                </a:solidFill>
                <a:latin typeface="Arial Black" pitchFamily="34" charset="0"/>
              </a:rPr>
              <a:t> 2  </a:t>
            </a:r>
            <a:r>
              <a:rPr lang="es-CO" dirty="0" smtClean="0">
                <a:latin typeface="Arial Black" pitchFamily="34" charset="0"/>
              </a:rPr>
              <a:t>BAJILLAS  DE   LOSA </a:t>
            </a:r>
          </a:p>
          <a:p>
            <a:pPr marL="64008" indent="0">
              <a:buNone/>
            </a:pPr>
            <a:r>
              <a:rPr lang="es-CO" dirty="0" smtClean="0">
                <a:latin typeface="Arial Black" pitchFamily="34" charset="0"/>
              </a:rPr>
              <a:t> </a:t>
            </a:r>
            <a:r>
              <a:rPr lang="es-CO" dirty="0" smtClean="0">
                <a:solidFill>
                  <a:srgbClr val="FF0000"/>
                </a:solidFill>
                <a:latin typeface="Arial Black" pitchFamily="34" charset="0"/>
              </a:rPr>
              <a:t>7</a:t>
            </a:r>
            <a:r>
              <a:rPr lang="es-CO" dirty="0" smtClean="0">
                <a:latin typeface="Arial Black" pitchFamily="34" charset="0"/>
              </a:rPr>
              <a:t> MESAS  DE    CUATRO  PUESTOS  </a:t>
            </a:r>
          </a:p>
          <a:p>
            <a:pPr marL="64008" indent="0">
              <a:buNone/>
            </a:pPr>
            <a:r>
              <a:rPr lang="es-CO" dirty="0" smtClean="0">
                <a:solidFill>
                  <a:srgbClr val="FF0000"/>
                </a:solidFill>
                <a:latin typeface="Arial Black" pitchFamily="34" charset="0"/>
              </a:rPr>
              <a:t> 3 </a:t>
            </a:r>
            <a:r>
              <a:rPr lang="es-CO" dirty="0" smtClean="0">
                <a:latin typeface="Arial Black" pitchFamily="34" charset="0"/>
              </a:rPr>
              <a:t>MESAS  DE  DOS  PUESTOS </a:t>
            </a:r>
          </a:p>
          <a:p>
            <a:pPr marL="64008" indent="0">
              <a:buNone/>
            </a:pPr>
            <a:r>
              <a:rPr lang="es-CO" dirty="0" smtClean="0">
                <a:latin typeface="Arial Black" pitchFamily="34" charset="0"/>
              </a:rPr>
              <a:t> </a:t>
            </a:r>
            <a:r>
              <a:rPr lang="es-CO" dirty="0" smtClean="0">
                <a:solidFill>
                  <a:srgbClr val="FF0000"/>
                </a:solidFill>
                <a:latin typeface="Arial Black" pitchFamily="34" charset="0"/>
              </a:rPr>
              <a:t>2</a:t>
            </a:r>
            <a:r>
              <a:rPr lang="es-CO" dirty="0" smtClean="0">
                <a:latin typeface="Arial Black" pitchFamily="34" charset="0"/>
              </a:rPr>
              <a:t> CANECAS  DE BASURA </a:t>
            </a:r>
          </a:p>
          <a:p>
            <a:pPr marL="64008" indent="0">
              <a:buNone/>
            </a:pPr>
            <a:r>
              <a:rPr lang="es-CO" dirty="0" smtClean="0">
                <a:solidFill>
                  <a:srgbClr val="FF0000"/>
                </a:solidFill>
                <a:latin typeface="Arial Black" pitchFamily="34" charset="0"/>
              </a:rPr>
              <a:t>3</a:t>
            </a:r>
            <a:r>
              <a:rPr lang="es-CO" dirty="0" smtClean="0">
                <a:latin typeface="Arial Black" pitchFamily="34" charset="0"/>
              </a:rPr>
              <a:t> </a:t>
            </a:r>
            <a:r>
              <a:rPr lang="es-CO" dirty="0">
                <a:latin typeface="Arial Black" pitchFamily="34" charset="0"/>
              </a:rPr>
              <a:t>Cortadora de pizzas</a:t>
            </a:r>
          </a:p>
          <a:p>
            <a:pPr marL="64008" indent="0">
              <a:buNone/>
            </a:pPr>
            <a:r>
              <a:rPr lang="es-CO" b="1" dirty="0" smtClean="0">
                <a:solidFill>
                  <a:srgbClr val="FF0000"/>
                </a:solidFill>
                <a:latin typeface="Arial Black" pitchFamily="34" charset="0"/>
              </a:rPr>
              <a:t>4</a:t>
            </a:r>
            <a:r>
              <a:rPr lang="es-CO" b="1" dirty="0" smtClean="0">
                <a:latin typeface="Arial Black" pitchFamily="34" charset="0"/>
              </a:rPr>
              <a:t> Aderezos</a:t>
            </a:r>
            <a:endParaRPr lang="es-CO" dirty="0">
              <a:latin typeface="Arial Black" pitchFamily="34" charset="0"/>
            </a:endParaRPr>
          </a:p>
          <a:p>
            <a:pPr marL="64008" indent="0">
              <a:buNone/>
            </a:pPr>
            <a:r>
              <a:rPr lang="es-CO" b="1" dirty="0" smtClean="0">
                <a:solidFill>
                  <a:srgbClr val="FF0000"/>
                </a:solidFill>
                <a:latin typeface="Arial Black" pitchFamily="34" charset="0"/>
              </a:rPr>
              <a:t>3</a:t>
            </a:r>
            <a:r>
              <a:rPr lang="es-CO" b="1" dirty="0" smtClean="0">
                <a:latin typeface="Arial Black" pitchFamily="34" charset="0"/>
              </a:rPr>
              <a:t> Prensa </a:t>
            </a:r>
            <a:r>
              <a:rPr lang="es-CO" b="1" dirty="0">
                <a:latin typeface="Arial Black" pitchFamily="34" charset="0"/>
              </a:rPr>
              <a:t>Formadora de </a:t>
            </a:r>
            <a:r>
              <a:rPr lang="es-CO" b="1" dirty="0" smtClean="0">
                <a:latin typeface="Arial Black" pitchFamily="34" charset="0"/>
              </a:rPr>
              <a:t>Pizza</a:t>
            </a:r>
          </a:p>
          <a:p>
            <a:pPr marL="64008" indent="0">
              <a:buNone/>
            </a:pPr>
            <a:r>
              <a:rPr lang="es-CO" b="1" dirty="0" smtClean="0">
                <a:solidFill>
                  <a:srgbClr val="FF0000"/>
                </a:solidFill>
                <a:latin typeface="Arial Black" pitchFamily="34" charset="0"/>
              </a:rPr>
              <a:t>2</a:t>
            </a:r>
            <a:r>
              <a:rPr lang="es-CO" b="1" dirty="0" smtClean="0">
                <a:latin typeface="Arial Black" pitchFamily="34" charset="0"/>
              </a:rPr>
              <a:t> Formadora </a:t>
            </a:r>
            <a:r>
              <a:rPr lang="es-CO" b="1" dirty="0">
                <a:latin typeface="Arial Black" pitchFamily="34" charset="0"/>
              </a:rPr>
              <a:t>de </a:t>
            </a:r>
            <a:r>
              <a:rPr lang="es-CO" b="1" dirty="0" smtClean="0">
                <a:latin typeface="Arial Black" pitchFamily="34" charset="0"/>
              </a:rPr>
              <a:t>masa</a:t>
            </a:r>
          </a:p>
          <a:p>
            <a:pPr marL="64008" indent="0">
              <a:buNone/>
            </a:pPr>
            <a:r>
              <a:rPr lang="es-CO" b="1" dirty="0" smtClean="0">
                <a:solidFill>
                  <a:srgbClr val="FF0000"/>
                </a:solidFill>
                <a:latin typeface="Arial Black" pitchFamily="34" charset="0"/>
              </a:rPr>
              <a:t>1 </a:t>
            </a:r>
            <a:r>
              <a:rPr lang="es-CO" b="1" dirty="0" smtClean="0">
                <a:latin typeface="Arial Black" pitchFamily="34" charset="0"/>
              </a:rPr>
              <a:t>REGISTRADORA</a:t>
            </a:r>
          </a:p>
          <a:p>
            <a:pPr marL="64008" indent="0">
              <a:buNone/>
            </a:pPr>
            <a:r>
              <a:rPr lang="es-CO" b="1" dirty="0" smtClean="0">
                <a:solidFill>
                  <a:srgbClr val="FF0000"/>
                </a:solidFill>
                <a:latin typeface="Arial Black" pitchFamily="34" charset="0"/>
              </a:rPr>
              <a:t>2</a:t>
            </a:r>
            <a:r>
              <a:rPr lang="es-CO" b="1" dirty="0" smtClean="0">
                <a:latin typeface="Arial Black" pitchFamily="34" charset="0"/>
              </a:rPr>
              <a:t> TABLES </a:t>
            </a:r>
          </a:p>
          <a:p>
            <a:pPr marL="64008" indent="0">
              <a:buNone/>
            </a:pPr>
            <a:r>
              <a:rPr lang="es-CO" b="1" dirty="0" smtClean="0">
                <a:solidFill>
                  <a:srgbClr val="FF0000"/>
                </a:solidFill>
                <a:latin typeface="Arial Black" pitchFamily="34" charset="0"/>
              </a:rPr>
              <a:t>1</a:t>
            </a:r>
            <a:r>
              <a:rPr lang="es-CO" b="1" dirty="0" smtClean="0">
                <a:latin typeface="Arial Black" pitchFamily="34" charset="0"/>
              </a:rPr>
              <a:t> MODEN  WIFI</a:t>
            </a:r>
            <a:endParaRPr lang="es-CO" dirty="0">
              <a:latin typeface="Arial Black" pitchFamily="34" charset="0"/>
            </a:endParaRPr>
          </a:p>
          <a:p>
            <a:pPr marL="64008" indent="0">
              <a:buNone/>
            </a:pPr>
            <a:r>
              <a:rPr lang="es-CO" dirty="0" smtClean="0">
                <a:latin typeface="Arial Black" pitchFamily="34" charset="0"/>
              </a:rPr>
              <a:t>DOTACION  TRABAJADORES</a:t>
            </a:r>
            <a:endParaRPr lang="es-CO" dirty="0">
              <a:latin typeface="Arial Black" pitchFamily="34" charset="0"/>
            </a:endParaRPr>
          </a:p>
          <a:p>
            <a:pPr marL="64008" indent="0">
              <a:buNone/>
            </a:pPr>
            <a:r>
              <a:rPr lang="es-CO" dirty="0" smtClean="0">
                <a:latin typeface="Arial Black" pitchFamily="34" charset="0"/>
              </a:rPr>
              <a:t>LUGAR  BIEN  HUBICADO </a:t>
            </a:r>
          </a:p>
          <a:p>
            <a:pPr marL="64008" indent="0">
              <a:buNone/>
            </a:pPr>
            <a:r>
              <a:rPr lang="es-CO" dirty="0" smtClean="0">
                <a:solidFill>
                  <a:srgbClr val="FF0000"/>
                </a:solidFill>
                <a:latin typeface="Arial Black" pitchFamily="34" charset="0"/>
              </a:rPr>
              <a:t>4</a:t>
            </a:r>
            <a:r>
              <a:rPr lang="es-CO" dirty="0" smtClean="0">
                <a:latin typeface="Arial Black" pitchFamily="34" charset="0"/>
              </a:rPr>
              <a:t> TRABAJADORES </a:t>
            </a:r>
          </a:p>
          <a:p>
            <a:pPr marL="64008" indent="0">
              <a:buNone/>
            </a:pPr>
            <a:r>
              <a:rPr lang="es-CO" dirty="0" smtClean="0">
                <a:solidFill>
                  <a:srgbClr val="FF0000"/>
                </a:solidFill>
                <a:latin typeface="Arial Black" pitchFamily="34" charset="0"/>
              </a:rPr>
              <a:t>40</a:t>
            </a:r>
            <a:r>
              <a:rPr lang="es-CO" dirty="0" smtClean="0">
                <a:latin typeface="Arial Black" pitchFamily="34" charset="0"/>
              </a:rPr>
              <a:t> PUBLICIDA </a:t>
            </a:r>
          </a:p>
          <a:p>
            <a:pPr marL="64008" indent="0">
              <a:buNone/>
            </a:pPr>
            <a:r>
              <a:rPr lang="es-CO" dirty="0" smtClean="0">
                <a:solidFill>
                  <a:srgbClr val="FF0000"/>
                </a:solidFill>
                <a:latin typeface="Arial Black" pitchFamily="34" charset="0"/>
              </a:rPr>
              <a:t>1</a:t>
            </a:r>
            <a:r>
              <a:rPr lang="es-CO" dirty="0" smtClean="0">
                <a:latin typeface="Arial Black" pitchFamily="34" charset="0"/>
              </a:rPr>
              <a:t> NEVERA </a:t>
            </a:r>
          </a:p>
          <a:p>
            <a:pPr marL="64008" indent="0">
              <a:buNone/>
            </a:pPr>
            <a:r>
              <a:rPr lang="es-CO" dirty="0" smtClean="0">
                <a:latin typeface="Arial Black" pitchFamily="34" charset="0"/>
              </a:rPr>
              <a:t>VEVIAS  GEOSAS </a:t>
            </a:r>
          </a:p>
          <a:p>
            <a:pPr marL="64008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9116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r>
              <a:rPr lang="es-MX" dirty="0"/>
              <a:t> en  estos  momentos   vengo  a  presentar  una   idea     para  un  proyecto  final  de  la  asignatura ingeniería  </a:t>
            </a:r>
            <a:r>
              <a:rPr lang="es-MX" dirty="0" smtClean="0"/>
              <a:t>de software  </a:t>
            </a:r>
            <a:r>
              <a:rPr lang="es-MX" dirty="0"/>
              <a:t>en  donde   el  proyecto  se  trata  de  ayudar  a  un  usuario  o a  el   vendedor  de  (x)  producto  creando  una  aplicativo  muy  cómodo  y  fácil de  manejar    ya sea   para  el  proveedor  o  el  usuario    en donde  hay  que tener  en cuenta   todas  las  condiciones   que  desee la persona  encargada  de comprar el aplicativo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89232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5750099"/>
          </a:xfrm>
        </p:spPr>
        <p:txBody>
          <a:bodyPr>
            <a:normAutofit/>
          </a:bodyPr>
          <a:lstStyle/>
          <a:p>
            <a:r>
              <a:rPr lang="es-MX" dirty="0"/>
              <a:t> bueno   teniendo  en cuenta pues  </a:t>
            </a:r>
            <a:r>
              <a:rPr lang="es-MX" dirty="0" smtClean="0"/>
              <a:t>a mi  </a:t>
            </a:r>
            <a:r>
              <a:rPr lang="es-MX" dirty="0"/>
              <a:t>no  me  vinieron a  ofrecer   una  propuesta  de  fabricara  un  aplicativo  entonces  me  toco   por  mi  cuenta   buscar  métodos  y   hablar  con  la  gente  para  poder  generar  un  aplicativo  para  mejorar  su idea  de  negocio  y  sea  mucho  mas  rentable   sus  productos 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97855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20950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s-MX" dirty="0"/>
              <a:t>Mi   idea  de   un aplicativo  se   trata  sobre  </a:t>
            </a:r>
            <a:r>
              <a:rPr lang="es-MX" dirty="0" smtClean="0"/>
              <a:t>una  pizzería en  </a:t>
            </a:r>
            <a:r>
              <a:rPr lang="es-MX" dirty="0"/>
              <a:t>donde   se  pueda  mejorar   mas </a:t>
            </a:r>
            <a:r>
              <a:rPr lang="es-MX" dirty="0" smtClean="0"/>
              <a:t> afondo  una  idea  de  negocio   en donde   se  pueda  crear  un sistema  informático  en donde  se   registre   la  información  operacional   y gestionar  los  datos    en donde   se  puedan  controlar   administrar    los  datos  registrados  dentro  de  las  bases  de   datos  como    pedidos  y    empleado  que   </a:t>
            </a:r>
            <a:r>
              <a:rPr lang="es-MX" dirty="0" err="1" smtClean="0"/>
              <a:t>atendio</a:t>
            </a:r>
            <a:r>
              <a:rPr lang="es-MX" dirty="0" smtClean="0"/>
              <a:t>  a  el  cliente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52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635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48778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4160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es-MX" dirty="0">
                <a:solidFill>
                  <a:srgbClr val="FF0000"/>
                </a:solidFill>
              </a:rPr>
              <a:t>analices  de   requerimientos </a:t>
            </a:r>
          </a:p>
          <a:p>
            <a:pPr marL="64008" indent="0">
              <a:buNone/>
            </a:pPr>
            <a:r>
              <a:rPr lang="es-MX" dirty="0"/>
              <a:t>presupuesto  del  cliente para  elaborara  el  producto  </a:t>
            </a:r>
            <a:endParaRPr lang="es-MX" dirty="0" smtClean="0"/>
          </a:p>
          <a:p>
            <a:pPr marL="64008" indent="0">
              <a:buNone/>
            </a:pPr>
            <a:r>
              <a:rPr lang="es-MX" dirty="0" smtClean="0">
                <a:solidFill>
                  <a:srgbClr val="FF0000"/>
                </a:solidFill>
              </a:rPr>
              <a:t>requerimientos</a:t>
            </a:r>
            <a:r>
              <a:rPr lang="es-MX" dirty="0" smtClean="0"/>
              <a:t> </a:t>
            </a:r>
            <a:endParaRPr lang="es-MX" dirty="0"/>
          </a:p>
          <a:p>
            <a:pPr marL="64008" indent="0">
              <a:buNone/>
            </a:pPr>
            <a:r>
              <a:rPr lang="es-MX" dirty="0"/>
              <a:t>un  manejo  muy   fácil para  los usuarios   </a:t>
            </a:r>
            <a:r>
              <a:rPr lang="es-MX" dirty="0" smtClean="0"/>
              <a:t> </a:t>
            </a:r>
            <a:r>
              <a:rPr lang="es-MX" dirty="0"/>
              <a:t>fácil   de  manejar para   llevar  un control </a:t>
            </a:r>
          </a:p>
          <a:p>
            <a:pPr marL="64008" indent="0">
              <a:buNone/>
            </a:pPr>
            <a:r>
              <a:rPr lang="es-MX" dirty="0"/>
              <a:t>que  maneje  su   entrada  </a:t>
            </a:r>
            <a:r>
              <a:rPr lang="es-MX" dirty="0" smtClean="0"/>
              <a:t>  de  dinero y  </a:t>
            </a:r>
            <a:r>
              <a:rPr lang="es-MX" dirty="0"/>
              <a:t>salida  y  </a:t>
            </a:r>
            <a:r>
              <a:rPr lang="es-MX" dirty="0" smtClean="0"/>
              <a:t> de productos  en  venta   </a:t>
            </a:r>
          </a:p>
          <a:p>
            <a:pPr marL="64008" indent="0">
              <a:buNone/>
            </a:pPr>
            <a:r>
              <a:rPr lang="es-MX" dirty="0" smtClean="0"/>
              <a:t>que maneje un  inventario  y  que  imprima  recibo  de  productos  vendidos   sacando   costos  de  elementos  utilizados  y   ganancias  de  el  producto </a:t>
            </a:r>
            <a:endParaRPr lang="es-MX" dirty="0"/>
          </a:p>
          <a:p>
            <a:pPr marL="64008" indent="0">
              <a:buNone/>
            </a:pP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4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4160"/>
          </a:xfrm>
        </p:spPr>
        <p:txBody>
          <a:bodyPr>
            <a:normAutofit fontScale="85000" lnSpcReduction="20000"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Capacidad de aprendizaje</a:t>
            </a:r>
            <a:endParaRPr lang="es-CO" dirty="0">
              <a:solidFill>
                <a:srgbClr val="FF0000"/>
              </a:solidFill>
            </a:endParaRPr>
          </a:p>
          <a:p>
            <a:r>
              <a:rPr lang="es-CO" dirty="0"/>
              <a:t>Capacidad del producto que permite al usuario aprender su aplicación.</a:t>
            </a:r>
          </a:p>
          <a:p>
            <a:r>
              <a:rPr lang="es-CO" b="1" dirty="0">
                <a:solidFill>
                  <a:srgbClr val="FF0000"/>
                </a:solidFill>
              </a:rPr>
              <a:t>Capacidad para ser usado</a:t>
            </a:r>
            <a:endParaRPr lang="es-CO" dirty="0">
              <a:solidFill>
                <a:srgbClr val="FF0000"/>
              </a:solidFill>
            </a:endParaRPr>
          </a:p>
          <a:p>
            <a:r>
              <a:rPr lang="es-CO" dirty="0"/>
              <a:t>Capacidad del producto que permite al usuario operarlo y controlarlo con facilidad.</a:t>
            </a:r>
          </a:p>
          <a:p>
            <a:r>
              <a:rPr lang="es-CO" b="1" dirty="0">
                <a:solidFill>
                  <a:srgbClr val="FF0000"/>
                </a:solidFill>
              </a:rPr>
              <a:t>Protección contra errores de usuario</a:t>
            </a:r>
            <a:endParaRPr lang="es-CO" dirty="0">
              <a:solidFill>
                <a:srgbClr val="FF0000"/>
              </a:solidFill>
            </a:endParaRPr>
          </a:p>
          <a:p>
            <a:r>
              <a:rPr lang="es-CO" dirty="0"/>
              <a:t>Capacidad del sistema para proteger a los usuarios de hacer errores.</a:t>
            </a:r>
          </a:p>
          <a:p>
            <a:r>
              <a:rPr lang="es-CO" b="1" dirty="0">
                <a:solidFill>
                  <a:srgbClr val="FF0000"/>
                </a:solidFill>
              </a:rPr>
              <a:t>Estética de la interfaz de usuario</a:t>
            </a:r>
            <a:endParaRPr lang="es-CO" dirty="0">
              <a:solidFill>
                <a:srgbClr val="FF0000"/>
              </a:solidFill>
            </a:endParaRPr>
          </a:p>
          <a:p>
            <a:r>
              <a:rPr lang="es-CO" dirty="0"/>
              <a:t> Capacidad de la interfaz de usuario  de agradar y satisfacer la interacción con el usuario</a:t>
            </a:r>
            <a:r>
              <a:rPr lang="es-CO" dirty="0" smtClean="0"/>
              <a:t>.</a:t>
            </a:r>
            <a:endParaRPr lang="es-CO" dirty="0"/>
          </a:p>
          <a:p>
            <a:r>
              <a:rPr lang="es-CO" b="1" dirty="0">
                <a:solidFill>
                  <a:srgbClr val="FF0000"/>
                </a:solidFill>
              </a:rPr>
              <a:t>Accesibilidad</a:t>
            </a:r>
            <a:endParaRPr lang="es-CO" dirty="0">
              <a:solidFill>
                <a:srgbClr val="FF0000"/>
              </a:solidFill>
            </a:endParaRPr>
          </a:p>
          <a:p>
            <a:r>
              <a:rPr lang="es-CO" dirty="0"/>
              <a:t> Capacidad del producto que permite que sea utilizado por usuarios con determinadas características y discapacidades.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5924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" y="0"/>
            <a:ext cx="9136329" cy="6858000"/>
          </a:xfrm>
        </p:spPr>
      </p:pic>
    </p:spTree>
    <p:extLst>
      <p:ext uri="{BB962C8B-B14F-4D97-AF65-F5344CB8AC3E}">
        <p14:creationId xmlns:p14="http://schemas.microsoft.com/office/powerpoint/2010/main" val="1666770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216</TotalTime>
  <Words>417</Words>
  <Application>Microsoft Office PowerPoint</Application>
  <PresentationFormat>Presentación en pantalla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Brío</vt:lpstr>
      <vt:lpstr>  buenas   noches   mi   nombre  es  sebastian  Davila  Botia  yo soy un estudiante  de  sistemas  e  imformatica de  6  semestre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QUE  REQUIERE  LA PIZZERIA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buenas   noches  mi   nombre  es sebastian  Daila  Botia  soy   un estudiante  de  sistemas  e  imformatica de  5  semestre</dc:title>
  <dc:creator>user</dc:creator>
  <cp:lastModifiedBy>Usuario de Windows</cp:lastModifiedBy>
  <cp:revision>28</cp:revision>
  <dcterms:created xsi:type="dcterms:W3CDTF">2018-08-23T23:20:34Z</dcterms:created>
  <dcterms:modified xsi:type="dcterms:W3CDTF">2019-04-21T01:31:06Z</dcterms:modified>
</cp:coreProperties>
</file>