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2" r:id="rId7"/>
    <p:sldId id="261" r:id="rId8"/>
    <p:sldId id="263" r:id="rId9"/>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2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F4B07-C085-7356-EB86-2AA90EB656F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DO"/>
          </a:p>
        </p:txBody>
      </p:sp>
      <p:sp>
        <p:nvSpPr>
          <p:cNvPr id="3" name="Subtítulo 2">
            <a:extLst>
              <a:ext uri="{FF2B5EF4-FFF2-40B4-BE49-F238E27FC236}">
                <a16:creationId xmlns:a16="http://schemas.microsoft.com/office/drawing/2014/main" id="{D377718F-3375-098C-D499-EEA1CD9E98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DO"/>
          </a:p>
        </p:txBody>
      </p:sp>
      <p:sp>
        <p:nvSpPr>
          <p:cNvPr id="4" name="Marcador de fecha 3">
            <a:extLst>
              <a:ext uri="{FF2B5EF4-FFF2-40B4-BE49-F238E27FC236}">
                <a16:creationId xmlns:a16="http://schemas.microsoft.com/office/drawing/2014/main" id="{1AC373CF-260F-8945-7293-055A92B30FA0}"/>
              </a:ext>
            </a:extLst>
          </p:cNvPr>
          <p:cNvSpPr>
            <a:spLocks noGrp="1"/>
          </p:cNvSpPr>
          <p:nvPr>
            <p:ph type="dt" sz="half" idx="10"/>
          </p:nvPr>
        </p:nvSpPr>
        <p:spPr/>
        <p:txBody>
          <a:bodyPr/>
          <a:lstStyle/>
          <a:p>
            <a:fld id="{C011C7D3-A164-4F29-B904-B1BF998F154F}" type="datetimeFigureOut">
              <a:rPr lang="es-DO" smtClean="0"/>
              <a:t>7/5/2024</a:t>
            </a:fld>
            <a:endParaRPr lang="es-DO"/>
          </a:p>
        </p:txBody>
      </p:sp>
      <p:sp>
        <p:nvSpPr>
          <p:cNvPr id="5" name="Marcador de pie de página 4">
            <a:extLst>
              <a:ext uri="{FF2B5EF4-FFF2-40B4-BE49-F238E27FC236}">
                <a16:creationId xmlns:a16="http://schemas.microsoft.com/office/drawing/2014/main" id="{E722BF1B-D6C8-79B8-BB93-5EA3F48CB6C3}"/>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AE1F2C20-E38A-FB3D-C1FF-FD7224AA9FFB}"/>
              </a:ext>
            </a:extLst>
          </p:cNvPr>
          <p:cNvSpPr>
            <a:spLocks noGrp="1"/>
          </p:cNvSpPr>
          <p:nvPr>
            <p:ph type="sldNum" sz="quarter" idx="12"/>
          </p:nvPr>
        </p:nvSpPr>
        <p:spPr/>
        <p:txBody>
          <a:bodyPr/>
          <a:lstStyle/>
          <a:p>
            <a:fld id="{BE5CFF48-CD68-4353-BCDF-263A515C1D70}" type="slidenum">
              <a:rPr lang="es-DO" smtClean="0"/>
              <a:t>‹Nº›</a:t>
            </a:fld>
            <a:endParaRPr lang="es-DO"/>
          </a:p>
        </p:txBody>
      </p:sp>
    </p:spTree>
    <p:extLst>
      <p:ext uri="{BB962C8B-B14F-4D97-AF65-F5344CB8AC3E}">
        <p14:creationId xmlns:p14="http://schemas.microsoft.com/office/powerpoint/2010/main" val="47280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1EADD-6BBE-3C62-79D4-6C212804FF76}"/>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DAAD76BB-B363-B97B-97B3-704BED1A726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F0886C00-6FF7-10E4-8CE3-A3142031E03D}"/>
              </a:ext>
            </a:extLst>
          </p:cNvPr>
          <p:cNvSpPr>
            <a:spLocks noGrp="1"/>
          </p:cNvSpPr>
          <p:nvPr>
            <p:ph type="dt" sz="half" idx="10"/>
          </p:nvPr>
        </p:nvSpPr>
        <p:spPr/>
        <p:txBody>
          <a:bodyPr/>
          <a:lstStyle/>
          <a:p>
            <a:fld id="{C011C7D3-A164-4F29-B904-B1BF998F154F}" type="datetimeFigureOut">
              <a:rPr lang="es-DO" smtClean="0"/>
              <a:t>7/5/2024</a:t>
            </a:fld>
            <a:endParaRPr lang="es-DO"/>
          </a:p>
        </p:txBody>
      </p:sp>
      <p:sp>
        <p:nvSpPr>
          <p:cNvPr id="5" name="Marcador de pie de página 4">
            <a:extLst>
              <a:ext uri="{FF2B5EF4-FFF2-40B4-BE49-F238E27FC236}">
                <a16:creationId xmlns:a16="http://schemas.microsoft.com/office/drawing/2014/main" id="{53FD3D26-AA07-DF84-B560-11D5B0FC2E75}"/>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57A34965-6A5E-BD96-3486-74994B696BAC}"/>
              </a:ext>
            </a:extLst>
          </p:cNvPr>
          <p:cNvSpPr>
            <a:spLocks noGrp="1"/>
          </p:cNvSpPr>
          <p:nvPr>
            <p:ph type="sldNum" sz="quarter" idx="12"/>
          </p:nvPr>
        </p:nvSpPr>
        <p:spPr/>
        <p:txBody>
          <a:bodyPr/>
          <a:lstStyle/>
          <a:p>
            <a:fld id="{BE5CFF48-CD68-4353-BCDF-263A515C1D70}" type="slidenum">
              <a:rPr lang="es-DO" smtClean="0"/>
              <a:t>‹Nº›</a:t>
            </a:fld>
            <a:endParaRPr lang="es-DO"/>
          </a:p>
        </p:txBody>
      </p:sp>
    </p:spTree>
    <p:extLst>
      <p:ext uri="{BB962C8B-B14F-4D97-AF65-F5344CB8AC3E}">
        <p14:creationId xmlns:p14="http://schemas.microsoft.com/office/powerpoint/2010/main" val="397704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C5D9E6-4E27-7858-475E-FCF76C2C031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764C45E2-644E-911B-4AE1-EA8BC9FCE4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165EF90D-99B2-F8D6-BED5-7BBDB88AFBA2}"/>
              </a:ext>
            </a:extLst>
          </p:cNvPr>
          <p:cNvSpPr>
            <a:spLocks noGrp="1"/>
          </p:cNvSpPr>
          <p:nvPr>
            <p:ph type="dt" sz="half" idx="10"/>
          </p:nvPr>
        </p:nvSpPr>
        <p:spPr/>
        <p:txBody>
          <a:bodyPr/>
          <a:lstStyle/>
          <a:p>
            <a:fld id="{C011C7D3-A164-4F29-B904-B1BF998F154F}" type="datetimeFigureOut">
              <a:rPr lang="es-DO" smtClean="0"/>
              <a:t>7/5/2024</a:t>
            </a:fld>
            <a:endParaRPr lang="es-DO"/>
          </a:p>
        </p:txBody>
      </p:sp>
      <p:sp>
        <p:nvSpPr>
          <p:cNvPr id="5" name="Marcador de pie de página 4">
            <a:extLst>
              <a:ext uri="{FF2B5EF4-FFF2-40B4-BE49-F238E27FC236}">
                <a16:creationId xmlns:a16="http://schemas.microsoft.com/office/drawing/2014/main" id="{CBE257CE-D395-00A1-5429-221185085659}"/>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F1F82A00-B22F-21E1-0E80-BED2DEA48ECC}"/>
              </a:ext>
            </a:extLst>
          </p:cNvPr>
          <p:cNvSpPr>
            <a:spLocks noGrp="1"/>
          </p:cNvSpPr>
          <p:nvPr>
            <p:ph type="sldNum" sz="quarter" idx="12"/>
          </p:nvPr>
        </p:nvSpPr>
        <p:spPr/>
        <p:txBody>
          <a:bodyPr/>
          <a:lstStyle/>
          <a:p>
            <a:fld id="{BE5CFF48-CD68-4353-BCDF-263A515C1D70}" type="slidenum">
              <a:rPr lang="es-DO" smtClean="0"/>
              <a:t>‹Nº›</a:t>
            </a:fld>
            <a:endParaRPr lang="es-DO"/>
          </a:p>
        </p:txBody>
      </p:sp>
    </p:spTree>
    <p:extLst>
      <p:ext uri="{BB962C8B-B14F-4D97-AF65-F5344CB8AC3E}">
        <p14:creationId xmlns:p14="http://schemas.microsoft.com/office/powerpoint/2010/main" val="206170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B95A3-4B76-C053-344D-3B59C30F17E9}"/>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3DB0AB8C-1FF8-8089-B298-FE69EC4A0F3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B6FF330E-7FB1-BAED-4E9F-103E5A73FF65}"/>
              </a:ext>
            </a:extLst>
          </p:cNvPr>
          <p:cNvSpPr>
            <a:spLocks noGrp="1"/>
          </p:cNvSpPr>
          <p:nvPr>
            <p:ph type="dt" sz="half" idx="10"/>
          </p:nvPr>
        </p:nvSpPr>
        <p:spPr/>
        <p:txBody>
          <a:bodyPr/>
          <a:lstStyle/>
          <a:p>
            <a:fld id="{C011C7D3-A164-4F29-B904-B1BF998F154F}" type="datetimeFigureOut">
              <a:rPr lang="es-DO" smtClean="0"/>
              <a:t>7/5/2024</a:t>
            </a:fld>
            <a:endParaRPr lang="es-DO"/>
          </a:p>
        </p:txBody>
      </p:sp>
      <p:sp>
        <p:nvSpPr>
          <p:cNvPr id="5" name="Marcador de pie de página 4">
            <a:extLst>
              <a:ext uri="{FF2B5EF4-FFF2-40B4-BE49-F238E27FC236}">
                <a16:creationId xmlns:a16="http://schemas.microsoft.com/office/drawing/2014/main" id="{C19E5AAD-671F-829C-9DA7-F47E4545589E}"/>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2EFD65C9-FA01-F703-F38B-C298C8129899}"/>
              </a:ext>
            </a:extLst>
          </p:cNvPr>
          <p:cNvSpPr>
            <a:spLocks noGrp="1"/>
          </p:cNvSpPr>
          <p:nvPr>
            <p:ph type="sldNum" sz="quarter" idx="12"/>
          </p:nvPr>
        </p:nvSpPr>
        <p:spPr/>
        <p:txBody>
          <a:bodyPr/>
          <a:lstStyle/>
          <a:p>
            <a:fld id="{BE5CFF48-CD68-4353-BCDF-263A515C1D70}" type="slidenum">
              <a:rPr lang="es-DO" smtClean="0"/>
              <a:t>‹Nº›</a:t>
            </a:fld>
            <a:endParaRPr lang="es-DO"/>
          </a:p>
        </p:txBody>
      </p:sp>
    </p:spTree>
    <p:extLst>
      <p:ext uri="{BB962C8B-B14F-4D97-AF65-F5344CB8AC3E}">
        <p14:creationId xmlns:p14="http://schemas.microsoft.com/office/powerpoint/2010/main" val="394042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FC1A7-F57B-680B-2AA2-46F8FD56F6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CA9F3ACA-83A7-30D3-2104-A99592F984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529C071-AF6D-A187-ADB5-08521B9E00EF}"/>
              </a:ext>
            </a:extLst>
          </p:cNvPr>
          <p:cNvSpPr>
            <a:spLocks noGrp="1"/>
          </p:cNvSpPr>
          <p:nvPr>
            <p:ph type="dt" sz="half" idx="10"/>
          </p:nvPr>
        </p:nvSpPr>
        <p:spPr/>
        <p:txBody>
          <a:bodyPr/>
          <a:lstStyle/>
          <a:p>
            <a:fld id="{C011C7D3-A164-4F29-B904-B1BF998F154F}" type="datetimeFigureOut">
              <a:rPr lang="es-DO" smtClean="0"/>
              <a:t>7/5/2024</a:t>
            </a:fld>
            <a:endParaRPr lang="es-DO"/>
          </a:p>
        </p:txBody>
      </p:sp>
      <p:sp>
        <p:nvSpPr>
          <p:cNvPr id="5" name="Marcador de pie de página 4">
            <a:extLst>
              <a:ext uri="{FF2B5EF4-FFF2-40B4-BE49-F238E27FC236}">
                <a16:creationId xmlns:a16="http://schemas.microsoft.com/office/drawing/2014/main" id="{BFDECCC9-B25A-5056-20EB-8408C618C638}"/>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ACC0A1CB-BAEC-B1C8-B0F3-B3576A9D5A59}"/>
              </a:ext>
            </a:extLst>
          </p:cNvPr>
          <p:cNvSpPr>
            <a:spLocks noGrp="1"/>
          </p:cNvSpPr>
          <p:nvPr>
            <p:ph type="sldNum" sz="quarter" idx="12"/>
          </p:nvPr>
        </p:nvSpPr>
        <p:spPr/>
        <p:txBody>
          <a:bodyPr/>
          <a:lstStyle/>
          <a:p>
            <a:fld id="{BE5CFF48-CD68-4353-BCDF-263A515C1D70}" type="slidenum">
              <a:rPr lang="es-DO" smtClean="0"/>
              <a:t>‹Nº›</a:t>
            </a:fld>
            <a:endParaRPr lang="es-DO"/>
          </a:p>
        </p:txBody>
      </p:sp>
    </p:spTree>
    <p:extLst>
      <p:ext uri="{BB962C8B-B14F-4D97-AF65-F5344CB8AC3E}">
        <p14:creationId xmlns:p14="http://schemas.microsoft.com/office/powerpoint/2010/main" val="344367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564BA-AACC-B43B-0EEF-AD4867A43E1D}"/>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0142D738-273F-DEFF-4142-DC038225A4B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contenido 3">
            <a:extLst>
              <a:ext uri="{FF2B5EF4-FFF2-40B4-BE49-F238E27FC236}">
                <a16:creationId xmlns:a16="http://schemas.microsoft.com/office/drawing/2014/main" id="{DC3C90F3-525F-632F-9161-A8C164FAF30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fecha 4">
            <a:extLst>
              <a:ext uri="{FF2B5EF4-FFF2-40B4-BE49-F238E27FC236}">
                <a16:creationId xmlns:a16="http://schemas.microsoft.com/office/drawing/2014/main" id="{CE32B763-5A13-F9CF-4765-86888179C130}"/>
              </a:ext>
            </a:extLst>
          </p:cNvPr>
          <p:cNvSpPr>
            <a:spLocks noGrp="1"/>
          </p:cNvSpPr>
          <p:nvPr>
            <p:ph type="dt" sz="half" idx="10"/>
          </p:nvPr>
        </p:nvSpPr>
        <p:spPr/>
        <p:txBody>
          <a:bodyPr/>
          <a:lstStyle/>
          <a:p>
            <a:fld id="{C011C7D3-A164-4F29-B904-B1BF998F154F}" type="datetimeFigureOut">
              <a:rPr lang="es-DO" smtClean="0"/>
              <a:t>7/5/2024</a:t>
            </a:fld>
            <a:endParaRPr lang="es-DO"/>
          </a:p>
        </p:txBody>
      </p:sp>
      <p:sp>
        <p:nvSpPr>
          <p:cNvPr id="6" name="Marcador de pie de página 5">
            <a:extLst>
              <a:ext uri="{FF2B5EF4-FFF2-40B4-BE49-F238E27FC236}">
                <a16:creationId xmlns:a16="http://schemas.microsoft.com/office/drawing/2014/main" id="{6D546139-941D-AEF3-CFC7-7E52445A59B9}"/>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5F7ABF15-F480-7506-7F15-9E85B1DCFB3E}"/>
              </a:ext>
            </a:extLst>
          </p:cNvPr>
          <p:cNvSpPr>
            <a:spLocks noGrp="1"/>
          </p:cNvSpPr>
          <p:nvPr>
            <p:ph type="sldNum" sz="quarter" idx="12"/>
          </p:nvPr>
        </p:nvSpPr>
        <p:spPr/>
        <p:txBody>
          <a:bodyPr/>
          <a:lstStyle/>
          <a:p>
            <a:fld id="{BE5CFF48-CD68-4353-BCDF-263A515C1D70}" type="slidenum">
              <a:rPr lang="es-DO" smtClean="0"/>
              <a:t>‹Nº›</a:t>
            </a:fld>
            <a:endParaRPr lang="es-DO"/>
          </a:p>
        </p:txBody>
      </p:sp>
    </p:spTree>
    <p:extLst>
      <p:ext uri="{BB962C8B-B14F-4D97-AF65-F5344CB8AC3E}">
        <p14:creationId xmlns:p14="http://schemas.microsoft.com/office/powerpoint/2010/main" val="2112404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8F573-A8D6-87FE-29E6-BE25CECCA81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37F66880-CFDA-C233-4BE3-85D5DCA51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1597757-2F22-1BE8-BC12-F1C749A8EA0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texto 4">
            <a:extLst>
              <a:ext uri="{FF2B5EF4-FFF2-40B4-BE49-F238E27FC236}">
                <a16:creationId xmlns:a16="http://schemas.microsoft.com/office/drawing/2014/main" id="{B65476AF-FE67-7501-62DD-58A38C3341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090D96C-38C8-D159-E18F-71112AAE16E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7" name="Marcador de fecha 6">
            <a:extLst>
              <a:ext uri="{FF2B5EF4-FFF2-40B4-BE49-F238E27FC236}">
                <a16:creationId xmlns:a16="http://schemas.microsoft.com/office/drawing/2014/main" id="{DEF6A940-E8BE-DD0D-8E73-B850760330AB}"/>
              </a:ext>
            </a:extLst>
          </p:cNvPr>
          <p:cNvSpPr>
            <a:spLocks noGrp="1"/>
          </p:cNvSpPr>
          <p:nvPr>
            <p:ph type="dt" sz="half" idx="10"/>
          </p:nvPr>
        </p:nvSpPr>
        <p:spPr/>
        <p:txBody>
          <a:bodyPr/>
          <a:lstStyle/>
          <a:p>
            <a:fld id="{C011C7D3-A164-4F29-B904-B1BF998F154F}" type="datetimeFigureOut">
              <a:rPr lang="es-DO" smtClean="0"/>
              <a:t>7/5/2024</a:t>
            </a:fld>
            <a:endParaRPr lang="es-DO"/>
          </a:p>
        </p:txBody>
      </p:sp>
      <p:sp>
        <p:nvSpPr>
          <p:cNvPr id="8" name="Marcador de pie de página 7">
            <a:extLst>
              <a:ext uri="{FF2B5EF4-FFF2-40B4-BE49-F238E27FC236}">
                <a16:creationId xmlns:a16="http://schemas.microsoft.com/office/drawing/2014/main" id="{62B23C7B-22F7-B4E9-4890-8573CBC8AC75}"/>
              </a:ext>
            </a:extLst>
          </p:cNvPr>
          <p:cNvSpPr>
            <a:spLocks noGrp="1"/>
          </p:cNvSpPr>
          <p:nvPr>
            <p:ph type="ftr" sz="quarter" idx="11"/>
          </p:nvPr>
        </p:nvSpPr>
        <p:spPr/>
        <p:txBody>
          <a:bodyPr/>
          <a:lstStyle/>
          <a:p>
            <a:endParaRPr lang="es-DO"/>
          </a:p>
        </p:txBody>
      </p:sp>
      <p:sp>
        <p:nvSpPr>
          <p:cNvPr id="9" name="Marcador de número de diapositiva 8">
            <a:extLst>
              <a:ext uri="{FF2B5EF4-FFF2-40B4-BE49-F238E27FC236}">
                <a16:creationId xmlns:a16="http://schemas.microsoft.com/office/drawing/2014/main" id="{76856DD9-C80C-CD2E-B992-2C53F6788EFD}"/>
              </a:ext>
            </a:extLst>
          </p:cNvPr>
          <p:cNvSpPr>
            <a:spLocks noGrp="1"/>
          </p:cNvSpPr>
          <p:nvPr>
            <p:ph type="sldNum" sz="quarter" idx="12"/>
          </p:nvPr>
        </p:nvSpPr>
        <p:spPr/>
        <p:txBody>
          <a:bodyPr/>
          <a:lstStyle/>
          <a:p>
            <a:fld id="{BE5CFF48-CD68-4353-BCDF-263A515C1D70}" type="slidenum">
              <a:rPr lang="es-DO" smtClean="0"/>
              <a:t>‹Nº›</a:t>
            </a:fld>
            <a:endParaRPr lang="es-DO"/>
          </a:p>
        </p:txBody>
      </p:sp>
    </p:spTree>
    <p:extLst>
      <p:ext uri="{BB962C8B-B14F-4D97-AF65-F5344CB8AC3E}">
        <p14:creationId xmlns:p14="http://schemas.microsoft.com/office/powerpoint/2010/main" val="65278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03F02-CCA9-4927-0B4C-457B8B8C949D}"/>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fecha 2">
            <a:extLst>
              <a:ext uri="{FF2B5EF4-FFF2-40B4-BE49-F238E27FC236}">
                <a16:creationId xmlns:a16="http://schemas.microsoft.com/office/drawing/2014/main" id="{12622C0A-D651-1F41-41D3-0FE2E189596C}"/>
              </a:ext>
            </a:extLst>
          </p:cNvPr>
          <p:cNvSpPr>
            <a:spLocks noGrp="1"/>
          </p:cNvSpPr>
          <p:nvPr>
            <p:ph type="dt" sz="half" idx="10"/>
          </p:nvPr>
        </p:nvSpPr>
        <p:spPr/>
        <p:txBody>
          <a:bodyPr/>
          <a:lstStyle/>
          <a:p>
            <a:fld id="{C011C7D3-A164-4F29-B904-B1BF998F154F}" type="datetimeFigureOut">
              <a:rPr lang="es-DO" smtClean="0"/>
              <a:t>7/5/2024</a:t>
            </a:fld>
            <a:endParaRPr lang="es-DO"/>
          </a:p>
        </p:txBody>
      </p:sp>
      <p:sp>
        <p:nvSpPr>
          <p:cNvPr id="4" name="Marcador de pie de página 3">
            <a:extLst>
              <a:ext uri="{FF2B5EF4-FFF2-40B4-BE49-F238E27FC236}">
                <a16:creationId xmlns:a16="http://schemas.microsoft.com/office/drawing/2014/main" id="{2880B436-CA8F-71D7-1E03-3A195063BA60}"/>
              </a:ext>
            </a:extLst>
          </p:cNvPr>
          <p:cNvSpPr>
            <a:spLocks noGrp="1"/>
          </p:cNvSpPr>
          <p:nvPr>
            <p:ph type="ftr" sz="quarter" idx="11"/>
          </p:nvPr>
        </p:nvSpPr>
        <p:spPr/>
        <p:txBody>
          <a:bodyPr/>
          <a:lstStyle/>
          <a:p>
            <a:endParaRPr lang="es-DO"/>
          </a:p>
        </p:txBody>
      </p:sp>
      <p:sp>
        <p:nvSpPr>
          <p:cNvPr id="5" name="Marcador de número de diapositiva 4">
            <a:extLst>
              <a:ext uri="{FF2B5EF4-FFF2-40B4-BE49-F238E27FC236}">
                <a16:creationId xmlns:a16="http://schemas.microsoft.com/office/drawing/2014/main" id="{FE39C4C8-1F43-AB65-FB41-85428B7BE522}"/>
              </a:ext>
            </a:extLst>
          </p:cNvPr>
          <p:cNvSpPr>
            <a:spLocks noGrp="1"/>
          </p:cNvSpPr>
          <p:nvPr>
            <p:ph type="sldNum" sz="quarter" idx="12"/>
          </p:nvPr>
        </p:nvSpPr>
        <p:spPr/>
        <p:txBody>
          <a:bodyPr/>
          <a:lstStyle/>
          <a:p>
            <a:fld id="{BE5CFF48-CD68-4353-BCDF-263A515C1D70}" type="slidenum">
              <a:rPr lang="es-DO" smtClean="0"/>
              <a:t>‹Nº›</a:t>
            </a:fld>
            <a:endParaRPr lang="es-DO"/>
          </a:p>
        </p:txBody>
      </p:sp>
    </p:spTree>
    <p:extLst>
      <p:ext uri="{BB962C8B-B14F-4D97-AF65-F5344CB8AC3E}">
        <p14:creationId xmlns:p14="http://schemas.microsoft.com/office/powerpoint/2010/main" val="400242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08F6985-D53B-9A75-AC26-890A620399B9}"/>
              </a:ext>
            </a:extLst>
          </p:cNvPr>
          <p:cNvSpPr>
            <a:spLocks noGrp="1"/>
          </p:cNvSpPr>
          <p:nvPr>
            <p:ph type="dt" sz="half" idx="10"/>
          </p:nvPr>
        </p:nvSpPr>
        <p:spPr/>
        <p:txBody>
          <a:bodyPr/>
          <a:lstStyle/>
          <a:p>
            <a:fld id="{C011C7D3-A164-4F29-B904-B1BF998F154F}" type="datetimeFigureOut">
              <a:rPr lang="es-DO" smtClean="0"/>
              <a:t>7/5/2024</a:t>
            </a:fld>
            <a:endParaRPr lang="es-DO"/>
          </a:p>
        </p:txBody>
      </p:sp>
      <p:sp>
        <p:nvSpPr>
          <p:cNvPr id="3" name="Marcador de pie de página 2">
            <a:extLst>
              <a:ext uri="{FF2B5EF4-FFF2-40B4-BE49-F238E27FC236}">
                <a16:creationId xmlns:a16="http://schemas.microsoft.com/office/drawing/2014/main" id="{42D7638D-888B-4C0B-F2D4-72B7F6C13E59}"/>
              </a:ext>
            </a:extLst>
          </p:cNvPr>
          <p:cNvSpPr>
            <a:spLocks noGrp="1"/>
          </p:cNvSpPr>
          <p:nvPr>
            <p:ph type="ftr" sz="quarter" idx="11"/>
          </p:nvPr>
        </p:nvSpPr>
        <p:spPr/>
        <p:txBody>
          <a:bodyPr/>
          <a:lstStyle/>
          <a:p>
            <a:endParaRPr lang="es-DO"/>
          </a:p>
        </p:txBody>
      </p:sp>
      <p:sp>
        <p:nvSpPr>
          <p:cNvPr id="4" name="Marcador de número de diapositiva 3">
            <a:extLst>
              <a:ext uri="{FF2B5EF4-FFF2-40B4-BE49-F238E27FC236}">
                <a16:creationId xmlns:a16="http://schemas.microsoft.com/office/drawing/2014/main" id="{DFEA8516-91E1-1CA0-8D88-307A26DE537B}"/>
              </a:ext>
            </a:extLst>
          </p:cNvPr>
          <p:cNvSpPr>
            <a:spLocks noGrp="1"/>
          </p:cNvSpPr>
          <p:nvPr>
            <p:ph type="sldNum" sz="quarter" idx="12"/>
          </p:nvPr>
        </p:nvSpPr>
        <p:spPr/>
        <p:txBody>
          <a:bodyPr/>
          <a:lstStyle/>
          <a:p>
            <a:fld id="{BE5CFF48-CD68-4353-BCDF-263A515C1D70}" type="slidenum">
              <a:rPr lang="es-DO" smtClean="0"/>
              <a:t>‹Nº›</a:t>
            </a:fld>
            <a:endParaRPr lang="es-DO"/>
          </a:p>
        </p:txBody>
      </p:sp>
    </p:spTree>
    <p:extLst>
      <p:ext uri="{BB962C8B-B14F-4D97-AF65-F5344CB8AC3E}">
        <p14:creationId xmlns:p14="http://schemas.microsoft.com/office/powerpoint/2010/main" val="338638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2CEAB6-59E4-DE41-645E-70E876A094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D46D136F-78B7-6DC8-362A-A72B0AFE69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texto 3">
            <a:extLst>
              <a:ext uri="{FF2B5EF4-FFF2-40B4-BE49-F238E27FC236}">
                <a16:creationId xmlns:a16="http://schemas.microsoft.com/office/drawing/2014/main" id="{9E546085-BD0B-7C4B-D085-6F93F774B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1D3190E-2A28-10EA-1DA0-988806EC439D}"/>
              </a:ext>
            </a:extLst>
          </p:cNvPr>
          <p:cNvSpPr>
            <a:spLocks noGrp="1"/>
          </p:cNvSpPr>
          <p:nvPr>
            <p:ph type="dt" sz="half" idx="10"/>
          </p:nvPr>
        </p:nvSpPr>
        <p:spPr/>
        <p:txBody>
          <a:bodyPr/>
          <a:lstStyle/>
          <a:p>
            <a:fld id="{C011C7D3-A164-4F29-B904-B1BF998F154F}" type="datetimeFigureOut">
              <a:rPr lang="es-DO" smtClean="0"/>
              <a:t>7/5/2024</a:t>
            </a:fld>
            <a:endParaRPr lang="es-DO"/>
          </a:p>
        </p:txBody>
      </p:sp>
      <p:sp>
        <p:nvSpPr>
          <p:cNvPr id="6" name="Marcador de pie de página 5">
            <a:extLst>
              <a:ext uri="{FF2B5EF4-FFF2-40B4-BE49-F238E27FC236}">
                <a16:creationId xmlns:a16="http://schemas.microsoft.com/office/drawing/2014/main" id="{11B207AC-AC4B-A923-154A-E8455F7076E9}"/>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6627BD05-16C4-72D4-6BD4-4BF34F20A2E5}"/>
              </a:ext>
            </a:extLst>
          </p:cNvPr>
          <p:cNvSpPr>
            <a:spLocks noGrp="1"/>
          </p:cNvSpPr>
          <p:nvPr>
            <p:ph type="sldNum" sz="quarter" idx="12"/>
          </p:nvPr>
        </p:nvSpPr>
        <p:spPr/>
        <p:txBody>
          <a:bodyPr/>
          <a:lstStyle/>
          <a:p>
            <a:fld id="{BE5CFF48-CD68-4353-BCDF-263A515C1D70}" type="slidenum">
              <a:rPr lang="es-DO" smtClean="0"/>
              <a:t>‹Nº›</a:t>
            </a:fld>
            <a:endParaRPr lang="es-DO"/>
          </a:p>
        </p:txBody>
      </p:sp>
    </p:spTree>
    <p:extLst>
      <p:ext uri="{BB962C8B-B14F-4D97-AF65-F5344CB8AC3E}">
        <p14:creationId xmlns:p14="http://schemas.microsoft.com/office/powerpoint/2010/main" val="73298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A78E0-11E8-1ACA-E011-0D2DBC6E08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posición de imagen 2">
            <a:extLst>
              <a:ext uri="{FF2B5EF4-FFF2-40B4-BE49-F238E27FC236}">
                <a16:creationId xmlns:a16="http://schemas.microsoft.com/office/drawing/2014/main" id="{BEA98DCF-C51A-90C4-9820-9AAF06C870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a:extLst>
              <a:ext uri="{FF2B5EF4-FFF2-40B4-BE49-F238E27FC236}">
                <a16:creationId xmlns:a16="http://schemas.microsoft.com/office/drawing/2014/main" id="{2AC2A718-8E52-8E6D-9D5D-05DBC7E6C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AAB1EB9-E3CB-5116-D518-6B79D94BBE92}"/>
              </a:ext>
            </a:extLst>
          </p:cNvPr>
          <p:cNvSpPr>
            <a:spLocks noGrp="1"/>
          </p:cNvSpPr>
          <p:nvPr>
            <p:ph type="dt" sz="half" idx="10"/>
          </p:nvPr>
        </p:nvSpPr>
        <p:spPr/>
        <p:txBody>
          <a:bodyPr/>
          <a:lstStyle/>
          <a:p>
            <a:fld id="{C011C7D3-A164-4F29-B904-B1BF998F154F}" type="datetimeFigureOut">
              <a:rPr lang="es-DO" smtClean="0"/>
              <a:t>7/5/2024</a:t>
            </a:fld>
            <a:endParaRPr lang="es-DO"/>
          </a:p>
        </p:txBody>
      </p:sp>
      <p:sp>
        <p:nvSpPr>
          <p:cNvPr id="6" name="Marcador de pie de página 5">
            <a:extLst>
              <a:ext uri="{FF2B5EF4-FFF2-40B4-BE49-F238E27FC236}">
                <a16:creationId xmlns:a16="http://schemas.microsoft.com/office/drawing/2014/main" id="{BEEADE70-C972-11B8-394E-4E72CC57D580}"/>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D521BF7D-E5E5-318D-FD7C-71936E8C793D}"/>
              </a:ext>
            </a:extLst>
          </p:cNvPr>
          <p:cNvSpPr>
            <a:spLocks noGrp="1"/>
          </p:cNvSpPr>
          <p:nvPr>
            <p:ph type="sldNum" sz="quarter" idx="12"/>
          </p:nvPr>
        </p:nvSpPr>
        <p:spPr/>
        <p:txBody>
          <a:bodyPr/>
          <a:lstStyle/>
          <a:p>
            <a:fld id="{BE5CFF48-CD68-4353-BCDF-263A515C1D70}" type="slidenum">
              <a:rPr lang="es-DO" smtClean="0"/>
              <a:t>‹Nº›</a:t>
            </a:fld>
            <a:endParaRPr lang="es-DO"/>
          </a:p>
        </p:txBody>
      </p:sp>
    </p:spTree>
    <p:extLst>
      <p:ext uri="{BB962C8B-B14F-4D97-AF65-F5344CB8AC3E}">
        <p14:creationId xmlns:p14="http://schemas.microsoft.com/office/powerpoint/2010/main" val="140834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3745D6E-14C4-6A3E-320F-DB2BEBA083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7A71DD12-FA2F-C2DC-A755-8BACFA778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628721F3-E608-0E13-B0D8-F67DCBDFF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11C7D3-A164-4F29-B904-B1BF998F154F}" type="datetimeFigureOut">
              <a:rPr lang="es-DO" smtClean="0"/>
              <a:t>7/5/2024</a:t>
            </a:fld>
            <a:endParaRPr lang="es-DO"/>
          </a:p>
        </p:txBody>
      </p:sp>
      <p:sp>
        <p:nvSpPr>
          <p:cNvPr id="5" name="Marcador de pie de página 4">
            <a:extLst>
              <a:ext uri="{FF2B5EF4-FFF2-40B4-BE49-F238E27FC236}">
                <a16:creationId xmlns:a16="http://schemas.microsoft.com/office/drawing/2014/main" id="{BC53663F-2086-DD69-73E0-5B974EBBD8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DO"/>
          </a:p>
        </p:txBody>
      </p:sp>
      <p:sp>
        <p:nvSpPr>
          <p:cNvPr id="6" name="Marcador de número de diapositiva 5">
            <a:extLst>
              <a:ext uri="{FF2B5EF4-FFF2-40B4-BE49-F238E27FC236}">
                <a16:creationId xmlns:a16="http://schemas.microsoft.com/office/drawing/2014/main" id="{FF2BDB89-DE82-0C3F-3418-400D2B044B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5CFF48-CD68-4353-BCDF-263A515C1D70}" type="slidenum">
              <a:rPr lang="es-DO" smtClean="0"/>
              <a:t>‹Nº›</a:t>
            </a:fld>
            <a:endParaRPr lang="es-DO"/>
          </a:p>
        </p:txBody>
      </p:sp>
    </p:spTree>
    <p:extLst>
      <p:ext uri="{BB962C8B-B14F-4D97-AF65-F5344CB8AC3E}">
        <p14:creationId xmlns:p14="http://schemas.microsoft.com/office/powerpoint/2010/main" val="1219476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DA06780-0F75-92CD-F575-EB8F46589C92}"/>
              </a:ext>
            </a:extLst>
          </p:cNvPr>
          <p:cNvSpPr>
            <a:spLocks noGrp="1"/>
          </p:cNvSpPr>
          <p:nvPr>
            <p:ph type="ctrTitle"/>
          </p:nvPr>
        </p:nvSpPr>
        <p:spPr>
          <a:xfrm>
            <a:off x="862366" y="609600"/>
            <a:ext cx="3715175" cy="1330839"/>
          </a:xfrm>
        </p:spPr>
        <p:txBody>
          <a:bodyPr vert="horz" lIns="91440" tIns="45720" rIns="91440" bIns="45720" rtlCol="0" anchor="ctr">
            <a:normAutofit/>
          </a:bodyPr>
          <a:lstStyle/>
          <a:p>
            <a:pPr algn="l"/>
            <a:r>
              <a:rPr lang="en-US" sz="3100" b="1" kern="1200" dirty="0">
                <a:solidFill>
                  <a:schemeClr val="tx1"/>
                </a:solidFill>
                <a:latin typeface="+mj-lt"/>
                <a:ea typeface="+mj-ea"/>
                <a:cs typeface="+mj-cs"/>
              </a:rPr>
              <a:t>Instituto Politécnico Parroquial Santa Ana</a:t>
            </a:r>
          </a:p>
        </p:txBody>
      </p:sp>
      <p:sp>
        <p:nvSpPr>
          <p:cNvPr id="3" name="Subtítulo 2">
            <a:extLst>
              <a:ext uri="{FF2B5EF4-FFF2-40B4-BE49-F238E27FC236}">
                <a16:creationId xmlns:a16="http://schemas.microsoft.com/office/drawing/2014/main" id="{062E75BC-F8A9-630F-239C-BA7DDCCA790E}"/>
              </a:ext>
            </a:extLst>
          </p:cNvPr>
          <p:cNvSpPr>
            <a:spLocks noGrp="1"/>
          </p:cNvSpPr>
          <p:nvPr>
            <p:ph type="subTitle" idx="1"/>
          </p:nvPr>
        </p:nvSpPr>
        <p:spPr>
          <a:xfrm>
            <a:off x="862366" y="2194102"/>
            <a:ext cx="3427001" cy="3908586"/>
          </a:xfrm>
        </p:spPr>
        <p:txBody>
          <a:bodyPr vert="horz" lIns="91440" tIns="45720" rIns="91440" bIns="45720" rtlCol="0">
            <a:normAutofit/>
          </a:bodyPr>
          <a:lstStyle/>
          <a:p>
            <a:pPr indent="-228600" algn="l">
              <a:buFont typeface="Arial" panose="020B0604020202020204" pitchFamily="34" charset="0"/>
              <a:buChar char="•"/>
            </a:pPr>
            <a:r>
              <a:rPr lang="en-US" sz="2000" b="1" dirty="0"/>
              <a:t>Nombre:</a:t>
            </a:r>
            <a:r>
              <a:rPr lang="en-US" sz="2000" dirty="0"/>
              <a:t> Jhoneymi Batista</a:t>
            </a:r>
          </a:p>
          <a:p>
            <a:pPr indent="-228600" algn="l">
              <a:buFont typeface="Arial" panose="020B0604020202020204" pitchFamily="34" charset="0"/>
              <a:buChar char="•"/>
            </a:pPr>
            <a:r>
              <a:rPr lang="en-US" sz="2000" b="1" dirty="0"/>
              <a:t>Numero:</a:t>
            </a:r>
            <a:r>
              <a:rPr lang="en-US" sz="2000" dirty="0"/>
              <a:t> #1</a:t>
            </a:r>
          </a:p>
          <a:p>
            <a:pPr indent="-228600" algn="l">
              <a:buFont typeface="Arial" panose="020B0604020202020204" pitchFamily="34" charset="0"/>
              <a:buChar char="•"/>
            </a:pPr>
            <a:r>
              <a:rPr lang="en-US" sz="2000" b="1" dirty="0"/>
              <a:t>Curso:</a:t>
            </a:r>
            <a:r>
              <a:rPr lang="en-US" sz="2000" dirty="0"/>
              <a:t> 5toF</a:t>
            </a:r>
          </a:p>
          <a:p>
            <a:pPr indent="-228600" algn="l">
              <a:buFont typeface="Arial" panose="020B0604020202020204" pitchFamily="34" charset="0"/>
              <a:buChar char="•"/>
            </a:pPr>
            <a:r>
              <a:rPr lang="en-US" sz="2000" b="1" dirty="0"/>
              <a:t>Tema:</a:t>
            </a:r>
            <a:r>
              <a:rPr lang="en-US" sz="2000" dirty="0"/>
              <a:t> </a:t>
            </a:r>
            <a:r>
              <a:rPr lang="es-DO" sz="1800" kern="100" dirty="0">
                <a:effectLst/>
                <a:latin typeface="Aptos" panose="020B0004020202020204" pitchFamily="34" charset="0"/>
                <a:ea typeface="Aptos" panose="020B0004020202020204" pitchFamily="34" charset="0"/>
                <a:cs typeface="Times New Roman" panose="02020603050405020304" pitchFamily="18" charset="0"/>
              </a:rPr>
              <a:t>Aplicación Web de Punto de Venta para Tienda de PC</a:t>
            </a:r>
            <a:endParaRPr lang="en-US" sz="2000" dirty="0"/>
          </a:p>
          <a:p>
            <a:pPr indent="-228600" algn="l">
              <a:buFont typeface="Arial" panose="020B0604020202020204" pitchFamily="34" charset="0"/>
              <a:buChar char="•"/>
            </a:pPr>
            <a:r>
              <a:rPr lang="en-US" sz="2000" b="1" dirty="0"/>
              <a:t>Maestro:</a:t>
            </a:r>
            <a:r>
              <a:rPr lang="en-US" sz="2000" dirty="0"/>
              <a:t> José Luis Rijo</a:t>
            </a:r>
          </a:p>
        </p:txBody>
      </p:sp>
      <p:pic>
        <p:nvPicPr>
          <p:cNvPr id="5" name="Imagen 4" descr="Forma&#10;&#10;Descripción generada automáticamente">
            <a:extLst>
              <a:ext uri="{FF2B5EF4-FFF2-40B4-BE49-F238E27FC236}">
                <a16:creationId xmlns:a16="http://schemas.microsoft.com/office/drawing/2014/main" id="{0BAB1879-8CEB-F7D8-2436-0C46EF435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180" y="661916"/>
            <a:ext cx="4265694" cy="5557909"/>
          </a:xfrm>
          <a:prstGeom prst="rect">
            <a:avLst/>
          </a:prstGeom>
        </p:spPr>
      </p:pic>
    </p:spTree>
    <p:extLst>
      <p:ext uri="{BB962C8B-B14F-4D97-AF65-F5344CB8AC3E}">
        <p14:creationId xmlns:p14="http://schemas.microsoft.com/office/powerpoint/2010/main" val="158976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9" name="Rectangle 2058">
            <a:extLst>
              <a:ext uri="{FF2B5EF4-FFF2-40B4-BE49-F238E27FC236}">
                <a16:creationId xmlns:a16="http://schemas.microsoft.com/office/drawing/2014/main" id="{41367AE6-8F3F-4645-8BCC-0193EA487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ítulo 1">
            <a:extLst>
              <a:ext uri="{FF2B5EF4-FFF2-40B4-BE49-F238E27FC236}">
                <a16:creationId xmlns:a16="http://schemas.microsoft.com/office/drawing/2014/main" id="{B173EB64-CEDA-A82D-3AA1-9DB51248C130}"/>
              </a:ext>
            </a:extLst>
          </p:cNvPr>
          <p:cNvSpPr>
            <a:spLocks noGrp="1"/>
          </p:cNvSpPr>
          <p:nvPr>
            <p:ph type="title"/>
          </p:nvPr>
        </p:nvSpPr>
        <p:spPr>
          <a:xfrm>
            <a:off x="1179577" y="1346268"/>
            <a:ext cx="4278738" cy="2986896"/>
          </a:xfrm>
        </p:spPr>
        <p:txBody>
          <a:bodyPr vert="horz" lIns="91440" tIns="45720" rIns="91440" bIns="45720" rtlCol="0" anchor="b">
            <a:normAutofit/>
          </a:bodyPr>
          <a:lstStyle/>
          <a:p>
            <a:r>
              <a:rPr lang="en-US" sz="6000" kern="1200">
                <a:solidFill>
                  <a:schemeClr val="tx1"/>
                </a:solidFill>
                <a:latin typeface="+mj-lt"/>
                <a:ea typeface="+mj-ea"/>
                <a:cs typeface="+mj-cs"/>
              </a:rPr>
              <a:t>Puntos de Ventas</a:t>
            </a:r>
          </a:p>
        </p:txBody>
      </p:sp>
      <p:pic>
        <p:nvPicPr>
          <p:cNvPr id="2052" name="Picture 4" descr="Qué es el Punto de Venta?">
            <a:extLst>
              <a:ext uri="{FF2B5EF4-FFF2-40B4-BE49-F238E27FC236}">
                <a16:creationId xmlns:a16="http://schemas.microsoft.com/office/drawing/2014/main" id="{7D0C1D44-C063-82AE-44DD-6257D71D8C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56" r="13219" b="-2"/>
          <a:stretch/>
        </p:blipFill>
        <p:spPr bwMode="auto">
          <a:xfrm>
            <a:off x="6099568" y="10"/>
            <a:ext cx="3248650" cy="3470138"/>
          </a:xfrm>
          <a:custGeom>
            <a:avLst/>
            <a:gdLst/>
            <a:ahLst/>
            <a:cxnLst/>
            <a:rect l="l" t="t" r="r" b="b"/>
            <a:pathLst>
              <a:path w="3248650" h="3470148">
                <a:moveTo>
                  <a:pt x="1619455" y="0"/>
                </a:moveTo>
                <a:lnTo>
                  <a:pt x="2712688" y="0"/>
                </a:lnTo>
                <a:lnTo>
                  <a:pt x="3248650" y="0"/>
                </a:lnTo>
                <a:lnTo>
                  <a:pt x="3248650" y="3470148"/>
                </a:lnTo>
                <a:lnTo>
                  <a:pt x="0" y="3470148"/>
                </a:lnTo>
                <a:lnTo>
                  <a:pt x="3126" y="3337395"/>
                </a:lnTo>
                <a:cubicBezTo>
                  <a:pt x="69921" y="1928213"/>
                  <a:pt x="634366" y="708413"/>
                  <a:pt x="1597331" y="14997"/>
                </a:cubicBezTo>
                <a:close/>
              </a:path>
            </a:pathLst>
          </a:custGeom>
          <a:noFill/>
          <a:extLst>
            <a:ext uri="{909E8E84-426E-40DD-AFC4-6F175D3DCCD1}">
              <a14:hiddenFill xmlns:a14="http://schemas.microsoft.com/office/drawing/2010/main">
                <a:solidFill>
                  <a:srgbClr val="FFFFFF"/>
                </a:solidFill>
              </a14:hiddenFill>
            </a:ext>
          </a:extLst>
        </p:spPr>
      </p:pic>
      <p:pic>
        <p:nvPicPr>
          <p:cNvPr id="2054" name="Picture 6" descr="▷ Los 7 Mejores Punto de Venta para un negocio en 2024">
            <a:extLst>
              <a:ext uri="{FF2B5EF4-FFF2-40B4-BE49-F238E27FC236}">
                <a16:creationId xmlns:a16="http://schemas.microsoft.com/office/drawing/2014/main" id="{CC5AA40D-54B8-EBFA-5C44-DB4225055E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74" r="26247" b="-3"/>
          <a:stretch/>
        </p:blipFill>
        <p:spPr bwMode="auto">
          <a:xfrm>
            <a:off x="9406394" y="10"/>
            <a:ext cx="2785454" cy="34701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meSys POS - Sistema de Facturación (@nemesyspos) • Instagram photos and  videos">
            <a:extLst>
              <a:ext uri="{FF2B5EF4-FFF2-40B4-BE49-F238E27FC236}">
                <a16:creationId xmlns:a16="http://schemas.microsoft.com/office/drawing/2014/main" id="{BA455BAA-AEE6-509E-9A52-E1E3AA8BB9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876" r="-1" b="19299"/>
          <a:stretch/>
        </p:blipFill>
        <p:spPr bwMode="auto">
          <a:xfrm>
            <a:off x="6095847" y="3515868"/>
            <a:ext cx="6096001" cy="3342132"/>
          </a:xfrm>
          <a:custGeom>
            <a:avLst/>
            <a:gdLst/>
            <a:ahLst/>
            <a:cxnLst/>
            <a:rect l="l" t="t" r="r" b="b"/>
            <a:pathLst>
              <a:path w="6096001" h="3342132">
                <a:moveTo>
                  <a:pt x="2492" y="0"/>
                </a:moveTo>
                <a:lnTo>
                  <a:pt x="6096001" y="0"/>
                </a:lnTo>
                <a:lnTo>
                  <a:pt x="6096001" y="3342132"/>
                </a:lnTo>
                <a:lnTo>
                  <a:pt x="6096000" y="3342132"/>
                </a:lnTo>
                <a:lnTo>
                  <a:pt x="5205951" y="3342132"/>
                </a:lnTo>
                <a:lnTo>
                  <a:pt x="4073718" y="3342132"/>
                </a:lnTo>
                <a:lnTo>
                  <a:pt x="3496422" y="3342132"/>
                </a:lnTo>
                <a:lnTo>
                  <a:pt x="3390060" y="3342132"/>
                </a:lnTo>
                <a:lnTo>
                  <a:pt x="2716256" y="3342132"/>
                </a:lnTo>
                <a:lnTo>
                  <a:pt x="2502754" y="3342132"/>
                </a:lnTo>
                <a:lnTo>
                  <a:pt x="2390998" y="3264731"/>
                </a:lnTo>
                <a:cubicBezTo>
                  <a:pt x="2217180" y="3137240"/>
                  <a:pt x="2046553" y="2999529"/>
                  <a:pt x="1874350" y="2858946"/>
                </a:cubicBezTo>
                <a:cubicBezTo>
                  <a:pt x="928725" y="2086971"/>
                  <a:pt x="0" y="1453263"/>
                  <a:pt x="0" y="105788"/>
                </a:cubicBezTo>
                <a:close/>
              </a:path>
            </a:pathLst>
          </a:custGeom>
          <a:noFill/>
          <a:extLst>
            <a:ext uri="{909E8E84-426E-40DD-AFC4-6F175D3DCCD1}">
              <a14:hiddenFill xmlns:a14="http://schemas.microsoft.com/office/drawing/2010/main">
                <a:solidFill>
                  <a:srgbClr val="FFFFFF"/>
                </a:solidFill>
              </a14:hiddenFill>
            </a:ext>
          </a:extLst>
        </p:spPr>
      </p:pic>
      <p:sp>
        <p:nvSpPr>
          <p:cNvPr id="2061" name="Freeform: Shape 2060">
            <a:extLst>
              <a:ext uri="{FF2B5EF4-FFF2-40B4-BE49-F238E27FC236}">
                <a16:creationId xmlns:a16="http://schemas.microsoft.com/office/drawing/2014/main" id="{1E2551C3-CD04-47CA-A65A-6CF0AEAA8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4752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63" name="Freeform: Shape 2062">
            <a:extLst>
              <a:ext uri="{FF2B5EF4-FFF2-40B4-BE49-F238E27FC236}">
                <a16:creationId xmlns:a16="http://schemas.microsoft.com/office/drawing/2014/main" id="{54B8B913-A9FA-43C7-8B7F-60BFC0239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287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65" name="Freeform: Shape 2064">
            <a:extLst>
              <a:ext uri="{FF2B5EF4-FFF2-40B4-BE49-F238E27FC236}">
                <a16:creationId xmlns:a16="http://schemas.microsoft.com/office/drawing/2014/main" id="{E88637F8-CBBF-4066-9237-081BEFF71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9568" y="0"/>
            <a:ext cx="1772478" cy="3470148"/>
          </a:xfrm>
          <a:custGeom>
            <a:avLst/>
            <a:gdLst>
              <a:gd name="connsiteX0" fmla="*/ 153023 w 1772478"/>
              <a:gd name="connsiteY0" fmla="*/ 0 h 3470148"/>
              <a:gd name="connsiteX1" fmla="*/ 0 w 1772478"/>
              <a:gd name="connsiteY1" fmla="*/ 0 h 3470148"/>
              <a:gd name="connsiteX2" fmla="*/ 22124 w 1772478"/>
              <a:gd name="connsiteY2" fmla="*/ 14997 h 3470148"/>
              <a:gd name="connsiteX3" fmla="*/ 1616329 w 1772478"/>
              <a:gd name="connsiteY3" fmla="*/ 3337395 h 3470148"/>
              <a:gd name="connsiteX4" fmla="*/ 1619455 w 1772478"/>
              <a:gd name="connsiteY4" fmla="*/ 3470148 h 3470148"/>
              <a:gd name="connsiteX5" fmla="*/ 1772478 w 1772478"/>
              <a:gd name="connsiteY5" fmla="*/ 3470148 h 3470148"/>
              <a:gd name="connsiteX6" fmla="*/ 1769352 w 1772478"/>
              <a:gd name="connsiteY6" fmla="*/ 3337395 h 3470148"/>
              <a:gd name="connsiteX7" fmla="*/ 175147 w 1772478"/>
              <a:gd name="connsiteY7" fmla="*/ 14997 h 347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2478" h="3470148">
                <a:moveTo>
                  <a:pt x="153023" y="0"/>
                </a:moveTo>
                <a:lnTo>
                  <a:pt x="0" y="0"/>
                </a:lnTo>
                <a:lnTo>
                  <a:pt x="22124" y="14997"/>
                </a:lnTo>
                <a:cubicBezTo>
                  <a:pt x="985089" y="708413"/>
                  <a:pt x="1549534" y="1928213"/>
                  <a:pt x="1616329" y="3337395"/>
                </a:cubicBezTo>
                <a:lnTo>
                  <a:pt x="1619455" y="3470148"/>
                </a:lnTo>
                <a:lnTo>
                  <a:pt x="1772478" y="3470148"/>
                </a:lnTo>
                <a:lnTo>
                  <a:pt x="1769352" y="3337395"/>
                </a:lnTo>
                <a:cubicBezTo>
                  <a:pt x="1702557" y="1928213"/>
                  <a:pt x="1138112" y="708413"/>
                  <a:pt x="175147"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7" name="Freeform: Shape 2066">
            <a:extLst>
              <a:ext uri="{FF2B5EF4-FFF2-40B4-BE49-F238E27FC236}">
                <a16:creationId xmlns:a16="http://schemas.microsoft.com/office/drawing/2014/main" id="{AF03D13D-D0EA-4958-B7DC-6C57F960B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847" y="3515868"/>
            <a:ext cx="2659498" cy="3342132"/>
          </a:xfrm>
          <a:custGeom>
            <a:avLst/>
            <a:gdLst>
              <a:gd name="connsiteX0" fmla="*/ 2657006 w 2659498"/>
              <a:gd name="connsiteY0" fmla="*/ 0 h 3342132"/>
              <a:gd name="connsiteX1" fmla="*/ 2500262 w 2659498"/>
              <a:gd name="connsiteY1" fmla="*/ 0 h 3342132"/>
              <a:gd name="connsiteX2" fmla="*/ 2502754 w 2659498"/>
              <a:gd name="connsiteY2" fmla="*/ 105788 h 3342132"/>
              <a:gd name="connsiteX3" fmla="*/ 628404 w 2659498"/>
              <a:gd name="connsiteY3" fmla="*/ 2858946 h 3342132"/>
              <a:gd name="connsiteX4" fmla="*/ 111756 w 2659498"/>
              <a:gd name="connsiteY4" fmla="*/ 3264731 h 3342132"/>
              <a:gd name="connsiteX5" fmla="*/ 0 w 2659498"/>
              <a:gd name="connsiteY5" fmla="*/ 3342132 h 3342132"/>
              <a:gd name="connsiteX6" fmla="*/ 156744 w 2659498"/>
              <a:gd name="connsiteY6" fmla="*/ 3342132 h 3342132"/>
              <a:gd name="connsiteX7" fmla="*/ 268500 w 2659498"/>
              <a:gd name="connsiteY7" fmla="*/ 3264731 h 3342132"/>
              <a:gd name="connsiteX8" fmla="*/ 785148 w 2659498"/>
              <a:gd name="connsiteY8" fmla="*/ 2858946 h 3342132"/>
              <a:gd name="connsiteX9" fmla="*/ 2659498 w 2659498"/>
              <a:gd name="connsiteY9" fmla="*/ 105788 h 3342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59498" h="3342132">
                <a:moveTo>
                  <a:pt x="2657006" y="0"/>
                </a:moveTo>
                <a:lnTo>
                  <a:pt x="2500262" y="0"/>
                </a:lnTo>
                <a:lnTo>
                  <a:pt x="2502754" y="105788"/>
                </a:lnTo>
                <a:cubicBezTo>
                  <a:pt x="2502754" y="1453263"/>
                  <a:pt x="1574029" y="2086971"/>
                  <a:pt x="628404" y="2858946"/>
                </a:cubicBezTo>
                <a:cubicBezTo>
                  <a:pt x="456201" y="2999529"/>
                  <a:pt x="285574" y="3137240"/>
                  <a:pt x="111756" y="3264731"/>
                </a:cubicBezTo>
                <a:lnTo>
                  <a:pt x="0" y="3342132"/>
                </a:lnTo>
                <a:lnTo>
                  <a:pt x="156744" y="3342132"/>
                </a:lnTo>
                <a:lnTo>
                  <a:pt x="268500" y="3264731"/>
                </a:lnTo>
                <a:cubicBezTo>
                  <a:pt x="442318" y="3137240"/>
                  <a:pt x="612945" y="2999529"/>
                  <a:pt x="785148" y="2858946"/>
                </a:cubicBezTo>
                <a:cubicBezTo>
                  <a:pt x="1730773" y="2086971"/>
                  <a:pt x="2659498" y="1453263"/>
                  <a:pt x="2659498" y="105788"/>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9160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A902EA1-7E7C-F731-926C-F4151F4939DD}"/>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TeknoPoint</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nterfaz de usuario gráfica&#10;&#10;Descripción generada automáticamente">
            <a:extLst>
              <a:ext uri="{FF2B5EF4-FFF2-40B4-BE49-F238E27FC236}">
                <a16:creationId xmlns:a16="http://schemas.microsoft.com/office/drawing/2014/main" id="{22815056-0C42-F402-D02C-34D150E5B283}"/>
              </a:ext>
            </a:extLst>
          </p:cNvPr>
          <p:cNvPicPr>
            <a:picLocks noChangeAspect="1"/>
          </p:cNvPicPr>
          <p:nvPr/>
        </p:nvPicPr>
        <p:blipFill rotWithShape="1">
          <a:blip r:embed="rId2">
            <a:extLst>
              <a:ext uri="{28A0092B-C50C-407E-A947-70E740481C1C}">
                <a14:useLocalDpi xmlns:a14="http://schemas.microsoft.com/office/drawing/2010/main" val="0"/>
              </a:ext>
            </a:extLst>
          </a:blip>
          <a:srcRect b="1268"/>
          <a:stretch/>
        </p:blipFill>
        <p:spPr>
          <a:xfrm>
            <a:off x="5922492" y="666728"/>
            <a:ext cx="5536001" cy="5465791"/>
          </a:xfrm>
          <a:prstGeom prst="rect">
            <a:avLst/>
          </a:prstGeom>
        </p:spPr>
      </p:pic>
    </p:spTree>
    <p:extLst>
      <p:ext uri="{BB962C8B-B14F-4D97-AF65-F5344CB8AC3E}">
        <p14:creationId xmlns:p14="http://schemas.microsoft.com/office/powerpoint/2010/main" val="295640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reeform: Shape 103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AF097CE-B197-6275-944C-710165B1C64F}"/>
              </a:ext>
            </a:extLst>
          </p:cNvPr>
          <p:cNvSpPr>
            <a:spLocks noGrp="1"/>
          </p:cNvSpPr>
          <p:nvPr>
            <p:ph type="title"/>
          </p:nvPr>
        </p:nvSpPr>
        <p:spPr>
          <a:xfrm>
            <a:off x="1137034" y="609600"/>
            <a:ext cx="4784796" cy="1330840"/>
          </a:xfrm>
        </p:spPr>
        <p:txBody>
          <a:bodyPr>
            <a:normAutofit/>
          </a:bodyPr>
          <a:lstStyle/>
          <a:p>
            <a:r>
              <a:rPr lang="es-MX" b="1" dirty="0"/>
              <a:t>¿Qué es TecknoPoint?</a:t>
            </a:r>
            <a:endParaRPr lang="es-DO" b="1" dirty="0"/>
          </a:p>
        </p:txBody>
      </p:sp>
      <p:sp>
        <p:nvSpPr>
          <p:cNvPr id="3" name="Marcador de contenido 2">
            <a:extLst>
              <a:ext uri="{FF2B5EF4-FFF2-40B4-BE49-F238E27FC236}">
                <a16:creationId xmlns:a16="http://schemas.microsoft.com/office/drawing/2014/main" id="{7C80AC06-AA80-2D08-D26E-9FE7CE822973}"/>
              </a:ext>
            </a:extLst>
          </p:cNvPr>
          <p:cNvSpPr>
            <a:spLocks noGrp="1"/>
          </p:cNvSpPr>
          <p:nvPr>
            <p:ph idx="1"/>
          </p:nvPr>
        </p:nvSpPr>
        <p:spPr>
          <a:xfrm>
            <a:off x="1137034" y="2194102"/>
            <a:ext cx="4438036" cy="3908585"/>
          </a:xfrm>
        </p:spPr>
        <p:txBody>
          <a:bodyPr>
            <a:normAutofit/>
          </a:bodyPr>
          <a:lstStyle/>
          <a:p>
            <a:r>
              <a:rPr lang="es-MX" sz="2000" dirty="0"/>
              <a:t>TecknoPoint es un punto de venta para el área de la tecnología o tiendas que vendan productos en esta rama.</a:t>
            </a:r>
            <a:endParaRPr lang="es-DO" sz="2000" dirty="0"/>
          </a:p>
        </p:txBody>
      </p:sp>
      <p:pic>
        <p:nvPicPr>
          <p:cNvPr id="1026" name="Picture 2" descr="Una caricatura de una persona&#10;&#10;Descripción generada automáticamente con confianza baja">
            <a:extLst>
              <a:ext uri="{FF2B5EF4-FFF2-40B4-BE49-F238E27FC236}">
                <a16:creationId xmlns:a16="http://schemas.microsoft.com/office/drawing/2014/main" id="{1582A4CC-BE9A-868D-FB07-AC60D4EAB9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80610" y="1071282"/>
            <a:ext cx="4737650" cy="473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90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9A9C87-A057-76F6-8C6F-FE90D6D58489}"/>
              </a:ext>
            </a:extLst>
          </p:cNvPr>
          <p:cNvSpPr>
            <a:spLocks noGrp="1"/>
          </p:cNvSpPr>
          <p:nvPr>
            <p:ph type="title"/>
          </p:nvPr>
        </p:nvSpPr>
        <p:spPr>
          <a:xfrm>
            <a:off x="630936" y="640080"/>
            <a:ext cx="4818888" cy="1481328"/>
          </a:xfrm>
        </p:spPr>
        <p:txBody>
          <a:bodyPr anchor="b">
            <a:normAutofit/>
          </a:bodyPr>
          <a:lstStyle/>
          <a:p>
            <a:r>
              <a:rPr lang="es-MX" sz="5400"/>
              <a:t>Historia</a:t>
            </a:r>
            <a:endParaRPr lang="es-DO" sz="5400"/>
          </a:p>
        </p:txBody>
      </p:sp>
      <p:sp>
        <p:nvSpPr>
          <p:cNvPr id="308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F266D9D-DDF5-05B7-5F29-ECCAE0403F8C}"/>
              </a:ext>
            </a:extLst>
          </p:cNvPr>
          <p:cNvSpPr>
            <a:spLocks noGrp="1"/>
          </p:cNvSpPr>
          <p:nvPr>
            <p:ph idx="1"/>
          </p:nvPr>
        </p:nvSpPr>
        <p:spPr>
          <a:xfrm>
            <a:off x="630936" y="2660904"/>
            <a:ext cx="4818888" cy="3547872"/>
          </a:xfrm>
        </p:spPr>
        <p:txBody>
          <a:bodyPr anchor="t">
            <a:normAutofit/>
          </a:bodyPr>
          <a:lstStyle/>
          <a:p>
            <a:r>
              <a:rPr lang="es-MX" sz="1900"/>
              <a:t>TecknoPoint surgió de la visión de Jhoneymi Batista, un apasionado de la tecnología decidido a simplificar la gestión de ventas en el sector. Al darse cuenta de la falta de herramientas adecuadas, creó TecknoPoint, un software de punto de venta diseñado específicamente para empresas tecnológicas. Con TecknoPoint, Jhoneymi buscó brindar a estas empresas las herramientas necesarias para prosperar en un mercado en constante cambio.</a:t>
            </a:r>
            <a:endParaRPr lang="es-DO" sz="1900"/>
          </a:p>
        </p:txBody>
      </p:sp>
      <p:pic>
        <p:nvPicPr>
          <p:cNvPr id="3074" name="Picture 2">
            <a:extLst>
              <a:ext uri="{FF2B5EF4-FFF2-40B4-BE49-F238E27FC236}">
                <a16:creationId xmlns:a16="http://schemas.microsoft.com/office/drawing/2014/main" id="{0BF179CA-6339-58E1-3D72-290F8EF3BC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699516"/>
            <a:ext cx="5458968" cy="545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04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8314A79-7E5B-7DD0-0647-3A4C7B6140E4}"/>
              </a:ext>
            </a:extLst>
          </p:cNvPr>
          <p:cNvSpPr>
            <a:spLocks noGrp="1"/>
          </p:cNvSpPr>
          <p:nvPr>
            <p:ph type="title"/>
          </p:nvPr>
        </p:nvSpPr>
        <p:spPr>
          <a:xfrm>
            <a:off x="5297762" y="329184"/>
            <a:ext cx="6251110" cy="1783080"/>
          </a:xfrm>
        </p:spPr>
        <p:txBody>
          <a:bodyPr anchor="b">
            <a:normAutofit/>
          </a:bodyPr>
          <a:lstStyle/>
          <a:p>
            <a:r>
              <a:rPr lang="es-MX" sz="5400"/>
              <a:t>Misión</a:t>
            </a:r>
            <a:endParaRPr lang="es-DO" sz="5400"/>
          </a:p>
        </p:txBody>
      </p:sp>
      <p:pic>
        <p:nvPicPr>
          <p:cNvPr id="5" name="Picture 4" descr="Gráfico">
            <a:extLst>
              <a:ext uri="{FF2B5EF4-FFF2-40B4-BE49-F238E27FC236}">
                <a16:creationId xmlns:a16="http://schemas.microsoft.com/office/drawing/2014/main" id="{DD7A1E40-097A-C06E-2CE8-5AEE1F880E50}"/>
              </a:ext>
            </a:extLst>
          </p:cNvPr>
          <p:cNvPicPr>
            <a:picLocks noChangeAspect="1"/>
          </p:cNvPicPr>
          <p:nvPr/>
        </p:nvPicPr>
        <p:blipFill rotWithShape="1">
          <a:blip r:embed="rId2"/>
          <a:srcRect l="23145" r="3441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E2C5713-FAD4-D61E-AD97-2828FDFB5ED1}"/>
              </a:ext>
            </a:extLst>
          </p:cNvPr>
          <p:cNvSpPr>
            <a:spLocks noGrp="1"/>
          </p:cNvSpPr>
          <p:nvPr>
            <p:ph idx="1"/>
          </p:nvPr>
        </p:nvSpPr>
        <p:spPr>
          <a:xfrm>
            <a:off x="5297762" y="2706624"/>
            <a:ext cx="6251110" cy="3483864"/>
          </a:xfrm>
        </p:spPr>
        <p:txBody>
          <a:bodyPr>
            <a:normAutofit/>
          </a:bodyPr>
          <a:lstStyle/>
          <a:p>
            <a:r>
              <a:rPr lang="es-MX" sz="2200" dirty="0"/>
              <a:t>En TecknoPoint, nuestra misión es proporcionar soluciones tecnológicas innovadoras y de vanguardia que simplifiquen la gestión de ventas para empresas del sector tecnológico. Nos comprometemos a ofrecer un software de punto de venta intuitivo y eficiente que permita a nuestros clientes maximizar su productividad y mejorar su rentabilidad.</a:t>
            </a:r>
            <a:endParaRPr lang="es-DO" sz="2200" dirty="0"/>
          </a:p>
        </p:txBody>
      </p:sp>
    </p:spTree>
    <p:extLst>
      <p:ext uri="{BB962C8B-B14F-4D97-AF65-F5344CB8AC3E}">
        <p14:creationId xmlns:p14="http://schemas.microsoft.com/office/powerpoint/2010/main" val="72992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D4AE4A5-4833-C5BD-C746-174761285EC2}"/>
              </a:ext>
            </a:extLst>
          </p:cNvPr>
          <p:cNvSpPr>
            <a:spLocks noGrp="1"/>
          </p:cNvSpPr>
          <p:nvPr>
            <p:ph type="title"/>
          </p:nvPr>
        </p:nvSpPr>
        <p:spPr>
          <a:xfrm>
            <a:off x="621792" y="1161288"/>
            <a:ext cx="3602736" cy="4526280"/>
          </a:xfrm>
        </p:spPr>
        <p:txBody>
          <a:bodyPr>
            <a:normAutofit/>
          </a:bodyPr>
          <a:lstStyle/>
          <a:p>
            <a:r>
              <a:rPr lang="es-MX" sz="4000"/>
              <a:t>Visión</a:t>
            </a:r>
            <a:endParaRPr lang="es-DO" sz="400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894B433F-60A3-76B3-DC2B-C3EAEA60FD96}"/>
              </a:ext>
            </a:extLst>
          </p:cNvPr>
          <p:cNvSpPr>
            <a:spLocks noGrp="1"/>
          </p:cNvSpPr>
          <p:nvPr>
            <p:ph idx="1"/>
          </p:nvPr>
        </p:nvSpPr>
        <p:spPr>
          <a:xfrm>
            <a:off x="5434149" y="932688"/>
            <a:ext cx="5916603" cy="4992624"/>
          </a:xfrm>
        </p:spPr>
        <p:txBody>
          <a:bodyPr anchor="ctr">
            <a:normAutofit/>
          </a:bodyPr>
          <a:lstStyle/>
          <a:p>
            <a:r>
              <a:rPr lang="es-MX" sz="2000" dirty="0"/>
              <a:t>Nuestra visión en TecknoPoint es ser reconocidos como el líder indiscutible en soluciones de punto de venta para empresas tecnológicas. Nos esforzamos por ser pioneros en la innovación, anticipándonos a las necesidades del mercado y proporcionando herramientas que impulsen el éxito y el crecimiento de nuestros clientes en un mundo digital en constante evolución.</a:t>
            </a:r>
            <a:endParaRPr lang="es-DO" sz="2000" dirty="0"/>
          </a:p>
        </p:txBody>
      </p:sp>
    </p:spTree>
    <p:extLst>
      <p:ext uri="{BB962C8B-B14F-4D97-AF65-F5344CB8AC3E}">
        <p14:creationId xmlns:p14="http://schemas.microsoft.com/office/powerpoint/2010/main" val="102522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82CE5A-0238-823A-FF92-2A1A8049DF8C}"/>
              </a:ext>
            </a:extLst>
          </p:cNvPr>
          <p:cNvSpPr>
            <a:spLocks noGrp="1"/>
          </p:cNvSpPr>
          <p:nvPr>
            <p:ph type="title"/>
          </p:nvPr>
        </p:nvSpPr>
        <p:spPr>
          <a:xfrm>
            <a:off x="4654296" y="329184"/>
            <a:ext cx="6894576" cy="1783080"/>
          </a:xfrm>
        </p:spPr>
        <p:txBody>
          <a:bodyPr anchor="b">
            <a:normAutofit/>
          </a:bodyPr>
          <a:lstStyle/>
          <a:p>
            <a:r>
              <a:rPr lang="es-MX" sz="5400" dirty="0"/>
              <a:t>Valores</a:t>
            </a:r>
            <a:endParaRPr lang="es-DO" sz="5400" dirty="0"/>
          </a:p>
        </p:txBody>
      </p:sp>
      <p:pic>
        <p:nvPicPr>
          <p:cNvPr id="5" name="Picture 4">
            <a:extLst>
              <a:ext uri="{FF2B5EF4-FFF2-40B4-BE49-F238E27FC236}">
                <a16:creationId xmlns:a16="http://schemas.microsoft.com/office/drawing/2014/main" id="{4367B201-B1C4-E29A-1F6D-094F0A1E1820}"/>
              </a:ext>
            </a:extLst>
          </p:cNvPr>
          <p:cNvPicPr>
            <a:picLocks noChangeAspect="1"/>
          </p:cNvPicPr>
          <p:nvPr/>
        </p:nvPicPr>
        <p:blipFill rotWithShape="1">
          <a:blip r:embed="rId2"/>
          <a:srcRect l="15912" r="50849"/>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9F2AD4A-1BD9-8ADB-832D-1DD861B63292}"/>
              </a:ext>
            </a:extLst>
          </p:cNvPr>
          <p:cNvSpPr>
            <a:spLocks noGrp="1"/>
          </p:cNvSpPr>
          <p:nvPr>
            <p:ph idx="1"/>
          </p:nvPr>
        </p:nvSpPr>
        <p:spPr>
          <a:xfrm>
            <a:off x="4654296" y="2706624"/>
            <a:ext cx="6894576" cy="3483864"/>
          </a:xfrm>
        </p:spPr>
        <p:txBody>
          <a:bodyPr>
            <a:normAutofit/>
          </a:bodyPr>
          <a:lstStyle/>
          <a:p>
            <a:pPr>
              <a:buFont typeface="+mj-lt"/>
              <a:buAutoNum type="arabicPeriod"/>
            </a:pPr>
            <a:r>
              <a:rPr lang="es-MX" sz="1500" b="0" i="0" dirty="0">
                <a:effectLst/>
                <a:latin typeface="Söhne"/>
              </a:rPr>
              <a:t>Innovación: Buscamos constantemente nuevas formas de mejorar y adaptarnos a las cambiantes necesidades del mercado tecnológico.</a:t>
            </a:r>
          </a:p>
          <a:p>
            <a:pPr>
              <a:buFont typeface="+mj-lt"/>
              <a:buAutoNum type="arabicPeriod"/>
            </a:pPr>
            <a:r>
              <a:rPr lang="es-MX" sz="1500" b="0" i="0" dirty="0">
                <a:effectLst/>
                <a:latin typeface="Söhne"/>
              </a:rPr>
              <a:t>Excelencia: Nos comprometemos a ofrecer productos y servicios de la más alta calidad, superando siempre las expectativas de nuestros clientes.</a:t>
            </a:r>
          </a:p>
          <a:p>
            <a:pPr>
              <a:buFont typeface="+mj-lt"/>
              <a:buAutoNum type="arabicPeriod"/>
            </a:pPr>
            <a:r>
              <a:rPr lang="es-MX" sz="1500" b="0" i="0" dirty="0">
                <a:effectLst/>
                <a:latin typeface="Söhne"/>
              </a:rPr>
              <a:t>Integridad: Actuamos con honestidad, transparencia y ética en todas nuestras relaciones comerciales y decisiones.</a:t>
            </a:r>
          </a:p>
          <a:p>
            <a:pPr>
              <a:buFont typeface="+mj-lt"/>
              <a:buAutoNum type="arabicPeriod"/>
            </a:pPr>
            <a:r>
              <a:rPr lang="es-MX" sz="1500" b="0" i="0" dirty="0">
                <a:effectLst/>
                <a:latin typeface="Söhne"/>
              </a:rPr>
              <a:t>Colaboración: Innovación: Buscamos constantemente nuevas formas de mejorar y adaptarnos a las cambiantes necesidades del mercado tecnológico.</a:t>
            </a:r>
          </a:p>
          <a:p>
            <a:pPr>
              <a:buFont typeface="+mj-lt"/>
              <a:buAutoNum type="arabicPeriod"/>
            </a:pPr>
            <a:r>
              <a:rPr lang="es-MX" sz="1500" b="0" i="0" dirty="0">
                <a:effectLst/>
                <a:latin typeface="Söhne"/>
              </a:rPr>
              <a:t>Excelencia: Nos comprometemos a ofrecer productos y servicios de la más alta calidad, superando siempre las expectativas de nuestros clientes.</a:t>
            </a:r>
          </a:p>
          <a:p>
            <a:pPr>
              <a:buFont typeface="+mj-lt"/>
              <a:buAutoNum type="arabicPeriod"/>
            </a:pPr>
            <a:r>
              <a:rPr lang="es-MX" sz="1500" b="0" i="0" dirty="0">
                <a:effectLst/>
                <a:latin typeface="Söhne"/>
              </a:rPr>
              <a:t>Integridad: Actuamos con honestidad, transparencia y ética en todas nuestras relaciones comerciales y decisiones.</a:t>
            </a:r>
          </a:p>
          <a:p>
            <a:endParaRPr lang="es-DO" sz="1500" dirty="0"/>
          </a:p>
        </p:txBody>
      </p:sp>
    </p:spTree>
    <p:extLst>
      <p:ext uri="{BB962C8B-B14F-4D97-AF65-F5344CB8AC3E}">
        <p14:creationId xmlns:p14="http://schemas.microsoft.com/office/powerpoint/2010/main" val="18108272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364</Words>
  <Application>Microsoft Office PowerPoint</Application>
  <PresentationFormat>Panorámica</PresentationFormat>
  <Paragraphs>23</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Meiryo</vt:lpstr>
      <vt:lpstr>Aptos</vt:lpstr>
      <vt:lpstr>Aptos Display</vt:lpstr>
      <vt:lpstr>Arial</vt:lpstr>
      <vt:lpstr>Calibri</vt:lpstr>
      <vt:lpstr>Söhne</vt:lpstr>
      <vt:lpstr>Tema de Office</vt:lpstr>
      <vt:lpstr>Instituto Politécnico Parroquial Santa Ana</vt:lpstr>
      <vt:lpstr>Puntos de Ventas</vt:lpstr>
      <vt:lpstr>TeknoPoint</vt:lpstr>
      <vt:lpstr>¿Qué es TecknoPoint?</vt:lpstr>
      <vt:lpstr>Historia</vt:lpstr>
      <vt:lpstr>Misión</vt:lpstr>
      <vt:lpstr>Visión</vt:lpstr>
      <vt:lpstr>Valores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Politécnico Parroquial Santa Ana</dc:title>
  <dc:creator>jhoneymi Batista</dc:creator>
  <cp:lastModifiedBy>jhoneymi Batista</cp:lastModifiedBy>
  <cp:revision>1</cp:revision>
  <dcterms:created xsi:type="dcterms:W3CDTF">2024-05-08T01:58:54Z</dcterms:created>
  <dcterms:modified xsi:type="dcterms:W3CDTF">2024-05-08T03:00:17Z</dcterms:modified>
</cp:coreProperties>
</file>