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4"/>
  </p:notesMasterIdLst>
  <p:sldIdLst>
    <p:sldId id="256" r:id="rId5"/>
    <p:sldId id="270" r:id="rId6"/>
    <p:sldId id="303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298" r:id="rId18"/>
    <p:sldId id="327" r:id="rId19"/>
    <p:sldId id="338" r:id="rId20"/>
    <p:sldId id="356" r:id="rId21"/>
    <p:sldId id="339" r:id="rId22"/>
    <p:sldId id="357" r:id="rId23"/>
    <p:sldId id="358" r:id="rId24"/>
    <p:sldId id="359" r:id="rId25"/>
    <p:sldId id="360" r:id="rId26"/>
    <p:sldId id="363" r:id="rId27"/>
    <p:sldId id="361" r:id="rId28"/>
    <p:sldId id="362" r:id="rId29"/>
    <p:sldId id="345" r:id="rId30"/>
    <p:sldId id="364" r:id="rId31"/>
    <p:sldId id="365" r:id="rId32"/>
    <p:sldId id="294" r:id="rId33"/>
  </p:sldIdLst>
  <p:sldSz cx="12192000" cy="6858000"/>
  <p:notesSz cx="6858000" cy="9144000"/>
  <p:embeddedFontLs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0C527-379C-3D62-5DCD-7494A926160D}" v="155" dt="2021-10-15T02:05:28.237"/>
    <p1510:client id="{2F1F78D3-682F-3530-75B0-F99A024453BF}" v="39" dt="2021-10-15T03:35:33.221"/>
    <p1510:client id="{417AF7B0-84E8-F09C-6C43-CF4F2E5FF0FD}" v="444" dt="2021-10-29T04:51:13.224"/>
    <p1510:client id="{726B718D-AF19-4340-AE6D-33B4AA82D07C}" v="9" dt="2021-09-24T23:24:37.602"/>
    <p1510:client id="{754F9DDC-6C80-1153-294E-96FBEC7210A8}" v="2218" dt="2021-10-07T09:02:30.105"/>
    <p1510:client id="{9132EF77-A9FD-6596-012E-6604F254BE50}" v="89" dt="2021-10-07T05:15:25.724"/>
    <p1510:client id="{93C043A5-C56D-C862-1DFE-4793E3D7C241}" v="145" dt="2021-10-07T05:07:07"/>
    <p1510:client id="{AEEA86DF-2949-1907-8B33-CF2DFC6AEB12}" v="6" dt="2022-05-02T03:17:14.075"/>
    <p1510:client id="{CB843D0C-B4FC-A10E-2290-BD4CA59D1BA5}" v="573" dt="2021-10-29T06:55:24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Garcia Monzon" userId="S::2564971330101@ingenieria.usac.edu.gt::c5854f47-85a5-421b-bd15-84c48bf3d922" providerId="AD" clId="Web-{93C043A5-C56D-C862-1DFE-4793E3D7C241}"/>
    <pc:docChg chg="addSld modSld">
      <pc:chgData name="Juan Pablo Garcia Monzon" userId="S::2564971330101@ingenieria.usac.edu.gt::c5854f47-85a5-421b-bd15-84c48bf3d922" providerId="AD" clId="Web-{93C043A5-C56D-C862-1DFE-4793E3D7C241}" dt="2021-10-07T05:07:07" v="137"/>
      <pc:docMkLst>
        <pc:docMk/>
      </pc:docMkLst>
      <pc:sldChg chg="modSp">
        <pc:chgData name="Juan Pablo Garcia Monzon" userId="S::2564971330101@ingenieria.usac.edu.gt::c5854f47-85a5-421b-bd15-84c48bf3d922" providerId="AD" clId="Web-{93C043A5-C56D-C862-1DFE-4793E3D7C241}" dt="2021-10-07T04:59:54.428" v="0" actId="20577"/>
        <pc:sldMkLst>
          <pc:docMk/>
          <pc:sldMk cId="0" sldId="256"/>
        </pc:sldMkLst>
        <pc:spChg chg="mod">
          <ac:chgData name="Juan Pablo Garcia Monzon" userId="S::2564971330101@ingenieria.usac.edu.gt::c5854f47-85a5-421b-bd15-84c48bf3d922" providerId="AD" clId="Web-{93C043A5-C56D-C862-1DFE-4793E3D7C241}" dt="2021-10-07T04:59:54.428" v="0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Juan Pablo Garcia Monzon" userId="S::2564971330101@ingenieria.usac.edu.gt::c5854f47-85a5-421b-bd15-84c48bf3d922" providerId="AD" clId="Web-{93C043A5-C56D-C862-1DFE-4793E3D7C241}" dt="2021-10-07T05:03:55.223" v="24" actId="20577"/>
        <pc:sldMkLst>
          <pc:docMk/>
          <pc:sldMk cId="916868694" sldId="270"/>
        </pc:sldMkLst>
        <pc:spChg chg="mod">
          <ac:chgData name="Juan Pablo Garcia Monzon" userId="S::2564971330101@ingenieria.usac.edu.gt::c5854f47-85a5-421b-bd15-84c48bf3d922" providerId="AD" clId="Web-{93C043A5-C56D-C862-1DFE-4793E3D7C241}" dt="2021-10-07T05:03:55.223" v="24" actId="20577"/>
          <ac:spMkLst>
            <pc:docMk/>
            <pc:sldMk cId="916868694" sldId="270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93C043A5-C56D-C862-1DFE-4793E3D7C241}" dt="2021-10-07T05:04:18.693" v="29" actId="20577"/>
        <pc:sldMkLst>
          <pc:docMk/>
          <pc:sldMk cId="1465159004" sldId="298"/>
        </pc:sldMkLst>
        <pc:spChg chg="mod">
          <ac:chgData name="Juan Pablo Garcia Monzon" userId="S::2564971330101@ingenieria.usac.edu.gt::c5854f47-85a5-421b-bd15-84c48bf3d922" providerId="AD" clId="Web-{93C043A5-C56D-C862-1DFE-4793E3D7C241}" dt="2021-10-07T05:04:18.693" v="29" actId="20577"/>
          <ac:spMkLst>
            <pc:docMk/>
            <pc:sldMk cId="1465159004" sldId="298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93C043A5-C56D-C862-1DFE-4793E3D7C241}" dt="2021-10-07T05:04:41.351" v="40" actId="20577"/>
        <pc:sldMkLst>
          <pc:docMk/>
          <pc:sldMk cId="2931320013" sldId="299"/>
        </pc:sldMkLst>
        <pc:spChg chg="mod">
          <ac:chgData name="Juan Pablo Garcia Monzon" userId="S::2564971330101@ingenieria.usac.edu.gt::c5854f47-85a5-421b-bd15-84c48bf3d922" providerId="AD" clId="Web-{93C043A5-C56D-C862-1DFE-4793E3D7C241}" dt="2021-10-07T05:04:41.351" v="40" actId="20577"/>
          <ac:spMkLst>
            <pc:docMk/>
            <pc:sldMk cId="2931320013" sldId="299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93C043A5-C56D-C862-1DFE-4793E3D7C241}" dt="2021-10-07T05:05:01.618" v="74" actId="20577"/>
        <pc:sldMkLst>
          <pc:docMk/>
          <pc:sldMk cId="912685118" sldId="300"/>
        </pc:sldMkLst>
        <pc:spChg chg="mod">
          <ac:chgData name="Juan Pablo Garcia Monzon" userId="S::2564971330101@ingenieria.usac.edu.gt::c5854f47-85a5-421b-bd15-84c48bf3d922" providerId="AD" clId="Web-{93C043A5-C56D-C862-1DFE-4793E3D7C241}" dt="2021-10-07T05:05:01.618" v="74" actId="20577"/>
          <ac:spMkLst>
            <pc:docMk/>
            <pc:sldMk cId="912685118" sldId="300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93C043A5-C56D-C862-1DFE-4793E3D7C241}" dt="2021-10-07T05:05:55.496" v="112" actId="20577"/>
        <pc:sldMkLst>
          <pc:docMk/>
          <pc:sldMk cId="1480700820" sldId="301"/>
        </pc:sldMkLst>
        <pc:spChg chg="mod">
          <ac:chgData name="Juan Pablo Garcia Monzon" userId="S::2564971330101@ingenieria.usac.edu.gt::c5854f47-85a5-421b-bd15-84c48bf3d922" providerId="AD" clId="Web-{93C043A5-C56D-C862-1DFE-4793E3D7C241}" dt="2021-10-07T05:05:55.496" v="112" actId="20577"/>
          <ac:spMkLst>
            <pc:docMk/>
            <pc:sldMk cId="1480700820" sldId="301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93C043A5-C56D-C862-1DFE-4793E3D7C241}" dt="2021-10-07T05:06:16.153" v="131" actId="20577"/>
        <pc:sldMkLst>
          <pc:docMk/>
          <pc:sldMk cId="210182052" sldId="302"/>
        </pc:sldMkLst>
        <pc:spChg chg="mod">
          <ac:chgData name="Juan Pablo Garcia Monzon" userId="S::2564971330101@ingenieria.usac.edu.gt::c5854f47-85a5-421b-bd15-84c48bf3d922" providerId="AD" clId="Web-{93C043A5-C56D-C862-1DFE-4793E3D7C241}" dt="2021-10-07T05:06:16.153" v="131" actId="20577"/>
          <ac:spMkLst>
            <pc:docMk/>
            <pc:sldMk cId="210182052" sldId="302"/>
            <ac:spMk id="94" creationId="{00000000-0000-0000-0000-000000000000}"/>
          </ac:spMkLst>
        </pc:spChg>
      </pc:sldChg>
      <pc:sldChg chg="add replId">
        <pc:chgData name="Juan Pablo Garcia Monzon" userId="S::2564971330101@ingenieria.usac.edu.gt::c5854f47-85a5-421b-bd15-84c48bf3d922" providerId="AD" clId="Web-{93C043A5-C56D-C862-1DFE-4793E3D7C241}" dt="2021-10-07T05:06:41.202" v="132"/>
        <pc:sldMkLst>
          <pc:docMk/>
          <pc:sldMk cId="1325664698" sldId="303"/>
        </pc:sldMkLst>
      </pc:sldChg>
      <pc:sldChg chg="add replId">
        <pc:chgData name="Juan Pablo Garcia Monzon" userId="S::2564971330101@ingenieria.usac.edu.gt::c5854f47-85a5-421b-bd15-84c48bf3d922" providerId="AD" clId="Web-{93C043A5-C56D-C862-1DFE-4793E3D7C241}" dt="2021-10-07T05:06:43.514" v="133"/>
        <pc:sldMkLst>
          <pc:docMk/>
          <pc:sldMk cId="407565320" sldId="304"/>
        </pc:sldMkLst>
      </pc:sldChg>
      <pc:sldChg chg="add replId">
        <pc:chgData name="Juan Pablo Garcia Monzon" userId="S::2564971330101@ingenieria.usac.edu.gt::c5854f47-85a5-421b-bd15-84c48bf3d922" providerId="AD" clId="Web-{93C043A5-C56D-C862-1DFE-4793E3D7C241}" dt="2021-10-07T05:06:50.265" v="134"/>
        <pc:sldMkLst>
          <pc:docMk/>
          <pc:sldMk cId="969702737" sldId="305"/>
        </pc:sldMkLst>
      </pc:sldChg>
      <pc:sldChg chg="add replId">
        <pc:chgData name="Juan Pablo Garcia Monzon" userId="S::2564971330101@ingenieria.usac.edu.gt::c5854f47-85a5-421b-bd15-84c48bf3d922" providerId="AD" clId="Web-{93C043A5-C56D-C862-1DFE-4793E3D7C241}" dt="2021-10-07T05:07:06.719" v="135"/>
        <pc:sldMkLst>
          <pc:docMk/>
          <pc:sldMk cId="115772431" sldId="306"/>
        </pc:sldMkLst>
      </pc:sldChg>
      <pc:sldChg chg="add replId">
        <pc:chgData name="Juan Pablo Garcia Monzon" userId="S::2564971330101@ingenieria.usac.edu.gt::c5854f47-85a5-421b-bd15-84c48bf3d922" providerId="AD" clId="Web-{93C043A5-C56D-C862-1DFE-4793E3D7C241}" dt="2021-10-07T05:07:06.859" v="136"/>
        <pc:sldMkLst>
          <pc:docMk/>
          <pc:sldMk cId="1970487547" sldId="307"/>
        </pc:sldMkLst>
      </pc:sldChg>
      <pc:sldChg chg="add replId">
        <pc:chgData name="Juan Pablo Garcia Monzon" userId="S::2564971330101@ingenieria.usac.edu.gt::c5854f47-85a5-421b-bd15-84c48bf3d922" providerId="AD" clId="Web-{93C043A5-C56D-C862-1DFE-4793E3D7C241}" dt="2021-10-07T05:07:07" v="137"/>
        <pc:sldMkLst>
          <pc:docMk/>
          <pc:sldMk cId="1774187681" sldId="308"/>
        </pc:sldMkLst>
      </pc:sldChg>
    </pc:docChg>
  </pc:docChgLst>
  <pc:docChgLst>
    <pc:chgData name="Juan Pablo Garcia Monzon" userId="S::2564971330101@ingenieria.usac.edu.gt::c5854f47-85a5-421b-bd15-84c48bf3d922" providerId="AD" clId="Web-{754F9DDC-6C80-1153-294E-96FBEC7210A8}"/>
    <pc:docChg chg="addSld delSld modSld sldOrd">
      <pc:chgData name="Juan Pablo Garcia Monzon" userId="S::2564971330101@ingenieria.usac.edu.gt::c5854f47-85a5-421b-bd15-84c48bf3d922" providerId="AD" clId="Web-{754F9DDC-6C80-1153-294E-96FBEC7210A8}" dt="2021-10-07T09:02:27.058" v="2157" actId="20577"/>
      <pc:docMkLst>
        <pc:docMk/>
      </pc:docMkLst>
      <pc:sldChg chg="modSp">
        <pc:chgData name="Juan Pablo Garcia Monzon" userId="S::2564971330101@ingenieria.usac.edu.gt::c5854f47-85a5-421b-bd15-84c48bf3d922" providerId="AD" clId="Web-{754F9DDC-6C80-1153-294E-96FBEC7210A8}" dt="2021-10-07T09:02:27.058" v="2157" actId="20577"/>
        <pc:sldMkLst>
          <pc:docMk/>
          <pc:sldMk cId="638433095" sldId="294"/>
        </pc:sldMkLst>
        <pc:spChg chg="mod">
          <ac:chgData name="Juan Pablo Garcia Monzon" userId="S::2564971330101@ingenieria.usac.edu.gt::c5854f47-85a5-421b-bd15-84c48bf3d922" providerId="AD" clId="Web-{754F9DDC-6C80-1153-294E-96FBEC7210A8}" dt="2021-10-07T09:02:27.058" v="2157" actId="20577"/>
          <ac:spMkLst>
            <pc:docMk/>
            <pc:sldMk cId="638433095" sldId="294"/>
            <ac:spMk id="2" creationId="{48E267F1-D3FA-4F09-972D-534FC92585F6}"/>
          </ac:spMkLst>
        </pc:spChg>
      </pc:sldChg>
      <pc:sldChg chg="modSp">
        <pc:chgData name="Juan Pablo Garcia Monzon" userId="S::2564971330101@ingenieria.usac.edu.gt::c5854f47-85a5-421b-bd15-84c48bf3d922" providerId="AD" clId="Web-{754F9DDC-6C80-1153-294E-96FBEC7210A8}" dt="2021-10-07T06:06:13.472" v="122" actId="20577"/>
        <pc:sldMkLst>
          <pc:docMk/>
          <pc:sldMk cId="4088705117" sldId="303"/>
        </pc:sldMkLst>
        <pc:spChg chg="mod">
          <ac:chgData name="Juan Pablo Garcia Monzon" userId="S::2564971330101@ingenieria.usac.edu.gt::c5854f47-85a5-421b-bd15-84c48bf3d922" providerId="AD" clId="Web-{754F9DDC-6C80-1153-294E-96FBEC7210A8}" dt="2021-10-07T06:05:49.878" v="117" actId="20577"/>
          <ac:spMkLst>
            <pc:docMk/>
            <pc:sldMk cId="4088705117" sldId="303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06:13.472" v="122" actId="20577"/>
          <ac:spMkLst>
            <pc:docMk/>
            <pc:sldMk cId="4088705117" sldId="303"/>
            <ac:spMk id="94" creationId="{00000000-0000-0000-0000-000000000000}"/>
          </ac:spMkLst>
        </pc:spChg>
      </pc:sldChg>
      <pc:sldChg chg="addSp delSp modSp">
        <pc:chgData name="Juan Pablo Garcia Monzon" userId="S::2564971330101@ingenieria.usac.edu.gt::c5854f47-85a5-421b-bd15-84c48bf3d922" providerId="AD" clId="Web-{754F9DDC-6C80-1153-294E-96FBEC7210A8}" dt="2021-10-07T06:58:59.037" v="1174" actId="20577"/>
        <pc:sldMkLst>
          <pc:docMk/>
          <pc:sldMk cId="2097378972" sldId="304"/>
        </pc:sldMkLst>
        <pc:spChg chg="add del mod">
          <ac:chgData name="Juan Pablo Garcia Monzon" userId="S::2564971330101@ingenieria.usac.edu.gt::c5854f47-85a5-421b-bd15-84c48bf3d922" providerId="AD" clId="Web-{754F9DDC-6C80-1153-294E-96FBEC7210A8}" dt="2021-10-07T06:22:26.748" v="342"/>
          <ac:spMkLst>
            <pc:docMk/>
            <pc:sldMk cId="2097378972" sldId="304"/>
            <ac:spMk id="2" creationId="{8F77003D-CA14-43DA-8DD5-DD604C0CA544}"/>
          </ac:spMkLst>
        </pc:spChg>
        <pc:spChg chg="add del mod">
          <ac:chgData name="Juan Pablo Garcia Monzon" userId="S::2564971330101@ingenieria.usac.edu.gt::c5854f47-85a5-421b-bd15-84c48bf3d922" providerId="AD" clId="Web-{754F9DDC-6C80-1153-294E-96FBEC7210A8}" dt="2021-10-07T06:22:32.623" v="346"/>
          <ac:spMkLst>
            <pc:docMk/>
            <pc:sldMk cId="2097378972" sldId="304"/>
            <ac:spMk id="5" creationId="{1E8DB7B8-0BF4-4ED7-8891-B81CDE74D2F3}"/>
          </ac:spMkLst>
        </pc:spChg>
        <pc:spChg chg="add del mod">
          <ac:chgData name="Juan Pablo Garcia Monzon" userId="S::2564971330101@ingenieria.usac.edu.gt::c5854f47-85a5-421b-bd15-84c48bf3d922" providerId="AD" clId="Web-{754F9DDC-6C80-1153-294E-96FBEC7210A8}" dt="2021-10-07T06:22:31.279" v="345"/>
          <ac:spMkLst>
            <pc:docMk/>
            <pc:sldMk cId="2097378972" sldId="304"/>
            <ac:spMk id="6" creationId="{848C08B7-18BA-4CC9-BDF2-A8727E61860A}"/>
          </ac:spMkLst>
        </pc:spChg>
        <pc:spChg chg="add del mod">
          <ac:chgData name="Juan Pablo Garcia Monzon" userId="S::2564971330101@ingenieria.usac.edu.gt::c5854f47-85a5-421b-bd15-84c48bf3d922" providerId="AD" clId="Web-{754F9DDC-6C80-1153-294E-96FBEC7210A8}" dt="2021-10-07T06:22:29.889" v="344"/>
          <ac:spMkLst>
            <pc:docMk/>
            <pc:sldMk cId="2097378972" sldId="304"/>
            <ac:spMk id="7" creationId="{C4AED9DC-3D78-4154-8883-49D782B0E4CE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11:09.964" v="129" actId="20577"/>
          <ac:spMkLst>
            <pc:docMk/>
            <pc:sldMk cId="2097378972" sldId="304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58:59.037" v="1174" actId="20577"/>
          <ac:spMkLst>
            <pc:docMk/>
            <pc:sldMk cId="2097378972" sldId="304"/>
            <ac:spMk id="94" creationId="{00000000-0000-0000-0000-000000000000}"/>
          </ac:spMkLst>
        </pc:spChg>
        <pc:picChg chg="add del mod">
          <ac:chgData name="Juan Pablo Garcia Monzon" userId="S::2564971330101@ingenieria.usac.edu.gt::c5854f47-85a5-421b-bd15-84c48bf3d922" providerId="AD" clId="Web-{754F9DDC-6C80-1153-294E-96FBEC7210A8}" dt="2021-10-07T06:38:44.017" v="516"/>
          <ac:picMkLst>
            <pc:docMk/>
            <pc:sldMk cId="2097378972" sldId="304"/>
            <ac:picMk id="3" creationId="{EA87C670-35DC-4FFB-9795-05A2F2C2976B}"/>
          </ac:picMkLst>
        </pc:picChg>
        <pc:picChg chg="add del mod">
          <ac:chgData name="Juan Pablo Garcia Monzon" userId="S::2564971330101@ingenieria.usac.edu.gt::c5854f47-85a5-421b-bd15-84c48bf3d922" providerId="AD" clId="Web-{754F9DDC-6C80-1153-294E-96FBEC7210A8}" dt="2021-10-07T06:39:36.362" v="521"/>
          <ac:picMkLst>
            <pc:docMk/>
            <pc:sldMk cId="2097378972" sldId="304"/>
            <ac:picMk id="4" creationId="{89966A6D-33D4-4D2D-A8A1-219694F0EA31}"/>
          </ac:picMkLst>
        </pc:picChg>
        <pc:picChg chg="add mod">
          <ac:chgData name="Juan Pablo Garcia Monzon" userId="S::2564971330101@ingenieria.usac.edu.gt::c5854f47-85a5-421b-bd15-84c48bf3d922" providerId="AD" clId="Web-{754F9DDC-6C80-1153-294E-96FBEC7210A8}" dt="2021-10-07T06:40:21.207" v="527" actId="1076"/>
          <ac:picMkLst>
            <pc:docMk/>
            <pc:sldMk cId="2097378972" sldId="304"/>
            <ac:picMk id="8" creationId="{D242BBDA-8BCC-48E8-B0C2-C2A16C777A0A}"/>
          </ac:picMkLst>
        </pc:picChg>
      </pc:sldChg>
      <pc:sldChg chg="addSp modSp">
        <pc:chgData name="Juan Pablo Garcia Monzon" userId="S::2564971330101@ingenieria.usac.edu.gt::c5854f47-85a5-421b-bd15-84c48bf3d922" providerId="AD" clId="Web-{754F9DDC-6C80-1153-294E-96FBEC7210A8}" dt="2021-10-07T06:46:57.514" v="682" actId="20577"/>
        <pc:sldMkLst>
          <pc:docMk/>
          <pc:sldMk cId="1661558868" sldId="305"/>
        </pc:sldMkLst>
        <pc:spChg chg="mod">
          <ac:chgData name="Juan Pablo Garcia Monzon" userId="S::2564971330101@ingenieria.usac.edu.gt::c5854f47-85a5-421b-bd15-84c48bf3d922" providerId="AD" clId="Web-{754F9DDC-6C80-1153-294E-96FBEC7210A8}" dt="2021-10-07T06:43:48.384" v="542" actId="20577"/>
          <ac:spMkLst>
            <pc:docMk/>
            <pc:sldMk cId="1661558868" sldId="305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46:57.514" v="682" actId="20577"/>
          <ac:spMkLst>
            <pc:docMk/>
            <pc:sldMk cId="1661558868" sldId="305"/>
            <ac:spMk id="94" creationId="{00000000-0000-0000-0000-000000000000}"/>
          </ac:spMkLst>
        </pc:spChg>
        <pc:picChg chg="add mod">
          <ac:chgData name="Juan Pablo Garcia Monzon" userId="S::2564971330101@ingenieria.usac.edu.gt::c5854f47-85a5-421b-bd15-84c48bf3d922" providerId="AD" clId="Web-{754F9DDC-6C80-1153-294E-96FBEC7210A8}" dt="2021-10-07T06:46:38.467" v="680" actId="1076"/>
          <ac:picMkLst>
            <pc:docMk/>
            <pc:sldMk cId="1661558868" sldId="305"/>
            <ac:picMk id="2" creationId="{DABBC6B8-C782-4B9A-BF97-BD04A8ADB144}"/>
          </ac:picMkLst>
        </pc:picChg>
      </pc:sldChg>
      <pc:sldChg chg="addSp modSp">
        <pc:chgData name="Juan Pablo Garcia Monzon" userId="S::2564971330101@ingenieria.usac.edu.gt::c5854f47-85a5-421b-bd15-84c48bf3d922" providerId="AD" clId="Web-{754F9DDC-6C80-1153-294E-96FBEC7210A8}" dt="2021-10-07T07:01:19.687" v="1192" actId="14100"/>
        <pc:sldMkLst>
          <pc:docMk/>
          <pc:sldMk cId="2241060163" sldId="306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00:51.170" v="1184" actId="1076"/>
          <ac:spMkLst>
            <pc:docMk/>
            <pc:sldMk cId="2241060163" sldId="306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01:08.233" v="1189" actId="20577"/>
          <ac:spMkLst>
            <pc:docMk/>
            <pc:sldMk cId="2241060163" sldId="306"/>
            <ac:spMk id="94" creationId="{00000000-0000-0000-0000-000000000000}"/>
          </ac:spMkLst>
        </pc:spChg>
        <pc:picChg chg="add mod modCrop">
          <ac:chgData name="Juan Pablo Garcia Monzon" userId="S::2564971330101@ingenieria.usac.edu.gt::c5854f47-85a5-421b-bd15-84c48bf3d922" providerId="AD" clId="Web-{754F9DDC-6C80-1153-294E-96FBEC7210A8}" dt="2021-10-07T07:01:19.687" v="1192" actId="14100"/>
          <ac:picMkLst>
            <pc:docMk/>
            <pc:sldMk cId="2241060163" sldId="306"/>
            <ac:picMk id="2" creationId="{B0CDD60D-85D1-45AA-90B7-9EEF324E5C7E}"/>
          </ac:picMkLst>
        </pc:picChg>
      </pc:sldChg>
      <pc:sldChg chg="modSp">
        <pc:chgData name="Juan Pablo Garcia Monzon" userId="S::2564971330101@ingenieria.usac.edu.gt::c5854f47-85a5-421b-bd15-84c48bf3d922" providerId="AD" clId="Web-{754F9DDC-6C80-1153-294E-96FBEC7210A8}" dt="2021-10-07T07:07:38.337" v="1339" actId="20577"/>
        <pc:sldMkLst>
          <pc:docMk/>
          <pc:sldMk cId="955067743" sldId="307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05:25.178" v="1209" actId="20577"/>
          <ac:spMkLst>
            <pc:docMk/>
            <pc:sldMk cId="955067743" sldId="307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07:38.337" v="1339" actId="20577"/>
          <ac:spMkLst>
            <pc:docMk/>
            <pc:sldMk cId="955067743" sldId="307"/>
            <ac:spMk id="94" creationId="{00000000-0000-0000-0000-000000000000}"/>
          </ac:spMkLst>
        </pc:spChg>
      </pc:sldChg>
      <pc:sldChg chg="addSp delSp modSp">
        <pc:chgData name="Juan Pablo Garcia Monzon" userId="S::2564971330101@ingenieria.usac.edu.gt::c5854f47-85a5-421b-bd15-84c48bf3d922" providerId="AD" clId="Web-{754F9DDC-6C80-1153-294E-96FBEC7210A8}" dt="2021-10-07T07:22:55.821" v="1924" actId="1076"/>
        <pc:sldMkLst>
          <pc:docMk/>
          <pc:sldMk cId="1445147192" sldId="308"/>
        </pc:sldMkLst>
        <pc:spChg chg="add del mod">
          <ac:chgData name="Juan Pablo Garcia Monzon" userId="S::2564971330101@ingenieria.usac.edu.gt::c5854f47-85a5-421b-bd15-84c48bf3d922" providerId="AD" clId="Web-{754F9DDC-6C80-1153-294E-96FBEC7210A8}" dt="2021-10-07T07:19:41.878" v="1687"/>
          <ac:spMkLst>
            <pc:docMk/>
            <pc:sldMk cId="1445147192" sldId="308"/>
            <ac:spMk id="3" creationId="{026CA830-F08A-4239-932C-DEFE6F6342DF}"/>
          </ac:spMkLst>
        </pc:spChg>
        <pc:spChg chg="del mod">
          <ac:chgData name="Juan Pablo Garcia Monzon" userId="S::2564971330101@ingenieria.usac.edu.gt::c5854f47-85a5-421b-bd15-84c48bf3d922" providerId="AD" clId="Web-{754F9DDC-6C80-1153-294E-96FBEC7210A8}" dt="2021-10-07T07:19:39.659" v="1686"/>
          <ac:spMkLst>
            <pc:docMk/>
            <pc:sldMk cId="1445147192" sldId="308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22:55.821" v="1924" actId="1076"/>
          <ac:spMkLst>
            <pc:docMk/>
            <pc:sldMk cId="1445147192" sldId="308"/>
            <ac:spMk id="94" creationId="{00000000-0000-0000-0000-000000000000}"/>
          </ac:spMkLst>
        </pc:spChg>
      </pc:sldChg>
      <pc:sldChg chg="addSp delSp modSp ord">
        <pc:chgData name="Juan Pablo Garcia Monzon" userId="S::2564971330101@ingenieria.usac.edu.gt::c5854f47-85a5-421b-bd15-84c48bf3d922" providerId="AD" clId="Web-{754F9DDC-6C80-1153-294E-96FBEC7210A8}" dt="2021-10-07T07:30:15.273" v="1948" actId="1076"/>
        <pc:sldMkLst>
          <pc:docMk/>
          <pc:sldMk cId="3795559171" sldId="315"/>
        </pc:sldMkLst>
        <pc:spChg chg="add del mod">
          <ac:chgData name="Juan Pablo Garcia Monzon" userId="S::2564971330101@ingenieria.usac.edu.gt::c5854f47-85a5-421b-bd15-84c48bf3d922" providerId="AD" clId="Web-{754F9DDC-6C80-1153-294E-96FBEC7210A8}" dt="2021-10-07T07:29:14.990" v="1928"/>
          <ac:spMkLst>
            <pc:docMk/>
            <pc:sldMk cId="3795559171" sldId="315"/>
            <ac:spMk id="3" creationId="{2A4412D1-290B-480F-B03C-4D514EACD37D}"/>
          </ac:spMkLst>
        </pc:spChg>
        <pc:spChg chg="del">
          <ac:chgData name="Juan Pablo Garcia Monzon" userId="S::2564971330101@ingenieria.usac.edu.gt::c5854f47-85a5-421b-bd15-84c48bf3d922" providerId="AD" clId="Web-{754F9DDC-6C80-1153-294E-96FBEC7210A8}" dt="2021-10-07T07:29:12.677" v="1927"/>
          <ac:spMkLst>
            <pc:docMk/>
            <pc:sldMk cId="3795559171" sldId="315"/>
            <ac:spMk id="93" creationId="{00000000-0000-0000-0000-000000000000}"/>
          </ac:spMkLst>
        </pc:spChg>
        <pc:spChg chg="del">
          <ac:chgData name="Juan Pablo Garcia Monzon" userId="S::2564971330101@ingenieria.usac.edu.gt::c5854f47-85a5-421b-bd15-84c48bf3d922" providerId="AD" clId="Web-{754F9DDC-6C80-1153-294E-96FBEC7210A8}" dt="2021-10-07T07:29:16.287" v="1929"/>
          <ac:spMkLst>
            <pc:docMk/>
            <pc:sldMk cId="3795559171" sldId="315"/>
            <ac:spMk id="94" creationId="{00000000-0000-0000-0000-000000000000}"/>
          </ac:spMkLst>
        </pc:spChg>
        <pc:picChg chg="add del mod modCrop">
          <ac:chgData name="Juan Pablo Garcia Monzon" userId="S::2564971330101@ingenieria.usac.edu.gt::c5854f47-85a5-421b-bd15-84c48bf3d922" providerId="AD" clId="Web-{754F9DDC-6C80-1153-294E-96FBEC7210A8}" dt="2021-10-07T07:30:15.273" v="1948" actId="1076"/>
          <ac:picMkLst>
            <pc:docMk/>
            <pc:sldMk cId="3795559171" sldId="315"/>
            <ac:picMk id="4" creationId="{685A7D27-986A-4DA5-A2AF-75279D61422E}"/>
          </ac:picMkLst>
        </pc:picChg>
      </pc:sldChg>
      <pc:sldChg chg="modSp">
        <pc:chgData name="Juan Pablo Garcia Monzon" userId="S::2564971330101@ingenieria.usac.edu.gt::c5854f47-85a5-421b-bd15-84c48bf3d922" providerId="AD" clId="Web-{754F9DDC-6C80-1153-294E-96FBEC7210A8}" dt="2021-10-07T07:32:24.105" v="2028" actId="1076"/>
        <pc:sldMkLst>
          <pc:docMk/>
          <pc:sldMk cId="1780131927" sldId="316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32:24.105" v="2028" actId="1076"/>
          <ac:spMkLst>
            <pc:docMk/>
            <pc:sldMk cId="1780131927" sldId="316"/>
            <ac:spMk id="94" creationId="{00000000-0000-0000-0000-000000000000}"/>
          </ac:spMkLst>
        </pc:spChg>
      </pc:sldChg>
      <pc:sldChg chg="del">
        <pc:chgData name="Juan Pablo Garcia Monzon" userId="S::2564971330101@ingenieria.usac.edu.gt::c5854f47-85a5-421b-bd15-84c48bf3d922" providerId="AD" clId="Web-{754F9DDC-6C80-1153-294E-96FBEC7210A8}" dt="2021-10-07T07:34:06.014" v="2127"/>
        <pc:sldMkLst>
          <pc:docMk/>
          <pc:sldMk cId="1577571838" sldId="317"/>
        </pc:sldMkLst>
      </pc:sldChg>
      <pc:sldChg chg="modSp">
        <pc:chgData name="Juan Pablo Garcia Monzon" userId="S::2564971330101@ingenieria.usac.edu.gt::c5854f47-85a5-421b-bd15-84c48bf3d922" providerId="AD" clId="Web-{754F9DDC-6C80-1153-294E-96FBEC7210A8}" dt="2021-10-07T07:34:15.483" v="2128" actId="1076"/>
        <pc:sldMkLst>
          <pc:docMk/>
          <pc:sldMk cId="1387778450" sldId="318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34:15.483" v="2128" actId="1076"/>
          <ac:spMkLst>
            <pc:docMk/>
            <pc:sldMk cId="1387778450" sldId="318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754F9DDC-6C80-1153-294E-96FBEC7210A8}" dt="2021-10-07T06:26:31.337" v="468" actId="1076"/>
        <pc:sldMkLst>
          <pc:docMk/>
          <pc:sldMk cId="550549920" sldId="319"/>
        </pc:sldMkLst>
        <pc:spChg chg="mod">
          <ac:chgData name="Juan Pablo Garcia Monzon" userId="S::2564971330101@ingenieria.usac.edu.gt::c5854f47-85a5-421b-bd15-84c48bf3d922" providerId="AD" clId="Web-{754F9DDC-6C80-1153-294E-96FBEC7210A8}" dt="2021-10-07T06:26:19.556" v="465" actId="1076"/>
          <ac:spMkLst>
            <pc:docMk/>
            <pc:sldMk cId="550549920" sldId="319"/>
            <ac:spMk id="2" creationId="{8F77003D-CA14-43DA-8DD5-DD604C0CA544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26:31.337" v="468" actId="1076"/>
          <ac:spMkLst>
            <pc:docMk/>
            <pc:sldMk cId="550549920" sldId="319"/>
            <ac:spMk id="5" creationId="{1E8DB7B8-0BF4-4ED7-8891-B81CDE74D2F3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26:27.447" v="467" actId="1076"/>
          <ac:spMkLst>
            <pc:docMk/>
            <pc:sldMk cId="550549920" sldId="319"/>
            <ac:spMk id="6" creationId="{848C08B7-18BA-4CC9-BDF2-A8727E61860A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26:22.947" v="466" actId="1076"/>
          <ac:spMkLst>
            <pc:docMk/>
            <pc:sldMk cId="550549920" sldId="319"/>
            <ac:spMk id="7" creationId="{C4AED9DC-3D78-4154-8883-49D782B0E4CE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26:10.056" v="463" actId="20577"/>
          <ac:spMkLst>
            <pc:docMk/>
            <pc:sldMk cId="550549920" sldId="319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6:26:14.946" v="464" actId="20577"/>
          <ac:spMkLst>
            <pc:docMk/>
            <pc:sldMk cId="550549920" sldId="319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754F9DDC-6C80-1153-294E-96FBEC7210A8}" dt="2021-10-07T07:09:21.762" v="1452" actId="20577"/>
        <pc:sldMkLst>
          <pc:docMk/>
          <pc:sldMk cId="3151891499" sldId="320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08:03.682" v="1343" actId="20577"/>
          <ac:spMkLst>
            <pc:docMk/>
            <pc:sldMk cId="3151891499" sldId="320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09:21.762" v="1452" actId="20577"/>
          <ac:spMkLst>
            <pc:docMk/>
            <pc:sldMk cId="3151891499" sldId="320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754F9DDC-6C80-1153-294E-96FBEC7210A8}" dt="2021-10-07T07:10:11.951" v="1551" actId="20577"/>
        <pc:sldMkLst>
          <pc:docMk/>
          <pc:sldMk cId="1568421721" sldId="321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08:03.729" v="1344" actId="20577"/>
          <ac:spMkLst>
            <pc:docMk/>
            <pc:sldMk cId="1568421721" sldId="321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10:11.951" v="1551" actId="20577"/>
          <ac:spMkLst>
            <pc:docMk/>
            <pc:sldMk cId="1568421721" sldId="321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754F9DDC-6C80-1153-294E-96FBEC7210A8}" dt="2021-10-07T07:11:14.468" v="1654" actId="20577"/>
        <pc:sldMkLst>
          <pc:docMk/>
          <pc:sldMk cId="2901772857" sldId="322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08:03.776" v="1345" actId="20577"/>
          <ac:spMkLst>
            <pc:docMk/>
            <pc:sldMk cId="2901772857" sldId="322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11:14.468" v="1654" actId="20577"/>
          <ac:spMkLst>
            <pc:docMk/>
            <pc:sldMk cId="2901772857" sldId="322"/>
            <ac:spMk id="94" creationId="{00000000-0000-0000-0000-000000000000}"/>
          </ac:spMkLst>
        </pc:spChg>
      </pc:sldChg>
      <pc:sldChg chg="addSp delSp modSp add replId">
        <pc:chgData name="Juan Pablo Garcia Monzon" userId="S::2564971330101@ingenieria.usac.edu.gt::c5854f47-85a5-421b-bd15-84c48bf3d922" providerId="AD" clId="Web-{754F9DDC-6C80-1153-294E-96FBEC7210A8}" dt="2021-10-07T07:17:08.509" v="1679" actId="1076"/>
        <pc:sldMkLst>
          <pc:docMk/>
          <pc:sldMk cId="548133965" sldId="323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11:39.360" v="1668" actId="20577"/>
          <ac:spMkLst>
            <pc:docMk/>
            <pc:sldMk cId="548133965" sldId="323"/>
            <ac:spMk id="93" creationId="{00000000-0000-0000-0000-000000000000}"/>
          </ac:spMkLst>
        </pc:spChg>
        <pc:spChg chg="del">
          <ac:chgData name="Juan Pablo Garcia Monzon" userId="S::2564971330101@ingenieria.usac.edu.gt::c5854f47-85a5-421b-bd15-84c48bf3d922" providerId="AD" clId="Web-{754F9DDC-6C80-1153-294E-96FBEC7210A8}" dt="2021-10-07T07:16:54.149" v="1673"/>
          <ac:spMkLst>
            <pc:docMk/>
            <pc:sldMk cId="548133965" sldId="323"/>
            <ac:spMk id="94" creationId="{00000000-0000-0000-0000-000000000000}"/>
          </ac:spMkLst>
        </pc:spChg>
        <pc:picChg chg="add mod">
          <ac:chgData name="Juan Pablo Garcia Monzon" userId="S::2564971330101@ingenieria.usac.edu.gt::c5854f47-85a5-421b-bd15-84c48bf3d922" providerId="AD" clId="Web-{754F9DDC-6C80-1153-294E-96FBEC7210A8}" dt="2021-10-07T07:17:08.509" v="1679" actId="1076"/>
          <ac:picMkLst>
            <pc:docMk/>
            <pc:sldMk cId="548133965" sldId="323"/>
            <ac:picMk id="2" creationId="{62D39294-F4A2-462C-8F4D-89717D766C30}"/>
          </ac:picMkLst>
        </pc:picChg>
      </pc:sldChg>
      <pc:sldChg chg="modSp add replId">
        <pc:chgData name="Juan Pablo Garcia Monzon" userId="S::2564971330101@ingenieria.usac.edu.gt::c5854f47-85a5-421b-bd15-84c48bf3d922" providerId="AD" clId="Web-{754F9DDC-6C80-1153-294E-96FBEC7210A8}" dt="2021-10-07T07:30:26.523" v="1976" actId="20577"/>
        <pc:sldMkLst>
          <pc:docMk/>
          <pc:sldMk cId="571871136" sldId="324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30:26.523" v="1976" actId="20577"/>
          <ac:spMkLst>
            <pc:docMk/>
            <pc:sldMk cId="571871136" sldId="324"/>
            <ac:spMk id="94" creationId="{00000000-0000-0000-0000-000000000000}"/>
          </ac:spMkLst>
        </pc:spChg>
      </pc:sldChg>
      <pc:sldChg chg="modSp add del replId">
        <pc:chgData name="Juan Pablo Garcia Monzon" userId="S::2564971330101@ingenieria.usac.edu.gt::c5854f47-85a5-421b-bd15-84c48bf3d922" providerId="AD" clId="Web-{754F9DDC-6C80-1153-294E-96FBEC7210A8}" dt="2021-10-07T07:22:38.851" v="1919"/>
        <pc:sldMkLst>
          <pc:docMk/>
          <pc:sldMk cId="1210493191" sldId="324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18:40.173" v="1685" actId="20577"/>
          <ac:spMkLst>
            <pc:docMk/>
            <pc:sldMk cId="1210493191" sldId="324"/>
            <ac:spMk id="93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754F9DDC-6C80-1153-294E-96FBEC7210A8}" dt="2021-10-07T07:32:57.825" v="2075" actId="20577"/>
        <pc:sldMkLst>
          <pc:docMk/>
          <pc:sldMk cId="1232392994" sldId="325"/>
        </pc:sldMkLst>
        <pc:spChg chg="mod">
          <ac:chgData name="Juan Pablo Garcia Monzon" userId="S::2564971330101@ingenieria.usac.edu.gt::c5854f47-85a5-421b-bd15-84c48bf3d922" providerId="AD" clId="Web-{754F9DDC-6C80-1153-294E-96FBEC7210A8}" dt="2021-10-07T07:32:31.730" v="2029" actId="20577"/>
          <ac:spMkLst>
            <pc:docMk/>
            <pc:sldMk cId="1232392994" sldId="325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754F9DDC-6C80-1153-294E-96FBEC7210A8}" dt="2021-10-07T07:32:57.825" v="2075" actId="20577"/>
          <ac:spMkLst>
            <pc:docMk/>
            <pc:sldMk cId="1232392994" sldId="325"/>
            <ac:spMk id="94" creationId="{00000000-0000-0000-0000-000000000000}"/>
          </ac:spMkLst>
        </pc:spChg>
      </pc:sldChg>
      <pc:sldChg chg="add replId">
        <pc:chgData name="Juan Pablo Garcia Monzon" userId="S::2564971330101@ingenieria.usac.edu.gt::c5854f47-85a5-421b-bd15-84c48bf3d922" providerId="AD" clId="Web-{754F9DDC-6C80-1153-294E-96FBEC7210A8}" dt="2021-10-07T07:34:03.467" v="2126"/>
        <pc:sldMkLst>
          <pc:docMk/>
          <pc:sldMk cId="3859439625" sldId="326"/>
        </pc:sldMkLst>
      </pc:sldChg>
    </pc:docChg>
  </pc:docChgLst>
  <pc:docChgLst>
    <pc:chgData name="Juan Pablo Garcia Monzon" userId="S::2564971330101@ingenieria.usac.edu.gt::c5854f47-85a5-421b-bd15-84c48bf3d922" providerId="AD" clId="Web-{2F1F78D3-682F-3530-75B0-F99A024453BF}"/>
    <pc:docChg chg="modSld">
      <pc:chgData name="Juan Pablo Garcia Monzon" userId="S::2564971330101@ingenieria.usac.edu.gt::c5854f47-85a5-421b-bd15-84c48bf3d922" providerId="AD" clId="Web-{2F1F78D3-682F-3530-75B0-F99A024453BF}" dt="2021-10-15T03:35:32.799" v="36" actId="20577"/>
      <pc:docMkLst>
        <pc:docMk/>
      </pc:docMkLst>
      <pc:sldChg chg="modSp">
        <pc:chgData name="Juan Pablo Garcia Monzon" userId="S::2564971330101@ingenieria.usac.edu.gt::c5854f47-85a5-421b-bd15-84c48bf3d922" providerId="AD" clId="Web-{2F1F78D3-682F-3530-75B0-F99A024453BF}" dt="2021-10-15T03:35:32.799" v="36" actId="20577"/>
        <pc:sldMkLst>
          <pc:docMk/>
          <pc:sldMk cId="4132255864" sldId="331"/>
        </pc:sldMkLst>
        <pc:spChg chg="mod">
          <ac:chgData name="Juan Pablo Garcia Monzon" userId="S::2564971330101@ingenieria.usac.edu.gt::c5854f47-85a5-421b-bd15-84c48bf3d922" providerId="AD" clId="Web-{2F1F78D3-682F-3530-75B0-F99A024453BF}" dt="2021-10-15T03:34:59.736" v="1" actId="20577"/>
          <ac:spMkLst>
            <pc:docMk/>
            <pc:sldMk cId="4132255864" sldId="331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2F1F78D3-682F-3530-75B0-F99A024453BF}" dt="2021-10-15T03:35:32.799" v="36" actId="20577"/>
          <ac:spMkLst>
            <pc:docMk/>
            <pc:sldMk cId="4132255864" sldId="331"/>
            <ac:spMk id="94" creationId="{00000000-0000-0000-0000-000000000000}"/>
          </ac:spMkLst>
        </pc:spChg>
      </pc:sldChg>
    </pc:docChg>
  </pc:docChgLst>
  <pc:docChgLst>
    <pc:chgData name="Juan Pablo Garcia Monzon" userId="S::2564971330101@ingenieria.usac.edu.gt::c5854f47-85a5-421b-bd15-84c48bf3d922" providerId="AD" clId="Web-{AEEA86DF-2949-1907-8B33-CF2DFC6AEB12}"/>
    <pc:docChg chg="sldOrd">
      <pc:chgData name="Juan Pablo Garcia Monzon" userId="S::2564971330101@ingenieria.usac.edu.gt::c5854f47-85a5-421b-bd15-84c48bf3d922" providerId="AD" clId="Web-{AEEA86DF-2949-1907-8B33-CF2DFC6AEB12}" dt="2022-05-02T03:17:14.075" v="5"/>
      <pc:docMkLst>
        <pc:docMk/>
      </pc:docMkLst>
      <pc:sldChg chg="ord">
        <pc:chgData name="Juan Pablo Garcia Monzon" userId="S::2564971330101@ingenieria.usac.edu.gt::c5854f47-85a5-421b-bd15-84c48bf3d922" providerId="AD" clId="Web-{AEEA86DF-2949-1907-8B33-CF2DFC6AEB12}" dt="2022-05-02T03:17:14.075" v="5"/>
        <pc:sldMkLst>
          <pc:docMk/>
          <pc:sldMk cId="0" sldId="256"/>
        </pc:sldMkLst>
      </pc:sldChg>
    </pc:docChg>
  </pc:docChgLst>
  <pc:docChgLst>
    <pc:chgData name="Juan Pablo Garcia Monzon" userId="S::2564971330101@ingenieria.usac.edu.gt::c5854f47-85a5-421b-bd15-84c48bf3d922" providerId="AD" clId="Web-{CB843D0C-B4FC-A10E-2290-BD4CA59D1BA5}"/>
    <pc:docChg chg="addSld delSld modSld">
      <pc:chgData name="Juan Pablo Garcia Monzon" userId="S::2564971330101@ingenieria.usac.edu.gt::c5854f47-85a5-421b-bd15-84c48bf3d922" providerId="AD" clId="Web-{CB843D0C-B4FC-A10E-2290-BD4CA59D1BA5}" dt="2021-10-29T06:55:24.522" v="553" actId="20577"/>
      <pc:docMkLst>
        <pc:docMk/>
      </pc:docMkLst>
      <pc:sldChg chg="modSp">
        <pc:chgData name="Juan Pablo Garcia Monzon" userId="S::2564971330101@ingenieria.usac.edu.gt::c5854f47-85a5-421b-bd15-84c48bf3d922" providerId="AD" clId="Web-{CB843D0C-B4FC-A10E-2290-BD4CA59D1BA5}" dt="2021-10-29T06:55:24.522" v="553" actId="20577"/>
        <pc:sldMkLst>
          <pc:docMk/>
          <pc:sldMk cId="638433095" sldId="294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55:24.522" v="553" actId="20577"/>
          <ac:spMkLst>
            <pc:docMk/>
            <pc:sldMk cId="638433095" sldId="294"/>
            <ac:spMk id="2" creationId="{48E267F1-D3FA-4F09-972D-534FC92585F6}"/>
          </ac:spMkLst>
        </pc:spChg>
      </pc:sldChg>
      <pc:sldChg chg="modSp">
        <pc:chgData name="Juan Pablo Garcia Monzon" userId="S::2564971330101@ingenieria.usac.edu.gt::c5854f47-85a5-421b-bd15-84c48bf3d922" providerId="AD" clId="Web-{CB843D0C-B4FC-A10E-2290-BD4CA59D1BA5}" dt="2021-10-29T06:40:27.867" v="44" actId="20577"/>
        <pc:sldMkLst>
          <pc:docMk/>
          <pc:sldMk cId="4132255864" sldId="331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39:34.506" v="0" actId="20577"/>
          <ac:spMkLst>
            <pc:docMk/>
            <pc:sldMk cId="4132255864" sldId="331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CB843D0C-B4FC-A10E-2290-BD4CA59D1BA5}" dt="2021-10-29T06:40:27.867" v="44" actId="20577"/>
          <ac:spMkLst>
            <pc:docMk/>
            <pc:sldMk cId="4132255864" sldId="331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CB843D0C-B4FC-A10E-2290-BD4CA59D1BA5}" dt="2021-10-29T06:44:26.280" v="197" actId="20577"/>
        <pc:sldMkLst>
          <pc:docMk/>
          <pc:sldMk cId="2593487708" sldId="340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42:44.902" v="145" actId="20577"/>
          <ac:spMkLst>
            <pc:docMk/>
            <pc:sldMk cId="2593487708" sldId="340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CB843D0C-B4FC-A10E-2290-BD4CA59D1BA5}" dt="2021-10-29T06:44:26.280" v="197" actId="20577"/>
          <ac:spMkLst>
            <pc:docMk/>
            <pc:sldMk cId="2593487708" sldId="340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CB843D0C-B4FC-A10E-2290-BD4CA59D1BA5}" dt="2021-10-29T06:41:17.821" v="69" actId="20577"/>
        <pc:sldMkLst>
          <pc:docMk/>
          <pc:sldMk cId="1661378586" sldId="341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41:17.821" v="69" actId="20577"/>
          <ac:spMkLst>
            <pc:docMk/>
            <pc:sldMk cId="1661378586" sldId="341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CB843D0C-B4FC-A10E-2290-BD4CA59D1BA5}" dt="2021-10-29T06:45:37.032" v="257" actId="20577"/>
        <pc:sldMkLst>
          <pc:docMk/>
          <pc:sldMk cId="4184921434" sldId="342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44:39.765" v="210" actId="20577"/>
          <ac:spMkLst>
            <pc:docMk/>
            <pc:sldMk cId="4184921434" sldId="342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CB843D0C-B4FC-A10E-2290-BD4CA59D1BA5}" dt="2021-10-29T06:45:37.032" v="257" actId="20577"/>
          <ac:spMkLst>
            <pc:docMk/>
            <pc:sldMk cId="4184921434" sldId="342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CB843D0C-B4FC-A10E-2290-BD4CA59D1BA5}" dt="2021-10-29T06:54:29.801" v="544" actId="14100"/>
        <pc:sldMkLst>
          <pc:docMk/>
          <pc:sldMk cId="3970357210" sldId="343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45:47.329" v="265" actId="20577"/>
          <ac:spMkLst>
            <pc:docMk/>
            <pc:sldMk cId="3970357210" sldId="343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CB843D0C-B4FC-A10E-2290-BD4CA59D1BA5}" dt="2021-10-29T06:54:29.801" v="544" actId="14100"/>
          <ac:spMkLst>
            <pc:docMk/>
            <pc:sldMk cId="3970357210" sldId="343"/>
            <ac:spMk id="94" creationId="{00000000-0000-0000-0000-000000000000}"/>
          </ac:spMkLst>
        </pc:spChg>
      </pc:sldChg>
      <pc:sldChg chg="modSp add del replId">
        <pc:chgData name="Juan Pablo Garcia Monzon" userId="S::2564971330101@ingenieria.usac.edu.gt::c5854f47-85a5-421b-bd15-84c48bf3d922" providerId="AD" clId="Web-{CB843D0C-B4FC-A10E-2290-BD4CA59D1BA5}" dt="2021-10-29T06:42:25.370" v="131"/>
        <pc:sldMkLst>
          <pc:docMk/>
          <pc:sldMk cId="452080736" sldId="344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42:18.886" v="130" actId="20577"/>
          <ac:spMkLst>
            <pc:docMk/>
            <pc:sldMk cId="452080736" sldId="344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CB843D0C-B4FC-A10E-2290-BD4CA59D1BA5}" dt="2021-10-29T06:42:13.073" v="121" actId="20577"/>
          <ac:spMkLst>
            <pc:docMk/>
            <pc:sldMk cId="452080736" sldId="344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CB843D0C-B4FC-A10E-2290-BD4CA59D1BA5}" dt="2021-10-29T06:52:50.798" v="531" actId="20577"/>
        <pc:sldMkLst>
          <pc:docMk/>
          <pc:sldMk cId="666720401" sldId="344"/>
        </pc:sldMkLst>
        <pc:spChg chg="mod">
          <ac:chgData name="Juan Pablo Garcia Monzon" userId="S::2564971330101@ingenieria.usac.edu.gt::c5854f47-85a5-421b-bd15-84c48bf3d922" providerId="AD" clId="Web-{CB843D0C-B4FC-A10E-2290-BD4CA59D1BA5}" dt="2021-10-29T06:52:50.798" v="531" actId="20577"/>
          <ac:spMkLst>
            <pc:docMk/>
            <pc:sldMk cId="666720401" sldId="344"/>
            <ac:spMk id="94" creationId="{00000000-0000-0000-0000-000000000000}"/>
          </ac:spMkLst>
        </pc:spChg>
      </pc:sldChg>
      <pc:sldChg chg="add del replId">
        <pc:chgData name="Juan Pablo Garcia Monzon" userId="S::2564971330101@ingenieria.usac.edu.gt::c5854f47-85a5-421b-bd15-84c48bf3d922" providerId="AD" clId="Web-{CB843D0C-B4FC-A10E-2290-BD4CA59D1BA5}" dt="2021-10-29T06:50:23.575" v="481"/>
        <pc:sldMkLst>
          <pc:docMk/>
          <pc:sldMk cId="2025370859" sldId="345"/>
        </pc:sldMkLst>
      </pc:sldChg>
    </pc:docChg>
  </pc:docChgLst>
  <pc:docChgLst>
    <pc:chgData name="Juan Pablo Garcia Monzon" userId="S::2564971330101@ingenieria.usac.edu.gt::c5854f47-85a5-421b-bd15-84c48bf3d922" providerId="AD" clId="Web-{9132EF77-A9FD-6596-012E-6604F254BE50}"/>
    <pc:docChg chg="addSld delSld modSld">
      <pc:chgData name="Juan Pablo Garcia Monzon" userId="S::2564971330101@ingenieria.usac.edu.gt::c5854f47-85a5-421b-bd15-84c48bf3d922" providerId="AD" clId="Web-{9132EF77-A9FD-6596-012E-6604F254BE50}" dt="2021-10-07T05:15:25.724" v="85"/>
      <pc:docMkLst>
        <pc:docMk/>
      </pc:docMkLst>
      <pc:sldChg chg="del">
        <pc:chgData name="Juan Pablo Garcia Monzon" userId="S::2564971330101@ingenieria.usac.edu.gt::c5854f47-85a5-421b-bd15-84c48bf3d922" providerId="AD" clId="Web-{9132EF77-A9FD-6596-012E-6604F254BE50}" dt="2021-10-07T05:08:22.570" v="19"/>
        <pc:sldMkLst>
          <pc:docMk/>
          <pc:sldMk cId="0" sldId="258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20"/>
        <pc:sldMkLst>
          <pc:docMk/>
          <pc:sldMk cId="2792479376" sldId="271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2"/>
        <pc:sldMkLst>
          <pc:docMk/>
          <pc:sldMk cId="1550681329" sldId="283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1"/>
        <pc:sldMkLst>
          <pc:docMk/>
          <pc:sldMk cId="608989720" sldId="284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8"/>
        <pc:sldMkLst>
          <pc:docMk/>
          <pc:sldMk cId="2634072027" sldId="285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8"/>
        <pc:sldMkLst>
          <pc:docMk/>
          <pc:sldMk cId="3377543214" sldId="288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7"/>
        <pc:sldMkLst>
          <pc:docMk/>
          <pc:sldMk cId="2247346197" sldId="289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6"/>
        <pc:sldMkLst>
          <pc:docMk/>
          <pc:sldMk cId="2452955389" sldId="290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5"/>
        <pc:sldMkLst>
          <pc:docMk/>
          <pc:sldMk cId="150552263" sldId="291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4"/>
        <pc:sldMkLst>
          <pc:docMk/>
          <pc:sldMk cId="2535521745" sldId="292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3"/>
        <pc:sldMkLst>
          <pc:docMk/>
          <pc:sldMk cId="1891352584" sldId="293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9"/>
        <pc:sldMkLst>
          <pc:docMk/>
          <pc:sldMk cId="4191395246" sldId="295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10"/>
        <pc:sldMkLst>
          <pc:docMk/>
          <pc:sldMk cId="4053904628" sldId="296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08:22.570" v="7"/>
        <pc:sldMkLst>
          <pc:docMk/>
          <pc:sldMk cId="2828906208" sldId="297"/>
        </pc:sldMkLst>
      </pc:sldChg>
      <pc:sldChg chg="modSp add replId">
        <pc:chgData name="Juan Pablo Garcia Monzon" userId="S::2564971330101@ingenieria.usac.edu.gt::c5854f47-85a5-421b-bd15-84c48bf3d922" providerId="AD" clId="Web-{9132EF77-A9FD-6596-012E-6604F254BE50}" dt="2021-10-07T05:07:33.381" v="1" actId="20577"/>
        <pc:sldMkLst>
          <pc:docMk/>
          <pc:sldMk cId="4088705117" sldId="303"/>
        </pc:sldMkLst>
        <pc:spChg chg="mod">
          <ac:chgData name="Juan Pablo Garcia Monzon" userId="S::2564971330101@ingenieria.usac.edu.gt::c5854f47-85a5-421b-bd15-84c48bf3d922" providerId="AD" clId="Web-{9132EF77-A9FD-6596-012E-6604F254BE50}" dt="2021-10-07T05:07:33.381" v="1" actId="20577"/>
          <ac:spMkLst>
            <pc:docMk/>
            <pc:sldMk cId="4088705117" sldId="303"/>
            <ac:spMk id="94" creationId="{00000000-0000-0000-0000-000000000000}"/>
          </ac:spMkLst>
        </pc:spChg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7:38.834" v="2"/>
        <pc:sldMkLst>
          <pc:docMk/>
          <pc:sldMk cId="2097378972" sldId="304"/>
        </pc:sldMkLst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7:40.819" v="3"/>
        <pc:sldMkLst>
          <pc:docMk/>
          <pc:sldMk cId="1661558868" sldId="305"/>
        </pc:sldMkLst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7:42.600" v="4"/>
        <pc:sldMkLst>
          <pc:docMk/>
          <pc:sldMk cId="2241060163" sldId="306"/>
        </pc:sldMkLst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7:45.006" v="5"/>
        <pc:sldMkLst>
          <pc:docMk/>
          <pc:sldMk cId="955067743" sldId="307"/>
        </pc:sldMkLst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7:47.038" v="6"/>
        <pc:sldMkLst>
          <pc:docMk/>
          <pc:sldMk cId="1445147192" sldId="308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15:25.724" v="85"/>
        <pc:sldMkLst>
          <pc:docMk/>
          <pc:sldMk cId="1325664698" sldId="309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15:25.724" v="84"/>
        <pc:sldMkLst>
          <pc:docMk/>
          <pc:sldMk cId="407565320" sldId="310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15:25.724" v="83"/>
        <pc:sldMkLst>
          <pc:docMk/>
          <pc:sldMk cId="969702737" sldId="311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15:20.302" v="82"/>
        <pc:sldMkLst>
          <pc:docMk/>
          <pc:sldMk cId="115772431" sldId="312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15:20.302" v="81"/>
        <pc:sldMkLst>
          <pc:docMk/>
          <pc:sldMk cId="1970487547" sldId="313"/>
        </pc:sldMkLst>
      </pc:sldChg>
      <pc:sldChg chg="del">
        <pc:chgData name="Juan Pablo Garcia Monzon" userId="S::2564971330101@ingenieria.usac.edu.gt::c5854f47-85a5-421b-bd15-84c48bf3d922" providerId="AD" clId="Web-{9132EF77-A9FD-6596-012E-6604F254BE50}" dt="2021-10-07T05:15:20.302" v="80"/>
        <pc:sldMkLst>
          <pc:docMk/>
          <pc:sldMk cId="1774187681" sldId="314"/>
        </pc:sldMkLst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8:28.898" v="21"/>
        <pc:sldMkLst>
          <pc:docMk/>
          <pc:sldMk cId="3795559171" sldId="315"/>
        </pc:sldMkLst>
      </pc:sldChg>
      <pc:sldChg chg="modSp add replId">
        <pc:chgData name="Juan Pablo Garcia Monzon" userId="S::2564971330101@ingenieria.usac.edu.gt::c5854f47-85a5-421b-bd15-84c48bf3d922" providerId="AD" clId="Web-{9132EF77-A9FD-6596-012E-6604F254BE50}" dt="2021-10-07T05:09:42.995" v="57" actId="1076"/>
        <pc:sldMkLst>
          <pc:docMk/>
          <pc:sldMk cId="1780131927" sldId="316"/>
        </pc:sldMkLst>
        <pc:spChg chg="mod">
          <ac:chgData name="Juan Pablo Garcia Monzon" userId="S::2564971330101@ingenieria.usac.edu.gt::c5854f47-85a5-421b-bd15-84c48bf3d922" providerId="AD" clId="Web-{9132EF77-A9FD-6596-012E-6604F254BE50}" dt="2021-10-07T05:09:42.995" v="57" actId="1076"/>
          <ac:spMkLst>
            <pc:docMk/>
            <pc:sldMk cId="1780131927" sldId="316"/>
            <ac:spMk id="94" creationId="{00000000-0000-0000-0000-000000000000}"/>
          </ac:spMkLst>
        </pc:spChg>
      </pc:sldChg>
      <pc:sldChg chg="add replId">
        <pc:chgData name="Juan Pablo Garcia Monzon" userId="S::2564971330101@ingenieria.usac.edu.gt::c5854f47-85a5-421b-bd15-84c48bf3d922" providerId="AD" clId="Web-{9132EF77-A9FD-6596-012E-6604F254BE50}" dt="2021-10-07T05:08:49.384" v="28"/>
        <pc:sldMkLst>
          <pc:docMk/>
          <pc:sldMk cId="1577571838" sldId="317"/>
        </pc:sldMkLst>
      </pc:sldChg>
      <pc:sldChg chg="modSp add replId">
        <pc:chgData name="Juan Pablo Garcia Monzon" userId="S::2564971330101@ingenieria.usac.edu.gt::c5854f47-85a5-421b-bd15-84c48bf3d922" providerId="AD" clId="Web-{9132EF77-A9FD-6596-012E-6604F254BE50}" dt="2021-10-07T05:10:14.199" v="79" actId="1076"/>
        <pc:sldMkLst>
          <pc:docMk/>
          <pc:sldMk cId="1387778450" sldId="318"/>
        </pc:sldMkLst>
        <pc:spChg chg="mod">
          <ac:chgData name="Juan Pablo Garcia Monzon" userId="S::2564971330101@ingenieria.usac.edu.gt::c5854f47-85a5-421b-bd15-84c48bf3d922" providerId="AD" clId="Web-{9132EF77-A9FD-6596-012E-6604F254BE50}" dt="2021-10-07T05:10:14.199" v="79" actId="1076"/>
          <ac:spMkLst>
            <pc:docMk/>
            <pc:sldMk cId="1387778450" sldId="318"/>
            <ac:spMk id="94" creationId="{00000000-0000-0000-0000-000000000000}"/>
          </ac:spMkLst>
        </pc:spChg>
      </pc:sldChg>
    </pc:docChg>
  </pc:docChgLst>
  <pc:docChgLst>
    <pc:chgData name="Juan Pablo Garcia Monzon" userId="S::2564971330101@ingenieria.usac.edu.gt::c5854f47-85a5-421b-bd15-84c48bf3d922" providerId="AD" clId="Web-{417AF7B0-84E8-F09C-6C43-CF4F2E5FF0FD}"/>
    <pc:docChg chg="addSld delSld modSld">
      <pc:chgData name="Juan Pablo Garcia Monzon" userId="S::2564971330101@ingenieria.usac.edu.gt::c5854f47-85a5-421b-bd15-84c48bf3d922" providerId="AD" clId="Web-{417AF7B0-84E8-F09C-6C43-CF4F2E5FF0FD}" dt="2021-10-29T04:51:11.943" v="423" actId="1076"/>
      <pc:docMkLst>
        <pc:docMk/>
      </pc:docMkLst>
      <pc:sldChg chg="modSp">
        <pc:chgData name="Juan Pablo Garcia Monzon" userId="S::2564971330101@ingenieria.usac.edu.gt::c5854f47-85a5-421b-bd15-84c48bf3d922" providerId="AD" clId="Web-{417AF7B0-84E8-F09C-6C43-CF4F2E5FF0FD}" dt="2021-10-29T04:24:03.482" v="0" actId="20577"/>
        <pc:sldMkLst>
          <pc:docMk/>
          <pc:sldMk cId="0" sldId="256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24:03.482" v="0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Juan Pablo Garcia Monzon" userId="S::2564971330101@ingenieria.usac.edu.gt::c5854f47-85a5-421b-bd15-84c48bf3d922" providerId="AD" clId="Web-{417AF7B0-84E8-F09C-6C43-CF4F2E5FF0FD}" dt="2021-10-29T04:25:38.984" v="28" actId="20577"/>
        <pc:sldMkLst>
          <pc:docMk/>
          <pc:sldMk cId="638433095" sldId="294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25:38.984" v="28" actId="20577"/>
          <ac:spMkLst>
            <pc:docMk/>
            <pc:sldMk cId="638433095" sldId="294"/>
            <ac:spMk id="2" creationId="{48E267F1-D3FA-4F09-972D-534FC92585F6}"/>
          </ac:spMkLst>
        </pc:spChg>
      </pc:sldChg>
      <pc:sldChg chg="modSp">
        <pc:chgData name="Juan Pablo Garcia Monzon" userId="S::2564971330101@ingenieria.usac.edu.gt::c5854f47-85a5-421b-bd15-84c48bf3d922" providerId="AD" clId="Web-{417AF7B0-84E8-F09C-6C43-CF4F2E5FF0FD}" dt="2021-10-29T04:31:51.942" v="36" actId="20577"/>
        <pc:sldMkLst>
          <pc:docMk/>
          <pc:sldMk cId="1465159004" sldId="298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31:51.942" v="36" actId="20577"/>
          <ac:spMkLst>
            <pc:docMk/>
            <pc:sldMk cId="1465159004" sldId="298"/>
            <ac:spMk id="94" creationId="{00000000-0000-0000-0000-000000000000}"/>
          </ac:spMkLst>
        </pc:spChg>
      </pc:sldChg>
      <pc:sldChg chg="modSp">
        <pc:chgData name="Juan Pablo Garcia Monzon" userId="S::2564971330101@ingenieria.usac.edu.gt::c5854f47-85a5-421b-bd15-84c48bf3d922" providerId="AD" clId="Web-{417AF7B0-84E8-F09C-6C43-CF4F2E5FF0FD}" dt="2021-10-29T04:51:11.943" v="423" actId="1076"/>
        <pc:sldMkLst>
          <pc:docMk/>
          <pc:sldMk cId="2246843668" sldId="327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31:19.723" v="31" actId="20577"/>
          <ac:spMkLst>
            <pc:docMk/>
            <pc:sldMk cId="2246843668" sldId="327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417AF7B0-84E8-F09C-6C43-CF4F2E5FF0FD}" dt="2021-10-29T04:51:11.943" v="423" actId="1076"/>
          <ac:spMkLst>
            <pc:docMk/>
            <pc:sldMk cId="2246843668" sldId="327"/>
            <ac:spMk id="94" creationId="{00000000-0000-0000-0000-000000000000}"/>
          </ac:spMkLst>
        </pc:spChg>
      </pc:sldChg>
      <pc:sldChg chg="del">
        <pc:chgData name="Juan Pablo Garcia Monzon" userId="S::2564971330101@ingenieria.usac.edu.gt::c5854f47-85a5-421b-bd15-84c48bf3d922" providerId="AD" clId="Web-{417AF7B0-84E8-F09C-6C43-CF4F2E5FF0FD}" dt="2021-10-29T04:24:37.217" v="2"/>
        <pc:sldMkLst>
          <pc:docMk/>
          <pc:sldMk cId="3708507230" sldId="328"/>
        </pc:sldMkLst>
      </pc:sldChg>
      <pc:sldChg chg="del">
        <pc:chgData name="Juan Pablo Garcia Monzon" userId="S::2564971330101@ingenieria.usac.edu.gt::c5854f47-85a5-421b-bd15-84c48bf3d922" providerId="AD" clId="Web-{417AF7B0-84E8-F09C-6C43-CF4F2E5FF0FD}" dt="2021-10-29T04:24:37.217" v="3"/>
        <pc:sldMkLst>
          <pc:docMk/>
          <pc:sldMk cId="2570029823" sldId="329"/>
        </pc:sldMkLst>
      </pc:sldChg>
      <pc:sldChg chg="modSp">
        <pc:chgData name="Juan Pablo Garcia Monzon" userId="S::2564971330101@ingenieria.usac.edu.gt::c5854f47-85a5-421b-bd15-84c48bf3d922" providerId="AD" clId="Web-{417AF7B0-84E8-F09C-6C43-CF4F2E5FF0FD}" dt="2021-10-29T04:31:07.270" v="29" actId="20577"/>
        <pc:sldMkLst>
          <pc:docMk/>
          <pc:sldMk cId="4132255864" sldId="331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31:07.270" v="29" actId="20577"/>
          <ac:spMkLst>
            <pc:docMk/>
            <pc:sldMk cId="4132255864" sldId="331"/>
            <ac:spMk id="94" creationId="{00000000-0000-0000-0000-000000000000}"/>
          </ac:spMkLst>
        </pc:spChg>
      </pc:sldChg>
      <pc:sldChg chg="addSp modSp add replId">
        <pc:chgData name="Juan Pablo Garcia Monzon" userId="S::2564971330101@ingenieria.usac.edu.gt::c5854f47-85a5-421b-bd15-84c48bf3d922" providerId="AD" clId="Web-{417AF7B0-84E8-F09C-6C43-CF4F2E5FF0FD}" dt="2021-10-29T04:41:30.106" v="231" actId="1076"/>
        <pc:sldMkLst>
          <pc:docMk/>
          <pc:sldMk cId="168097729" sldId="332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40:50.200" v="227" actId="20577"/>
          <ac:spMkLst>
            <pc:docMk/>
            <pc:sldMk cId="168097729" sldId="332"/>
            <ac:spMk id="94" creationId="{00000000-0000-0000-0000-000000000000}"/>
          </ac:spMkLst>
        </pc:spChg>
        <pc:picChg chg="add mod">
          <ac:chgData name="Juan Pablo Garcia Monzon" userId="S::2564971330101@ingenieria.usac.edu.gt::c5854f47-85a5-421b-bd15-84c48bf3d922" providerId="AD" clId="Web-{417AF7B0-84E8-F09C-6C43-CF4F2E5FF0FD}" dt="2021-10-29T04:41:30.106" v="231" actId="1076"/>
          <ac:picMkLst>
            <pc:docMk/>
            <pc:sldMk cId="168097729" sldId="332"/>
            <ac:picMk id="2" creationId="{D77CC4F2-78B9-4CA9-B755-FCEF39AB23DF}"/>
          </ac:picMkLst>
        </pc:picChg>
      </pc:sldChg>
      <pc:sldChg chg="addSp delSp modSp add replId">
        <pc:chgData name="Juan Pablo Garcia Monzon" userId="S::2564971330101@ingenieria.usac.edu.gt::c5854f47-85a5-421b-bd15-84c48bf3d922" providerId="AD" clId="Web-{417AF7B0-84E8-F09C-6C43-CF4F2E5FF0FD}" dt="2021-10-29T04:42:04.857" v="237" actId="1076"/>
        <pc:sldMkLst>
          <pc:docMk/>
          <pc:sldMk cId="1429227398" sldId="333"/>
        </pc:sldMkLst>
        <pc:picChg chg="del">
          <ac:chgData name="Juan Pablo Garcia Monzon" userId="S::2564971330101@ingenieria.usac.edu.gt::c5854f47-85a5-421b-bd15-84c48bf3d922" providerId="AD" clId="Web-{417AF7B0-84E8-F09C-6C43-CF4F2E5FF0FD}" dt="2021-10-29T04:41:40.591" v="233"/>
          <ac:picMkLst>
            <pc:docMk/>
            <pc:sldMk cId="1429227398" sldId="333"/>
            <ac:picMk id="2" creationId="{D77CC4F2-78B9-4CA9-B755-FCEF39AB23DF}"/>
          </ac:picMkLst>
        </pc:picChg>
        <pc:picChg chg="add mod">
          <ac:chgData name="Juan Pablo Garcia Monzon" userId="S::2564971330101@ingenieria.usac.edu.gt::c5854f47-85a5-421b-bd15-84c48bf3d922" providerId="AD" clId="Web-{417AF7B0-84E8-F09C-6C43-CF4F2E5FF0FD}" dt="2021-10-29T04:42:04.857" v="237" actId="1076"/>
          <ac:picMkLst>
            <pc:docMk/>
            <pc:sldMk cId="1429227398" sldId="333"/>
            <ac:picMk id="3" creationId="{3C90166C-3CE7-4D9E-BDF0-688F3152AAE9}"/>
          </ac:picMkLst>
        </pc:picChg>
      </pc:sldChg>
      <pc:sldChg chg="addSp delSp modSp add replId">
        <pc:chgData name="Juan Pablo Garcia Monzon" userId="S::2564971330101@ingenieria.usac.edu.gt::c5854f47-85a5-421b-bd15-84c48bf3d922" providerId="AD" clId="Web-{417AF7B0-84E8-F09C-6C43-CF4F2E5FF0FD}" dt="2021-10-29T04:42:52.686" v="243" actId="1076"/>
        <pc:sldMkLst>
          <pc:docMk/>
          <pc:sldMk cId="1165972365" sldId="334"/>
        </pc:sldMkLst>
        <pc:picChg chg="add mod">
          <ac:chgData name="Juan Pablo Garcia Monzon" userId="S::2564971330101@ingenieria.usac.edu.gt::c5854f47-85a5-421b-bd15-84c48bf3d922" providerId="AD" clId="Web-{417AF7B0-84E8-F09C-6C43-CF4F2E5FF0FD}" dt="2021-10-29T04:42:52.686" v="243" actId="1076"/>
          <ac:picMkLst>
            <pc:docMk/>
            <pc:sldMk cId="1165972365" sldId="334"/>
            <ac:picMk id="2" creationId="{2124CCE3-E2C4-4546-BE1A-E8FBE7A40F79}"/>
          </ac:picMkLst>
        </pc:picChg>
        <pc:picChg chg="del">
          <ac:chgData name="Juan Pablo Garcia Monzon" userId="S::2564971330101@ingenieria.usac.edu.gt::c5854f47-85a5-421b-bd15-84c48bf3d922" providerId="AD" clId="Web-{417AF7B0-84E8-F09C-6C43-CF4F2E5FF0FD}" dt="2021-10-29T04:42:19.217" v="239"/>
          <ac:picMkLst>
            <pc:docMk/>
            <pc:sldMk cId="1165972365" sldId="334"/>
            <ac:picMk id="3" creationId="{3C90166C-3CE7-4D9E-BDF0-688F3152AAE9}"/>
          </ac:picMkLst>
        </pc:picChg>
      </pc:sldChg>
      <pc:sldChg chg="addSp delSp modSp add replId">
        <pc:chgData name="Juan Pablo Garcia Monzon" userId="S::2564971330101@ingenieria.usac.edu.gt::c5854f47-85a5-421b-bd15-84c48bf3d922" providerId="AD" clId="Web-{417AF7B0-84E8-F09C-6C43-CF4F2E5FF0FD}" dt="2021-10-29T04:43:47.343" v="249" actId="1076"/>
        <pc:sldMkLst>
          <pc:docMk/>
          <pc:sldMk cId="1569330606" sldId="335"/>
        </pc:sldMkLst>
        <pc:picChg chg="del">
          <ac:chgData name="Juan Pablo Garcia Monzon" userId="S::2564971330101@ingenieria.usac.edu.gt::c5854f47-85a5-421b-bd15-84c48bf3d922" providerId="AD" clId="Web-{417AF7B0-84E8-F09C-6C43-CF4F2E5FF0FD}" dt="2021-10-29T04:43:12.561" v="245"/>
          <ac:picMkLst>
            <pc:docMk/>
            <pc:sldMk cId="1569330606" sldId="335"/>
            <ac:picMk id="2" creationId="{2124CCE3-E2C4-4546-BE1A-E8FBE7A40F79}"/>
          </ac:picMkLst>
        </pc:picChg>
        <pc:picChg chg="add mod">
          <ac:chgData name="Juan Pablo Garcia Monzon" userId="S::2564971330101@ingenieria.usac.edu.gt::c5854f47-85a5-421b-bd15-84c48bf3d922" providerId="AD" clId="Web-{417AF7B0-84E8-F09C-6C43-CF4F2E5FF0FD}" dt="2021-10-29T04:43:47.343" v="249" actId="1076"/>
          <ac:picMkLst>
            <pc:docMk/>
            <pc:sldMk cId="1569330606" sldId="335"/>
            <ac:picMk id="3" creationId="{5073CE7E-EA28-45AE-BC81-EECAEC803F46}"/>
          </ac:picMkLst>
        </pc:picChg>
      </pc:sldChg>
      <pc:sldChg chg="addSp delSp modSp add replId">
        <pc:chgData name="Juan Pablo Garcia Monzon" userId="S::2564971330101@ingenieria.usac.edu.gt::c5854f47-85a5-421b-bd15-84c48bf3d922" providerId="AD" clId="Web-{417AF7B0-84E8-F09C-6C43-CF4F2E5FF0FD}" dt="2021-10-29T04:44:49.906" v="260" actId="1076"/>
        <pc:sldMkLst>
          <pc:docMk/>
          <pc:sldMk cId="770934943" sldId="336"/>
        </pc:sldMkLst>
        <pc:picChg chg="add mod modCrop">
          <ac:chgData name="Juan Pablo Garcia Monzon" userId="S::2564971330101@ingenieria.usac.edu.gt::c5854f47-85a5-421b-bd15-84c48bf3d922" providerId="AD" clId="Web-{417AF7B0-84E8-F09C-6C43-CF4F2E5FF0FD}" dt="2021-10-29T04:44:49.906" v="260" actId="1076"/>
          <ac:picMkLst>
            <pc:docMk/>
            <pc:sldMk cId="770934943" sldId="336"/>
            <ac:picMk id="2" creationId="{51D85736-6B60-4FA8-819C-F33897E4909E}"/>
          </ac:picMkLst>
        </pc:picChg>
        <pc:picChg chg="del">
          <ac:chgData name="Juan Pablo Garcia Monzon" userId="S::2564971330101@ingenieria.usac.edu.gt::c5854f47-85a5-421b-bd15-84c48bf3d922" providerId="AD" clId="Web-{417AF7B0-84E8-F09C-6C43-CF4F2E5FF0FD}" dt="2021-10-29T04:44:20.437" v="251"/>
          <ac:picMkLst>
            <pc:docMk/>
            <pc:sldMk cId="770934943" sldId="336"/>
            <ac:picMk id="3" creationId="{5073CE7E-EA28-45AE-BC81-EECAEC803F46}"/>
          </ac:picMkLst>
        </pc:picChg>
      </pc:sldChg>
      <pc:sldChg chg="add replId">
        <pc:chgData name="Juan Pablo Garcia Monzon" userId="S::2564971330101@ingenieria.usac.edu.gt::c5854f47-85a5-421b-bd15-84c48bf3d922" providerId="AD" clId="Web-{417AF7B0-84E8-F09C-6C43-CF4F2E5FF0FD}" dt="2021-10-29T04:45:04.844" v="261"/>
        <pc:sldMkLst>
          <pc:docMk/>
          <pc:sldMk cId="274102946" sldId="337"/>
        </pc:sldMkLst>
      </pc:sldChg>
      <pc:sldChg chg="modSp add replId">
        <pc:chgData name="Juan Pablo Garcia Monzon" userId="S::2564971330101@ingenieria.usac.edu.gt::c5854f47-85a5-421b-bd15-84c48bf3d922" providerId="AD" clId="Web-{417AF7B0-84E8-F09C-6C43-CF4F2E5FF0FD}" dt="2021-10-29T04:46:38.517" v="301" actId="20577"/>
        <pc:sldMkLst>
          <pc:docMk/>
          <pc:sldMk cId="3393876452" sldId="338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45:55.142" v="266" actId="20577"/>
          <ac:spMkLst>
            <pc:docMk/>
            <pc:sldMk cId="3393876452" sldId="338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417AF7B0-84E8-F09C-6C43-CF4F2E5FF0FD}" dt="2021-10-29T04:46:38.517" v="301" actId="20577"/>
          <ac:spMkLst>
            <pc:docMk/>
            <pc:sldMk cId="3393876452" sldId="338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417AF7B0-84E8-F09C-6C43-CF4F2E5FF0FD}" dt="2021-10-29T04:51:04.068" v="419" actId="20577"/>
        <pc:sldMkLst>
          <pc:docMk/>
          <pc:sldMk cId="1996185591" sldId="339"/>
        </pc:sldMkLst>
        <pc:spChg chg="mod">
          <ac:chgData name="Juan Pablo Garcia Monzon" userId="S::2564971330101@ingenieria.usac.edu.gt::c5854f47-85a5-421b-bd15-84c48bf3d922" providerId="AD" clId="Web-{417AF7B0-84E8-F09C-6C43-CF4F2E5FF0FD}" dt="2021-10-29T04:48:18.331" v="313" actId="20577"/>
          <ac:spMkLst>
            <pc:docMk/>
            <pc:sldMk cId="1996185591" sldId="339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417AF7B0-84E8-F09C-6C43-CF4F2E5FF0FD}" dt="2021-10-29T04:51:04.068" v="419" actId="20577"/>
          <ac:spMkLst>
            <pc:docMk/>
            <pc:sldMk cId="1996185591" sldId="339"/>
            <ac:spMk id="94" creationId="{00000000-0000-0000-0000-000000000000}"/>
          </ac:spMkLst>
        </pc:spChg>
      </pc:sldChg>
    </pc:docChg>
  </pc:docChgLst>
  <pc:docChgLst>
    <pc:chgData name="Juan Pablo Garcia Monzon" userId="c5854f47-85a5-421b-bd15-84c48bf3d922" providerId="ADAL" clId="{726B718D-AF19-4340-AE6D-33B4AA82D07C}"/>
    <pc:docChg chg="undo custSel addSld delSld modSld">
      <pc:chgData name="Juan Pablo Garcia Monzon" userId="c5854f47-85a5-421b-bd15-84c48bf3d922" providerId="ADAL" clId="{726B718D-AF19-4340-AE6D-33B4AA82D07C}" dt="2021-09-25T01:06:24.170" v="2839" actId="1076"/>
      <pc:docMkLst>
        <pc:docMk/>
      </pc:docMkLst>
      <pc:sldChg chg="modSp mod">
        <pc:chgData name="Juan Pablo Garcia Monzon" userId="c5854f47-85a5-421b-bd15-84c48bf3d922" providerId="ADAL" clId="{726B718D-AF19-4340-AE6D-33B4AA82D07C}" dt="2021-09-24T21:05:12.931" v="2" actId="20577"/>
        <pc:sldMkLst>
          <pc:docMk/>
          <pc:sldMk cId="0" sldId="256"/>
        </pc:sldMkLst>
        <pc:spChg chg="mod">
          <ac:chgData name="Juan Pablo Garcia Monzon" userId="c5854f47-85a5-421b-bd15-84c48bf3d922" providerId="ADAL" clId="{726B718D-AF19-4340-AE6D-33B4AA82D07C}" dt="2021-09-24T21:05:12.931" v="2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 mod">
        <pc:chgData name="Juan Pablo Garcia Monzon" userId="c5854f47-85a5-421b-bd15-84c48bf3d922" providerId="ADAL" clId="{726B718D-AF19-4340-AE6D-33B4AA82D07C}" dt="2021-09-24T21:21:20.896" v="1390" actId="20577"/>
        <pc:sldMkLst>
          <pc:docMk/>
          <pc:sldMk cId="0" sldId="258"/>
        </pc:sldMkLst>
        <pc:spChg chg="mod">
          <ac:chgData name="Juan Pablo Garcia Monzon" userId="c5854f47-85a5-421b-bd15-84c48bf3d922" providerId="ADAL" clId="{726B718D-AF19-4340-AE6D-33B4AA82D07C}" dt="2021-09-24T21:06:51.775" v="57" actId="20577"/>
          <ac:spMkLst>
            <pc:docMk/>
            <pc:sldMk cId="0" sldId="258"/>
            <ac:spMk id="93" creationId="{00000000-0000-0000-0000-000000000000}"/>
          </ac:spMkLst>
        </pc:spChg>
        <pc:spChg chg="mod">
          <ac:chgData name="Juan Pablo Garcia Monzon" userId="c5854f47-85a5-421b-bd15-84c48bf3d922" providerId="ADAL" clId="{726B718D-AF19-4340-AE6D-33B4AA82D07C}" dt="2021-09-24T21:21:20.896" v="1390" actId="20577"/>
          <ac:spMkLst>
            <pc:docMk/>
            <pc:sldMk cId="0" sldId="258"/>
            <ac:spMk id="94" creationId="{00000000-0000-0000-0000-000000000000}"/>
          </ac:spMkLst>
        </pc:spChg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2761549516" sldId="262"/>
        </pc:sldMkLst>
      </pc:sldChg>
      <pc:sldChg chg="modSp mod">
        <pc:chgData name="Juan Pablo Garcia Monzon" userId="c5854f47-85a5-421b-bd15-84c48bf3d922" providerId="ADAL" clId="{726B718D-AF19-4340-AE6D-33B4AA82D07C}" dt="2021-09-24T21:05:36.856" v="47" actId="20577"/>
        <pc:sldMkLst>
          <pc:docMk/>
          <pc:sldMk cId="916868694" sldId="270"/>
        </pc:sldMkLst>
        <pc:spChg chg="mod">
          <ac:chgData name="Juan Pablo Garcia Monzon" userId="c5854f47-85a5-421b-bd15-84c48bf3d922" providerId="ADAL" clId="{726B718D-AF19-4340-AE6D-33B4AA82D07C}" dt="2021-09-24T21:05:36.856" v="47" actId="20577"/>
          <ac:spMkLst>
            <pc:docMk/>
            <pc:sldMk cId="916868694" sldId="270"/>
            <ac:spMk id="94" creationId="{00000000-0000-0000-0000-000000000000}"/>
          </ac:spMkLst>
        </pc:spChg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2307246825" sldId="272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1942401798" sldId="273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89407420" sldId="274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2980086571" sldId="275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1166533565" sldId="276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1179744275" sldId="277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75884847" sldId="278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261331498" sldId="279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2984667001" sldId="281"/>
        </pc:sldMkLst>
      </pc:sldChg>
      <pc:sldChg chg="del">
        <pc:chgData name="Juan Pablo Garcia Monzon" userId="c5854f47-85a5-421b-bd15-84c48bf3d922" providerId="ADAL" clId="{726B718D-AF19-4340-AE6D-33B4AA82D07C}" dt="2021-09-24T21:34:14.062" v="1808" actId="47"/>
        <pc:sldMkLst>
          <pc:docMk/>
          <pc:sldMk cId="3013188775" sldId="282"/>
        </pc:sldMkLst>
      </pc:sldChg>
      <pc:sldChg chg="modSp mod">
        <pc:chgData name="Juan Pablo Garcia Monzon" userId="c5854f47-85a5-421b-bd15-84c48bf3d922" providerId="ADAL" clId="{726B718D-AF19-4340-AE6D-33B4AA82D07C}" dt="2021-09-24T23:14:39.528" v="2086" actId="20577"/>
        <pc:sldMkLst>
          <pc:docMk/>
          <pc:sldMk cId="608989720" sldId="284"/>
        </pc:sldMkLst>
        <pc:spChg chg="mod">
          <ac:chgData name="Juan Pablo Garcia Monzon" userId="c5854f47-85a5-421b-bd15-84c48bf3d922" providerId="ADAL" clId="{726B718D-AF19-4340-AE6D-33B4AA82D07C}" dt="2021-09-24T21:53:48.214" v="1864" actId="20577"/>
          <ac:spMkLst>
            <pc:docMk/>
            <pc:sldMk cId="608989720" sldId="284"/>
            <ac:spMk id="93" creationId="{00000000-0000-0000-0000-000000000000}"/>
          </ac:spMkLst>
        </pc:spChg>
        <pc:spChg chg="mod">
          <ac:chgData name="Juan Pablo Garcia Monzon" userId="c5854f47-85a5-421b-bd15-84c48bf3d922" providerId="ADAL" clId="{726B718D-AF19-4340-AE6D-33B4AA82D07C}" dt="2021-09-24T23:14:39.528" v="2086" actId="20577"/>
          <ac:spMkLst>
            <pc:docMk/>
            <pc:sldMk cId="608989720" sldId="284"/>
            <ac:spMk id="94" creationId="{00000000-0000-0000-0000-000000000000}"/>
          </ac:spMkLst>
        </pc:spChg>
      </pc:sldChg>
      <pc:sldChg chg="modSp mod">
        <pc:chgData name="Juan Pablo Garcia Monzon" userId="c5854f47-85a5-421b-bd15-84c48bf3d922" providerId="ADAL" clId="{726B718D-AF19-4340-AE6D-33B4AA82D07C}" dt="2021-09-24T22:23:20.072" v="2049" actId="20577"/>
        <pc:sldMkLst>
          <pc:docMk/>
          <pc:sldMk cId="2634072027" sldId="285"/>
        </pc:sldMkLst>
        <pc:spChg chg="mod">
          <ac:chgData name="Juan Pablo Garcia Monzon" userId="c5854f47-85a5-421b-bd15-84c48bf3d922" providerId="ADAL" clId="{726B718D-AF19-4340-AE6D-33B4AA82D07C}" dt="2021-09-24T22:23:20.072" v="2049" actId="20577"/>
          <ac:spMkLst>
            <pc:docMk/>
            <pc:sldMk cId="2634072027" sldId="285"/>
            <ac:spMk id="93" creationId="{00000000-0000-0000-0000-000000000000}"/>
          </ac:spMkLst>
        </pc:spChg>
        <pc:spChg chg="mod">
          <ac:chgData name="Juan Pablo Garcia Monzon" userId="c5854f47-85a5-421b-bd15-84c48bf3d922" providerId="ADAL" clId="{726B718D-AF19-4340-AE6D-33B4AA82D07C}" dt="2021-09-24T22:23:13.829" v="2032"/>
          <ac:spMkLst>
            <pc:docMk/>
            <pc:sldMk cId="2634072027" sldId="285"/>
            <ac:spMk id="94" creationId="{00000000-0000-0000-0000-000000000000}"/>
          </ac:spMkLst>
        </pc:spChg>
      </pc:sldChg>
      <pc:sldChg chg="del">
        <pc:chgData name="Juan Pablo Garcia Monzon" userId="c5854f47-85a5-421b-bd15-84c48bf3d922" providerId="ADAL" clId="{726B718D-AF19-4340-AE6D-33B4AA82D07C}" dt="2021-09-24T23:13:27.594" v="2050" actId="47"/>
        <pc:sldMkLst>
          <pc:docMk/>
          <pc:sldMk cId="1701781583" sldId="286"/>
        </pc:sldMkLst>
      </pc:sldChg>
      <pc:sldChg chg="del">
        <pc:chgData name="Juan Pablo Garcia Monzon" userId="c5854f47-85a5-421b-bd15-84c48bf3d922" providerId="ADAL" clId="{726B718D-AF19-4340-AE6D-33B4AA82D07C}" dt="2021-09-24T23:13:27.594" v="2050" actId="47"/>
        <pc:sldMkLst>
          <pc:docMk/>
          <pc:sldMk cId="694039908" sldId="287"/>
        </pc:sldMkLst>
      </pc:sldChg>
      <pc:sldChg chg="addSp delSp modSp add mod">
        <pc:chgData name="Juan Pablo Garcia Monzon" userId="c5854f47-85a5-421b-bd15-84c48bf3d922" providerId="ADAL" clId="{726B718D-AF19-4340-AE6D-33B4AA82D07C}" dt="2021-09-24T21:17:40.666" v="1181" actId="20577"/>
        <pc:sldMkLst>
          <pc:docMk/>
          <pc:sldMk cId="3377543214" sldId="288"/>
        </pc:sldMkLst>
        <pc:spChg chg="mod">
          <ac:chgData name="Juan Pablo Garcia Monzon" userId="c5854f47-85a5-421b-bd15-84c48bf3d922" providerId="ADAL" clId="{726B718D-AF19-4340-AE6D-33B4AA82D07C}" dt="2021-09-24T21:10:22.029" v="467" actId="20577"/>
          <ac:spMkLst>
            <pc:docMk/>
            <pc:sldMk cId="3377543214" sldId="288"/>
            <ac:spMk id="93" creationId="{00000000-0000-0000-0000-000000000000}"/>
          </ac:spMkLst>
        </pc:spChg>
        <pc:spChg chg="mod">
          <ac:chgData name="Juan Pablo Garcia Monzon" userId="c5854f47-85a5-421b-bd15-84c48bf3d922" providerId="ADAL" clId="{726B718D-AF19-4340-AE6D-33B4AA82D07C}" dt="2021-09-24T21:17:40.666" v="1181" actId="20577"/>
          <ac:spMkLst>
            <pc:docMk/>
            <pc:sldMk cId="3377543214" sldId="288"/>
            <ac:spMk id="94" creationId="{00000000-0000-0000-0000-000000000000}"/>
          </ac:spMkLst>
        </pc:spChg>
        <pc:picChg chg="add del mod">
          <ac:chgData name="Juan Pablo Garcia Monzon" userId="c5854f47-85a5-421b-bd15-84c48bf3d922" providerId="ADAL" clId="{726B718D-AF19-4340-AE6D-33B4AA82D07C}" dt="2021-09-24T21:12:42.169" v="599" actId="21"/>
          <ac:picMkLst>
            <pc:docMk/>
            <pc:sldMk cId="3377543214" sldId="288"/>
            <ac:picMk id="3" creationId="{F6A5C17A-6A7F-4B70-9AB6-D73727CEFCBE}"/>
          </ac:picMkLst>
        </pc:picChg>
      </pc:sldChg>
      <pc:sldChg chg="addSp delSp modSp add mod">
        <pc:chgData name="Juan Pablo Garcia Monzon" userId="c5854f47-85a5-421b-bd15-84c48bf3d922" providerId="ADAL" clId="{726B718D-AF19-4340-AE6D-33B4AA82D07C}" dt="2021-09-24T21:13:03.105" v="609" actId="1076"/>
        <pc:sldMkLst>
          <pc:docMk/>
          <pc:sldMk cId="2247346197" sldId="289"/>
        </pc:sldMkLst>
        <pc:spChg chg="del mod">
          <ac:chgData name="Juan Pablo Garcia Monzon" userId="c5854f47-85a5-421b-bd15-84c48bf3d922" providerId="ADAL" clId="{726B718D-AF19-4340-AE6D-33B4AA82D07C}" dt="2021-09-24T21:12:53.625" v="604" actId="478"/>
          <ac:spMkLst>
            <pc:docMk/>
            <pc:sldMk cId="2247346197" sldId="289"/>
            <ac:spMk id="94" creationId="{00000000-0000-0000-0000-000000000000}"/>
          </ac:spMkLst>
        </pc:spChg>
        <pc:picChg chg="add mod">
          <ac:chgData name="Juan Pablo Garcia Monzon" userId="c5854f47-85a5-421b-bd15-84c48bf3d922" providerId="ADAL" clId="{726B718D-AF19-4340-AE6D-33B4AA82D07C}" dt="2021-09-24T21:13:03.105" v="609" actId="1076"/>
          <ac:picMkLst>
            <pc:docMk/>
            <pc:sldMk cId="2247346197" sldId="289"/>
            <ac:picMk id="4" creationId="{6A7BEA6E-3552-4966-A216-30006EB8D249}"/>
          </ac:picMkLst>
        </pc:picChg>
      </pc:sldChg>
      <pc:sldChg chg="modSp add mod">
        <pc:chgData name="Juan Pablo Garcia Monzon" userId="c5854f47-85a5-421b-bd15-84c48bf3d922" providerId="ADAL" clId="{726B718D-AF19-4340-AE6D-33B4AA82D07C}" dt="2021-09-24T21:19:04.149" v="1363" actId="20577"/>
        <pc:sldMkLst>
          <pc:docMk/>
          <pc:sldMk cId="2452955389" sldId="290"/>
        </pc:sldMkLst>
        <pc:spChg chg="mod">
          <ac:chgData name="Juan Pablo Garcia Monzon" userId="c5854f47-85a5-421b-bd15-84c48bf3d922" providerId="ADAL" clId="{726B718D-AF19-4340-AE6D-33B4AA82D07C}" dt="2021-09-24T21:15:34.087" v="910" actId="20577"/>
          <ac:spMkLst>
            <pc:docMk/>
            <pc:sldMk cId="2452955389" sldId="290"/>
            <ac:spMk id="93" creationId="{00000000-0000-0000-0000-000000000000}"/>
          </ac:spMkLst>
        </pc:spChg>
        <pc:spChg chg="mod">
          <ac:chgData name="Juan Pablo Garcia Monzon" userId="c5854f47-85a5-421b-bd15-84c48bf3d922" providerId="ADAL" clId="{726B718D-AF19-4340-AE6D-33B4AA82D07C}" dt="2021-09-24T21:19:04.149" v="1363" actId="20577"/>
          <ac:spMkLst>
            <pc:docMk/>
            <pc:sldMk cId="2452955389" sldId="290"/>
            <ac:spMk id="94" creationId="{00000000-0000-0000-0000-000000000000}"/>
          </ac:spMkLst>
        </pc:spChg>
      </pc:sldChg>
      <pc:sldChg chg="addSp delSp modSp add mod">
        <pc:chgData name="Juan Pablo Garcia Monzon" userId="c5854f47-85a5-421b-bd15-84c48bf3d922" providerId="ADAL" clId="{726B718D-AF19-4340-AE6D-33B4AA82D07C}" dt="2021-09-24T21:20:00.900" v="1386" actId="1076"/>
        <pc:sldMkLst>
          <pc:docMk/>
          <pc:sldMk cId="150552263" sldId="291"/>
        </pc:sldMkLst>
        <pc:spChg chg="mod">
          <ac:chgData name="Juan Pablo Garcia Monzon" userId="c5854f47-85a5-421b-bd15-84c48bf3d922" providerId="ADAL" clId="{726B718D-AF19-4340-AE6D-33B4AA82D07C}" dt="2021-09-24T21:20:00.900" v="1386" actId="1076"/>
          <ac:spMkLst>
            <pc:docMk/>
            <pc:sldMk cId="150552263" sldId="291"/>
            <ac:spMk id="93" creationId="{00000000-0000-0000-0000-000000000000}"/>
          </ac:spMkLst>
        </pc:spChg>
        <pc:picChg chg="add mod">
          <ac:chgData name="Juan Pablo Garcia Monzon" userId="c5854f47-85a5-421b-bd15-84c48bf3d922" providerId="ADAL" clId="{726B718D-AF19-4340-AE6D-33B4AA82D07C}" dt="2021-09-24T21:19:50.308" v="1368" actId="1076"/>
          <ac:picMkLst>
            <pc:docMk/>
            <pc:sldMk cId="150552263" sldId="291"/>
            <ac:picMk id="3" creationId="{503614A8-3473-4B91-A574-22B82601CB2C}"/>
          </ac:picMkLst>
        </pc:picChg>
        <pc:picChg chg="del">
          <ac:chgData name="Juan Pablo Garcia Monzon" userId="c5854f47-85a5-421b-bd15-84c48bf3d922" providerId="ADAL" clId="{726B718D-AF19-4340-AE6D-33B4AA82D07C}" dt="2021-09-24T21:19:44.613" v="1364" actId="478"/>
          <ac:picMkLst>
            <pc:docMk/>
            <pc:sldMk cId="150552263" sldId="291"/>
            <ac:picMk id="4" creationId="{6A7BEA6E-3552-4966-A216-30006EB8D249}"/>
          </ac:picMkLst>
        </pc:picChg>
      </pc:sldChg>
      <pc:sldChg chg="modSp add mod">
        <pc:chgData name="Juan Pablo Garcia Monzon" userId="c5854f47-85a5-421b-bd15-84c48bf3d922" providerId="ADAL" clId="{726B718D-AF19-4340-AE6D-33B4AA82D07C}" dt="2021-09-24T21:32:39.310" v="1797" actId="20577"/>
        <pc:sldMkLst>
          <pc:docMk/>
          <pc:sldMk cId="2535521745" sldId="292"/>
        </pc:sldMkLst>
        <pc:spChg chg="mod">
          <ac:chgData name="Juan Pablo Garcia Monzon" userId="c5854f47-85a5-421b-bd15-84c48bf3d922" providerId="ADAL" clId="{726B718D-AF19-4340-AE6D-33B4AA82D07C}" dt="2021-09-24T21:21:16.186" v="1389" actId="20577"/>
          <ac:spMkLst>
            <pc:docMk/>
            <pc:sldMk cId="2535521745" sldId="292"/>
            <ac:spMk id="93" creationId="{00000000-0000-0000-0000-000000000000}"/>
          </ac:spMkLst>
        </pc:spChg>
        <pc:spChg chg="mod">
          <ac:chgData name="Juan Pablo Garcia Monzon" userId="c5854f47-85a5-421b-bd15-84c48bf3d922" providerId="ADAL" clId="{726B718D-AF19-4340-AE6D-33B4AA82D07C}" dt="2021-09-24T21:32:39.310" v="1797" actId="20577"/>
          <ac:spMkLst>
            <pc:docMk/>
            <pc:sldMk cId="2535521745" sldId="292"/>
            <ac:spMk id="94" creationId="{00000000-0000-0000-0000-000000000000}"/>
          </ac:spMkLst>
        </pc:spChg>
      </pc:sldChg>
      <pc:sldChg chg="addSp delSp modSp add mod">
        <pc:chgData name="Juan Pablo Garcia Monzon" userId="c5854f47-85a5-421b-bd15-84c48bf3d922" providerId="ADAL" clId="{726B718D-AF19-4340-AE6D-33B4AA82D07C}" dt="2021-09-24T21:33:45.267" v="1807" actId="1076"/>
        <pc:sldMkLst>
          <pc:docMk/>
          <pc:sldMk cId="1891352584" sldId="293"/>
        </pc:sldMkLst>
        <pc:spChg chg="mod">
          <ac:chgData name="Juan Pablo Garcia Monzon" userId="c5854f47-85a5-421b-bd15-84c48bf3d922" providerId="ADAL" clId="{726B718D-AF19-4340-AE6D-33B4AA82D07C}" dt="2021-09-24T21:33:45.267" v="1807" actId="1076"/>
          <ac:spMkLst>
            <pc:docMk/>
            <pc:sldMk cId="1891352584" sldId="293"/>
            <ac:spMk id="93" creationId="{00000000-0000-0000-0000-000000000000}"/>
          </ac:spMkLst>
        </pc:spChg>
        <pc:picChg chg="del">
          <ac:chgData name="Juan Pablo Garcia Monzon" userId="c5854f47-85a5-421b-bd15-84c48bf3d922" providerId="ADAL" clId="{726B718D-AF19-4340-AE6D-33B4AA82D07C}" dt="2021-09-24T21:33:17.507" v="1798" actId="478"/>
          <ac:picMkLst>
            <pc:docMk/>
            <pc:sldMk cId="1891352584" sldId="293"/>
            <ac:picMk id="3" creationId="{503614A8-3473-4B91-A574-22B82601CB2C}"/>
          </ac:picMkLst>
        </pc:picChg>
        <pc:picChg chg="add mod">
          <ac:chgData name="Juan Pablo Garcia Monzon" userId="c5854f47-85a5-421b-bd15-84c48bf3d922" providerId="ADAL" clId="{726B718D-AF19-4340-AE6D-33B4AA82D07C}" dt="2021-09-24T21:33:23.707" v="1802" actId="1076"/>
          <ac:picMkLst>
            <pc:docMk/>
            <pc:sldMk cId="1891352584" sldId="293"/>
            <ac:picMk id="4" creationId="{63087DF2-AA00-4271-8F8B-435F42052D11}"/>
          </ac:picMkLst>
        </pc:picChg>
      </pc:sldChg>
      <pc:sldChg chg="addSp delSp modSp add mod">
        <pc:chgData name="Juan Pablo Garcia Monzon" userId="c5854f47-85a5-421b-bd15-84c48bf3d922" providerId="ADAL" clId="{726B718D-AF19-4340-AE6D-33B4AA82D07C}" dt="2021-09-24T21:35:44.713" v="1847" actId="14100"/>
        <pc:sldMkLst>
          <pc:docMk/>
          <pc:sldMk cId="638433095" sldId="294"/>
        </pc:sldMkLst>
        <pc:spChg chg="add mod">
          <ac:chgData name="Juan Pablo Garcia Monzon" userId="c5854f47-85a5-421b-bd15-84c48bf3d922" providerId="ADAL" clId="{726B718D-AF19-4340-AE6D-33B4AA82D07C}" dt="2021-09-24T21:35:44.713" v="1847" actId="14100"/>
          <ac:spMkLst>
            <pc:docMk/>
            <pc:sldMk cId="638433095" sldId="294"/>
            <ac:spMk id="2" creationId="{48E267F1-D3FA-4F09-972D-534FC92585F6}"/>
          </ac:spMkLst>
        </pc:spChg>
        <pc:spChg chg="mod">
          <ac:chgData name="Juan Pablo Garcia Monzon" userId="c5854f47-85a5-421b-bd15-84c48bf3d922" providerId="ADAL" clId="{726B718D-AF19-4340-AE6D-33B4AA82D07C}" dt="2021-09-24T21:34:27.254" v="1820" actId="20577"/>
          <ac:spMkLst>
            <pc:docMk/>
            <pc:sldMk cId="638433095" sldId="294"/>
            <ac:spMk id="111" creationId="{00000000-0000-0000-0000-000000000000}"/>
          </ac:spMkLst>
        </pc:spChg>
        <pc:picChg chg="del">
          <ac:chgData name="Juan Pablo Garcia Monzon" userId="c5854f47-85a5-421b-bd15-84c48bf3d922" providerId="ADAL" clId="{726B718D-AF19-4340-AE6D-33B4AA82D07C}" dt="2021-09-24T21:34:28.899" v="1821" actId="478"/>
          <ac:picMkLst>
            <pc:docMk/>
            <pc:sldMk cId="638433095" sldId="294"/>
            <ac:picMk id="1028" creationId="{B09684E3-526D-4BFC-9B30-3CAAE047D96F}"/>
          </ac:picMkLst>
        </pc:picChg>
      </pc:sldChg>
      <pc:sldChg chg="modSp add mod">
        <pc:chgData name="Juan Pablo Garcia Monzon" userId="c5854f47-85a5-421b-bd15-84c48bf3d922" providerId="ADAL" clId="{726B718D-AF19-4340-AE6D-33B4AA82D07C}" dt="2021-09-24T22:23:11.202" v="2031" actId="21"/>
        <pc:sldMkLst>
          <pc:docMk/>
          <pc:sldMk cId="4191395246" sldId="295"/>
        </pc:sldMkLst>
        <pc:spChg chg="mod">
          <ac:chgData name="Juan Pablo Garcia Monzon" userId="c5854f47-85a5-421b-bd15-84c48bf3d922" providerId="ADAL" clId="{726B718D-AF19-4340-AE6D-33B4AA82D07C}" dt="2021-09-24T22:23:11.202" v="2031" actId="21"/>
          <ac:spMkLst>
            <pc:docMk/>
            <pc:sldMk cId="4191395246" sldId="295"/>
            <ac:spMk id="94" creationId="{00000000-0000-0000-0000-000000000000}"/>
          </ac:spMkLst>
        </pc:spChg>
      </pc:sldChg>
      <pc:sldChg chg="modSp add mod">
        <pc:chgData name="Juan Pablo Garcia Monzon" userId="c5854f47-85a5-421b-bd15-84c48bf3d922" providerId="ADAL" clId="{726B718D-AF19-4340-AE6D-33B4AA82D07C}" dt="2021-09-24T23:14:52.952" v="2094" actId="20577"/>
        <pc:sldMkLst>
          <pc:docMk/>
          <pc:sldMk cId="4053904628" sldId="296"/>
        </pc:sldMkLst>
        <pc:spChg chg="mod">
          <ac:chgData name="Juan Pablo Garcia Monzon" userId="c5854f47-85a5-421b-bd15-84c48bf3d922" providerId="ADAL" clId="{726B718D-AF19-4340-AE6D-33B4AA82D07C}" dt="2021-09-24T23:14:52.952" v="2094" actId="20577"/>
          <ac:spMkLst>
            <pc:docMk/>
            <pc:sldMk cId="4053904628" sldId="296"/>
            <ac:spMk id="94" creationId="{00000000-0000-0000-0000-000000000000}"/>
          </ac:spMkLst>
        </pc:spChg>
      </pc:sldChg>
      <pc:sldChg chg="addSp delSp modSp add mod">
        <pc:chgData name="Juan Pablo Garcia Monzon" userId="c5854f47-85a5-421b-bd15-84c48bf3d922" providerId="ADAL" clId="{726B718D-AF19-4340-AE6D-33B4AA82D07C}" dt="2021-09-25T01:06:24.170" v="2839" actId="1076"/>
        <pc:sldMkLst>
          <pc:docMk/>
          <pc:sldMk cId="2828906208" sldId="297"/>
        </pc:sldMkLst>
        <pc:spChg chg="mod">
          <ac:chgData name="Juan Pablo Garcia Monzon" userId="c5854f47-85a5-421b-bd15-84c48bf3d922" providerId="ADAL" clId="{726B718D-AF19-4340-AE6D-33B4AA82D07C}" dt="2021-09-25T01:06:24.170" v="2839" actId="1076"/>
          <ac:spMkLst>
            <pc:docMk/>
            <pc:sldMk cId="2828906208" sldId="297"/>
            <ac:spMk id="93" creationId="{00000000-0000-0000-0000-000000000000}"/>
          </ac:spMkLst>
        </pc:spChg>
        <pc:spChg chg="del mod">
          <ac:chgData name="Juan Pablo Garcia Monzon" userId="c5854f47-85a5-421b-bd15-84c48bf3d922" providerId="ADAL" clId="{726B718D-AF19-4340-AE6D-33B4AA82D07C}" dt="2021-09-24T23:26:44.770" v="2105" actId="478"/>
          <ac:spMkLst>
            <pc:docMk/>
            <pc:sldMk cId="2828906208" sldId="297"/>
            <ac:spMk id="94" creationId="{00000000-0000-0000-0000-000000000000}"/>
          </ac:spMkLst>
        </pc:spChg>
        <pc:picChg chg="add mod">
          <ac:chgData name="Juan Pablo Garcia Monzon" userId="c5854f47-85a5-421b-bd15-84c48bf3d922" providerId="ADAL" clId="{726B718D-AF19-4340-AE6D-33B4AA82D07C}" dt="2021-09-25T01:04:36.087" v="2462" actId="1076"/>
          <ac:picMkLst>
            <pc:docMk/>
            <pc:sldMk cId="2828906208" sldId="297"/>
            <ac:picMk id="3" creationId="{3F7D4B51-79E1-4B6F-BD77-25F74BD8BA2E}"/>
          </ac:picMkLst>
        </pc:picChg>
      </pc:sldChg>
    </pc:docChg>
  </pc:docChgLst>
  <pc:docChgLst>
    <pc:chgData name="Juan Pablo Garcia Monzon" userId="S::2564971330101@ingenieria.usac.edu.gt::c5854f47-85a5-421b-bd15-84c48bf3d922" providerId="AD" clId="Web-{1030C527-379C-3D62-5DCD-7494A926160D}"/>
    <pc:docChg chg="addSld delSld modSld sldOrd">
      <pc:chgData name="Juan Pablo Garcia Monzon" userId="S::2564971330101@ingenieria.usac.edu.gt::c5854f47-85a5-421b-bd15-84c48bf3d922" providerId="AD" clId="Web-{1030C527-379C-3D62-5DCD-7494A926160D}" dt="2021-10-15T02:05:28.237" v="152" actId="20577"/>
      <pc:docMkLst>
        <pc:docMk/>
      </pc:docMkLst>
      <pc:sldChg chg="modSp">
        <pc:chgData name="Juan Pablo Garcia Monzon" userId="S::2564971330101@ingenieria.usac.edu.gt::c5854f47-85a5-421b-bd15-84c48bf3d922" providerId="AD" clId="Web-{1030C527-379C-3D62-5DCD-7494A926160D}" dt="2021-10-15T00:56:12.971" v="1" actId="20577"/>
        <pc:sldMkLst>
          <pc:docMk/>
          <pc:sldMk cId="0" sldId="256"/>
        </pc:sldMkLst>
        <pc:spChg chg="mod">
          <ac:chgData name="Juan Pablo Garcia Monzon" userId="S::2564971330101@ingenieria.usac.edu.gt::c5854f47-85a5-421b-bd15-84c48bf3d922" providerId="AD" clId="Web-{1030C527-379C-3D62-5DCD-7494A926160D}" dt="2021-10-15T00:56:12.971" v="1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Juan Pablo Garcia Monzon" userId="S::2564971330101@ingenieria.usac.edu.gt::c5854f47-85a5-421b-bd15-84c48bf3d922" providerId="AD" clId="Web-{1030C527-379C-3D62-5DCD-7494A926160D}" dt="2021-10-15T01:08:38.407" v="14" actId="20577"/>
        <pc:sldMkLst>
          <pc:docMk/>
          <pc:sldMk cId="916868694" sldId="270"/>
        </pc:sldMkLst>
        <pc:spChg chg="mod">
          <ac:chgData name="Juan Pablo Garcia Monzon" userId="S::2564971330101@ingenieria.usac.edu.gt::c5854f47-85a5-421b-bd15-84c48bf3d922" providerId="AD" clId="Web-{1030C527-379C-3D62-5DCD-7494A926160D}" dt="2021-10-15T01:08:38.407" v="14" actId="20577"/>
          <ac:spMkLst>
            <pc:docMk/>
            <pc:sldMk cId="916868694" sldId="270"/>
            <ac:spMk id="94" creationId="{00000000-0000-0000-0000-000000000000}"/>
          </ac:spMkLst>
        </pc:spChg>
      </pc:sldChg>
      <pc:sldChg chg="modSp">
        <pc:chgData name="Juan Pablo Garcia Monzon" userId="S::2564971330101@ingenieria.usac.edu.gt::c5854f47-85a5-421b-bd15-84c48bf3d922" providerId="AD" clId="Web-{1030C527-379C-3D62-5DCD-7494A926160D}" dt="2021-10-15T01:08:49.298" v="17" actId="20577"/>
        <pc:sldMkLst>
          <pc:docMk/>
          <pc:sldMk cId="1465159004" sldId="298"/>
        </pc:sldMkLst>
        <pc:spChg chg="mod">
          <ac:chgData name="Juan Pablo Garcia Monzon" userId="S::2564971330101@ingenieria.usac.edu.gt::c5854f47-85a5-421b-bd15-84c48bf3d922" providerId="AD" clId="Web-{1030C527-379C-3D62-5DCD-7494A926160D}" dt="2021-10-15T01:08:49.298" v="17" actId="20577"/>
          <ac:spMkLst>
            <pc:docMk/>
            <pc:sldMk cId="1465159004" sldId="298"/>
            <ac:spMk id="94" creationId="{00000000-0000-0000-0000-000000000000}"/>
          </ac:spMkLst>
        </pc:spChg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6"/>
        <pc:sldMkLst>
          <pc:docMk/>
          <pc:sldMk cId="2931320013" sldId="299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4"/>
        <pc:sldMkLst>
          <pc:docMk/>
          <pc:sldMk cId="912685118" sldId="300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2"/>
        <pc:sldMkLst>
          <pc:docMk/>
          <pc:sldMk cId="1480700820" sldId="301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6"/>
        <pc:sldMkLst>
          <pc:docMk/>
          <pc:sldMk cId="210182052" sldId="302"/>
        </pc:sldMkLst>
      </pc:sldChg>
      <pc:sldChg chg="modSp">
        <pc:chgData name="Juan Pablo Garcia Monzon" userId="S::2564971330101@ingenieria.usac.edu.gt::c5854f47-85a5-421b-bd15-84c48bf3d922" providerId="AD" clId="Web-{1030C527-379C-3D62-5DCD-7494A926160D}" dt="2021-10-15T01:56:17.931" v="79" actId="20577"/>
        <pc:sldMkLst>
          <pc:docMk/>
          <pc:sldMk cId="4088705117" sldId="303"/>
        </pc:sldMkLst>
        <pc:spChg chg="mod">
          <ac:chgData name="Juan Pablo Garcia Monzon" userId="S::2564971330101@ingenieria.usac.edu.gt::c5854f47-85a5-421b-bd15-84c48bf3d922" providerId="AD" clId="Web-{1030C527-379C-3D62-5DCD-7494A926160D}" dt="2021-10-15T01:53:34.585" v="27" actId="20577"/>
          <ac:spMkLst>
            <pc:docMk/>
            <pc:sldMk cId="4088705117" sldId="303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1030C527-379C-3D62-5DCD-7494A926160D}" dt="2021-10-15T01:56:17.931" v="79" actId="20577"/>
          <ac:spMkLst>
            <pc:docMk/>
            <pc:sldMk cId="4088705117" sldId="303"/>
            <ac:spMk id="94" creationId="{00000000-0000-0000-0000-000000000000}"/>
          </ac:spMkLst>
        </pc:spChg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8"/>
        <pc:sldMkLst>
          <pc:docMk/>
          <pc:sldMk cId="2097378972" sldId="304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5"/>
        <pc:sldMkLst>
          <pc:docMk/>
          <pc:sldMk cId="1661558868" sldId="305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3"/>
        <pc:sldMkLst>
          <pc:docMk/>
          <pc:sldMk cId="2241060163" sldId="306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1"/>
        <pc:sldMkLst>
          <pc:docMk/>
          <pc:sldMk cId="955067743" sldId="307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5"/>
        <pc:sldMkLst>
          <pc:docMk/>
          <pc:sldMk cId="1445147192" sldId="308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3"/>
        <pc:sldMkLst>
          <pc:docMk/>
          <pc:sldMk cId="3795559171" sldId="315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2"/>
        <pc:sldMkLst>
          <pc:docMk/>
          <pc:sldMk cId="1780131927" sldId="316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0"/>
        <pc:sldMkLst>
          <pc:docMk/>
          <pc:sldMk cId="1387778450" sldId="318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7"/>
        <pc:sldMkLst>
          <pc:docMk/>
          <pc:sldMk cId="550549920" sldId="319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40"/>
        <pc:sldMkLst>
          <pc:docMk/>
          <pc:sldMk cId="3151891499" sldId="320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408" v="139"/>
        <pc:sldMkLst>
          <pc:docMk/>
          <pc:sldMk cId="1568421721" sldId="321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8"/>
        <pc:sldMkLst>
          <pc:docMk/>
          <pc:sldMk cId="2901772857" sldId="322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7"/>
        <pc:sldMkLst>
          <pc:docMk/>
          <pc:sldMk cId="548133965" sldId="323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4"/>
        <pc:sldMkLst>
          <pc:docMk/>
          <pc:sldMk cId="571871136" sldId="324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31"/>
        <pc:sldMkLst>
          <pc:docMk/>
          <pc:sldMk cId="1232392994" sldId="325"/>
        </pc:sldMkLst>
      </pc:sldChg>
      <pc:sldChg chg="del">
        <pc:chgData name="Juan Pablo Garcia Monzon" userId="S::2564971330101@ingenieria.usac.edu.gt::c5854f47-85a5-421b-bd15-84c48bf3d922" providerId="AD" clId="Web-{1030C527-379C-3D62-5DCD-7494A926160D}" dt="2021-10-15T02:04:55.393" v="129"/>
        <pc:sldMkLst>
          <pc:docMk/>
          <pc:sldMk cId="3859439625" sldId="326"/>
        </pc:sldMkLst>
      </pc:sldChg>
      <pc:sldChg chg="modSp add ord replId">
        <pc:chgData name="Juan Pablo Garcia Monzon" userId="S::2564971330101@ingenieria.usac.edu.gt::c5854f47-85a5-421b-bd15-84c48bf3d922" providerId="AD" clId="Web-{1030C527-379C-3D62-5DCD-7494A926160D}" dt="2021-10-15T02:01:18.764" v="95"/>
        <pc:sldMkLst>
          <pc:docMk/>
          <pc:sldMk cId="2246843668" sldId="327"/>
        </pc:sldMkLst>
        <pc:spChg chg="mod">
          <ac:chgData name="Juan Pablo Garcia Monzon" userId="S::2564971330101@ingenieria.usac.edu.gt::c5854f47-85a5-421b-bd15-84c48bf3d922" providerId="AD" clId="Web-{1030C527-379C-3D62-5DCD-7494A926160D}" dt="2021-10-15T02:01:15.061" v="94" actId="20577"/>
          <ac:spMkLst>
            <pc:docMk/>
            <pc:sldMk cId="2246843668" sldId="327"/>
            <ac:spMk id="93" creationId="{00000000-0000-0000-0000-000000000000}"/>
          </ac:spMkLst>
        </pc:spChg>
        <pc:spChg chg="mod">
          <ac:chgData name="Juan Pablo Garcia Monzon" userId="S::2564971330101@ingenieria.usac.edu.gt::c5854f47-85a5-421b-bd15-84c48bf3d922" providerId="AD" clId="Web-{1030C527-379C-3D62-5DCD-7494A926160D}" dt="2021-10-15T02:01:08.889" v="91" actId="20577"/>
          <ac:spMkLst>
            <pc:docMk/>
            <pc:sldMk cId="2246843668" sldId="327"/>
            <ac:spMk id="94" creationId="{00000000-0000-0000-0000-000000000000}"/>
          </ac:spMkLst>
        </pc:spChg>
      </pc:sldChg>
      <pc:sldChg chg="addSp delSp modSp add ord replId">
        <pc:chgData name="Juan Pablo Garcia Monzon" userId="S::2564971330101@ingenieria.usac.edu.gt::c5854f47-85a5-421b-bd15-84c48bf3d922" providerId="AD" clId="Web-{1030C527-379C-3D62-5DCD-7494A926160D}" dt="2021-10-15T02:03:46.641" v="119" actId="1076"/>
        <pc:sldMkLst>
          <pc:docMk/>
          <pc:sldMk cId="3708507230" sldId="328"/>
        </pc:sldMkLst>
        <pc:spChg chg="add del mod">
          <ac:chgData name="Juan Pablo Garcia Monzon" userId="S::2564971330101@ingenieria.usac.edu.gt::c5854f47-85a5-421b-bd15-84c48bf3d922" providerId="AD" clId="Web-{1030C527-379C-3D62-5DCD-7494A926160D}" dt="2021-10-15T02:03:36.219" v="116"/>
          <ac:spMkLst>
            <pc:docMk/>
            <pc:sldMk cId="3708507230" sldId="328"/>
            <ac:spMk id="4" creationId="{4E34C9B0-7AD8-40B2-BBC9-11EECA407BFC}"/>
          </ac:spMkLst>
        </pc:spChg>
        <pc:spChg chg="del mod">
          <ac:chgData name="Juan Pablo Garcia Monzon" userId="S::2564971330101@ingenieria.usac.edu.gt::c5854f47-85a5-421b-bd15-84c48bf3d922" providerId="AD" clId="Web-{1030C527-379C-3D62-5DCD-7494A926160D}" dt="2021-10-15T02:03:31.438" v="114"/>
          <ac:spMkLst>
            <pc:docMk/>
            <pc:sldMk cId="3708507230" sldId="328"/>
            <ac:spMk id="93" creationId="{00000000-0000-0000-0000-000000000000}"/>
          </ac:spMkLst>
        </pc:spChg>
        <pc:spChg chg="del mod">
          <ac:chgData name="Juan Pablo Garcia Monzon" userId="S::2564971330101@ingenieria.usac.edu.gt::c5854f47-85a5-421b-bd15-84c48bf3d922" providerId="AD" clId="Web-{1030C527-379C-3D62-5DCD-7494A926160D}" dt="2021-10-15T02:03:13.782" v="109"/>
          <ac:spMkLst>
            <pc:docMk/>
            <pc:sldMk cId="3708507230" sldId="328"/>
            <ac:spMk id="94" creationId="{00000000-0000-0000-0000-000000000000}"/>
          </ac:spMkLst>
        </pc:spChg>
        <pc:picChg chg="add mod">
          <ac:chgData name="Juan Pablo Garcia Monzon" userId="S::2564971330101@ingenieria.usac.edu.gt::c5854f47-85a5-421b-bd15-84c48bf3d922" providerId="AD" clId="Web-{1030C527-379C-3D62-5DCD-7494A926160D}" dt="2021-10-15T02:03:46.641" v="119" actId="1076"/>
          <ac:picMkLst>
            <pc:docMk/>
            <pc:sldMk cId="3708507230" sldId="328"/>
            <ac:picMk id="2" creationId="{EB335005-63BE-4DFB-AB76-3AD433D2D561}"/>
          </ac:picMkLst>
        </pc:picChg>
      </pc:sldChg>
      <pc:sldChg chg="modSp add replId">
        <pc:chgData name="Juan Pablo Garcia Monzon" userId="S::2564971330101@ingenieria.usac.edu.gt::c5854f47-85a5-421b-bd15-84c48bf3d922" providerId="AD" clId="Web-{1030C527-379C-3D62-5DCD-7494A926160D}" dt="2021-10-15T02:04:15.642" v="128" actId="20577"/>
        <pc:sldMkLst>
          <pc:docMk/>
          <pc:sldMk cId="2570029823" sldId="329"/>
        </pc:sldMkLst>
        <pc:spChg chg="mod">
          <ac:chgData name="Juan Pablo Garcia Monzon" userId="S::2564971330101@ingenieria.usac.edu.gt::c5854f47-85a5-421b-bd15-84c48bf3d922" providerId="AD" clId="Web-{1030C527-379C-3D62-5DCD-7494A926160D}" dt="2021-10-15T02:04:15.642" v="128" actId="20577"/>
          <ac:spMkLst>
            <pc:docMk/>
            <pc:sldMk cId="2570029823" sldId="329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1030C527-379C-3D62-5DCD-7494A926160D}" dt="2021-10-15T02:05:12.721" v="150" actId="20577"/>
        <pc:sldMkLst>
          <pc:docMk/>
          <pc:sldMk cId="2104675825" sldId="330"/>
        </pc:sldMkLst>
        <pc:spChg chg="mod">
          <ac:chgData name="Juan Pablo Garcia Monzon" userId="S::2564971330101@ingenieria.usac.edu.gt::c5854f47-85a5-421b-bd15-84c48bf3d922" providerId="AD" clId="Web-{1030C527-379C-3D62-5DCD-7494A926160D}" dt="2021-10-15T02:05:12.721" v="150" actId="20577"/>
          <ac:spMkLst>
            <pc:docMk/>
            <pc:sldMk cId="2104675825" sldId="330"/>
            <ac:spMk id="94" creationId="{00000000-0000-0000-0000-000000000000}"/>
          </ac:spMkLst>
        </pc:spChg>
      </pc:sldChg>
      <pc:sldChg chg="modSp add replId">
        <pc:chgData name="Juan Pablo Garcia Monzon" userId="S::2564971330101@ingenieria.usac.edu.gt::c5854f47-85a5-421b-bd15-84c48bf3d922" providerId="AD" clId="Web-{1030C527-379C-3D62-5DCD-7494A926160D}" dt="2021-10-15T02:05:28.237" v="152" actId="20577"/>
        <pc:sldMkLst>
          <pc:docMk/>
          <pc:sldMk cId="4132255864" sldId="331"/>
        </pc:sldMkLst>
        <pc:spChg chg="mod">
          <ac:chgData name="Juan Pablo Garcia Monzon" userId="S::2564971330101@ingenieria.usac.edu.gt::c5854f47-85a5-421b-bd15-84c48bf3d922" providerId="AD" clId="Web-{1030C527-379C-3D62-5DCD-7494A926160D}" dt="2021-10-15T02:05:28.237" v="152" actId="20577"/>
          <ac:spMkLst>
            <pc:docMk/>
            <pc:sldMk cId="4132255864" sldId="331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5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50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9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5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80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1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644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1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4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70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36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218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21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6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79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768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810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84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752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87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6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2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0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13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11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b5d3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b5d3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3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16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441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0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1392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0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61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2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WNfb4a1ay0" TargetMode="External"/><Relationship Id="rId7" Type="http://schemas.openxmlformats.org/officeDocument/2006/relationships/hyperlink" Target="https://www.youtube.com/watch?v=y34heLlBFBw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f-hialQ7ar8" TargetMode="External"/><Relationship Id="rId5" Type="http://schemas.openxmlformats.org/officeDocument/2006/relationships/hyperlink" Target="https://www.youtube.com/watch?v=vMshgkItW5g" TargetMode="External"/><Relationship Id="rId4" Type="http://schemas.openxmlformats.org/officeDocument/2006/relationships/hyperlink" Target="https://www.youtube.com/watch?v=kDEX1HXybr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C497E491-95C2-3C5C-FC1A-9611CD6CA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4" r="1687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en-US" sz="4400"/>
              <a:t>Jhonnatan Enmanuel Orantes Garcia 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GT" sz="1600"/>
              <a:t>CLASE # 15</a:t>
            </a:r>
          </a:p>
          <a:p>
            <a:pPr marL="0" indent="0"/>
            <a:r>
              <a:rPr lang="es-GT" sz="1600"/>
              <a:t>REDES DE COMPUTADORAS 1 SECCIÓN 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dirty="0" err="1">
                <a:ea typeface="Arial"/>
                <a:cs typeface="Arial"/>
              </a:rPr>
              <a:t>StateFull</a:t>
            </a:r>
            <a:r>
              <a:rPr lang="es-MX" dirty="0">
                <a:ea typeface="Arial"/>
                <a:cs typeface="Arial"/>
              </a:rPr>
              <a:t> Firewalls: Monitorean conexiones activas. Esto significa que ya que el trafico de salida de la red fue aceptado, el trafico de respuesta será recibido sin problema. Ayudándonos a ya no tener que configurar una regla extra.</a:t>
            </a:r>
          </a:p>
          <a:p>
            <a:pPr>
              <a:buClr>
                <a:srgbClr val="FFFFFF"/>
              </a:buClr>
              <a:buSzPts val="3600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94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9AA255-DE2A-76E2-D917-C7B81F41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" y="1153730"/>
            <a:ext cx="11138612" cy="42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6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NGFWs (Next Generation Firewalls)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BB6078-F370-0566-30EF-8A2C6956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" y="1933223"/>
            <a:ext cx="9330972" cy="44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UTM (Unified Threat Management)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2B6CE4-BD2E-D586-E691-02043B45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64" y="1752600"/>
            <a:ext cx="8973080" cy="48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588432" y="2691809"/>
            <a:ext cx="7015135" cy="102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s-MX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ACCESS CONTROL LISTS (ACL)</a:t>
            </a:r>
            <a:endParaRPr lang="es-MX" sz="3600" dirty="0">
              <a:latin typeface="Arial"/>
              <a:cs typeface="Arial"/>
            </a:endParaRPr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15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MX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Access Control </a:t>
            </a:r>
            <a:r>
              <a:rPr lang="es-MX" sz="360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Lists</a:t>
            </a:r>
            <a:r>
              <a:rPr lang="es-MX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</a:t>
            </a:r>
            <a:r>
              <a:rPr lang="es-MX" sz="360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ACLs</a:t>
            </a:r>
            <a:r>
              <a:rPr lang="es-MX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)</a:t>
            </a:r>
            <a:endParaRPr lang="en-US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96013" y="1711465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Es una configuración en nuestro </a:t>
            </a:r>
            <a:r>
              <a:rPr lang="es-MX" sz="2000" dirty="0" err="1">
                <a:cs typeface="Arial"/>
              </a:rPr>
              <a:t>router</a:t>
            </a:r>
            <a:r>
              <a:rPr lang="es-MX" sz="2000" dirty="0">
                <a:cs typeface="Arial"/>
              </a:rPr>
              <a:t>.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Administra el trafico en sus 2 direcciones (entrada y salida).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Le dice a nuestro </a:t>
            </a:r>
            <a:r>
              <a:rPr lang="es-MX" sz="2000" dirty="0" err="1">
                <a:cs typeface="Arial"/>
              </a:rPr>
              <a:t>router</a:t>
            </a:r>
            <a:r>
              <a:rPr lang="es-MX" sz="2000" dirty="0">
                <a:cs typeface="Arial"/>
              </a:rPr>
              <a:t> que permita o no el trafico.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Esto de acuerdo a los siguientes parámetros: 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IP de origen, Mascara de subred de origen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IP de destino, Mascara de subred de destino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2000" dirty="0">
                <a:cs typeface="Arial"/>
              </a:rPr>
              <a:t>También se puede poner los números de puertos, o tipo de protocolos. </a:t>
            </a: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84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Clr>
                <a:srgbClr val="FFFFFF"/>
              </a:buClr>
              <a:buSzPts val="3600"/>
              <a:buNone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EF2190-E8D8-62A8-0971-52424707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4" y="1187211"/>
            <a:ext cx="11699338" cy="22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7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Clr>
                <a:srgbClr val="FFFFFF"/>
              </a:buClr>
              <a:buSzPts val="3600"/>
              <a:buNone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A6E3E-F84E-D37C-F81C-AF541029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02" y="1088319"/>
            <a:ext cx="1266120" cy="33082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1DAF24-95D4-1779-B374-0CA372C0C55B}"/>
              </a:ext>
            </a:extLst>
          </p:cNvPr>
          <p:cNvSpPr txBox="1"/>
          <p:nvPr/>
        </p:nvSpPr>
        <p:spPr>
          <a:xfrm>
            <a:off x="3580342" y="1103489"/>
            <a:ext cx="4131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Estos números nos indican el orden de cada una de las reglas.</a:t>
            </a:r>
          </a:p>
          <a:p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Hay que ser cuidadoso ya que si las ponemos en un orden incorrecto </a:t>
            </a:r>
          </a:p>
          <a:p>
            <a:endParaRPr lang="es-MX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Podemos evitar trafico que si queremos y dejar pasar uno que no queremos</a:t>
            </a:r>
            <a:r>
              <a:rPr lang="es-MX" sz="2400" dirty="0">
                <a:solidFill>
                  <a:schemeClr val="bg1"/>
                </a:solidFill>
              </a:rPr>
              <a:t>.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ACLs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Standard ACL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Extended ACL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 err="1">
                <a:cs typeface="Arial"/>
              </a:rPr>
              <a:t>Named</a:t>
            </a:r>
            <a:r>
              <a:rPr lang="es-MX" sz="3200" dirty="0">
                <a:cs typeface="Arial"/>
              </a:rPr>
              <a:t> ACL</a:t>
            </a: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18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Standard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sp>
        <p:nvSpPr>
          <p:cNvPr id="6" name="Google Shape;94;p15">
            <a:extLst>
              <a:ext uri="{FF2B5EF4-FFF2-40B4-BE49-F238E27FC236}">
                <a16:creationId xmlns:a16="http://schemas.microsoft.com/office/drawing/2014/main" id="{4535B5BF-47A4-6316-0C04-A77546236990}"/>
              </a:ext>
            </a:extLst>
          </p:cNvPr>
          <p:cNvSpPr txBox="1">
            <a:spLocks/>
          </p:cNvSpPr>
          <p:nvPr/>
        </p:nvSpPr>
        <p:spPr>
          <a:xfrm>
            <a:off x="492662" y="1752600"/>
            <a:ext cx="116993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Usa números de 1-99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Tiene una expansión de números de 1300-1999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Identifica el trafico únicamente de direcciones de origen únicamente.</a:t>
            </a: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4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588432" y="2691809"/>
            <a:ext cx="7015135" cy="102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s-MX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FIREWALL</a:t>
            </a:r>
            <a:endParaRPr lang="es-MX" sz="3600" dirty="0">
              <a:latin typeface="Arial"/>
              <a:cs typeface="Arial"/>
            </a:endParaRPr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86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Standard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AE19F1-1B38-F4A6-9BE8-F3AD446D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43" y="1647322"/>
            <a:ext cx="8099602" cy="49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Extended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sp>
        <p:nvSpPr>
          <p:cNvPr id="7" name="Google Shape;94;p15">
            <a:extLst>
              <a:ext uri="{FF2B5EF4-FFF2-40B4-BE49-F238E27FC236}">
                <a16:creationId xmlns:a16="http://schemas.microsoft.com/office/drawing/2014/main" id="{53D0A25D-B5C8-ABDF-EA7C-CFF2371A15AC}"/>
              </a:ext>
            </a:extLst>
          </p:cNvPr>
          <p:cNvSpPr txBox="1">
            <a:spLocks/>
          </p:cNvSpPr>
          <p:nvPr/>
        </p:nvSpPr>
        <p:spPr>
          <a:xfrm>
            <a:off x="492662" y="1752600"/>
            <a:ext cx="116993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Usa números de 100-199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Tiene una expansión de números de 2000-2699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Identifica el trafico de direcciones de origen, destino y protocolos.</a:t>
            </a: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5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Extended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FEFE20-6CC3-4C7A-DC26-9E754688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52" y="1752600"/>
            <a:ext cx="10057871" cy="44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Extended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F5DE3-70FA-6533-6805-37FE699B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83" y="1849283"/>
            <a:ext cx="8216056" cy="40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 err="1">
                <a:cs typeface="Arial"/>
              </a:rPr>
              <a:t>Named</a:t>
            </a:r>
            <a:r>
              <a:rPr lang="es-MX" sz="3600" dirty="0">
                <a:cs typeface="Arial"/>
              </a:rPr>
              <a:t>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sp>
        <p:nvSpPr>
          <p:cNvPr id="7" name="Google Shape;94;p15">
            <a:extLst>
              <a:ext uri="{FF2B5EF4-FFF2-40B4-BE49-F238E27FC236}">
                <a16:creationId xmlns:a16="http://schemas.microsoft.com/office/drawing/2014/main" id="{7A0E2CEC-C334-D8C3-F524-7B60B9FB15E2}"/>
              </a:ext>
            </a:extLst>
          </p:cNvPr>
          <p:cNvSpPr txBox="1">
            <a:spLocks/>
          </p:cNvSpPr>
          <p:nvPr/>
        </p:nvSpPr>
        <p:spPr>
          <a:xfrm>
            <a:off x="616840" y="2054578"/>
            <a:ext cx="116993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Permite darle nombres a las </a:t>
            </a:r>
            <a:r>
              <a:rPr lang="es-MX" sz="3200" dirty="0" err="1">
                <a:cs typeface="Arial"/>
              </a:rPr>
              <a:t>ACLs</a:t>
            </a:r>
            <a:r>
              <a:rPr lang="es-MX" sz="3200" dirty="0">
                <a:cs typeface="Arial"/>
              </a:rPr>
              <a:t> estándar y extendidas, facilitando su administración.</a:t>
            </a: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12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 err="1">
                <a:cs typeface="Arial"/>
              </a:rPr>
              <a:t>Named</a:t>
            </a:r>
            <a:r>
              <a:rPr lang="es-MX" sz="3600" dirty="0">
                <a:cs typeface="Arial"/>
              </a:rPr>
              <a:t> ACL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5B0F0A-F74E-5306-717E-54E2F719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6" y="1873101"/>
            <a:ext cx="10144125" cy="39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588432" y="2691809"/>
            <a:ext cx="7015135" cy="102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s-MX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CISCO </a:t>
            </a:r>
            <a:r>
              <a:rPr lang="es-MX" sz="360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ASAv</a:t>
            </a:r>
            <a:endParaRPr lang="es-MX" sz="3600" dirty="0">
              <a:latin typeface="Arial"/>
              <a:cs typeface="Arial"/>
            </a:endParaRPr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47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CISCO ASA (Adaptive Security </a:t>
            </a:r>
            <a:r>
              <a:rPr lang="es-MX" sz="3600" dirty="0" err="1">
                <a:cs typeface="Arial"/>
              </a:rPr>
              <a:t>Appliance</a:t>
            </a:r>
            <a:r>
              <a:rPr lang="es-MX" sz="3600" dirty="0">
                <a:cs typeface="Arial"/>
              </a:rPr>
              <a:t>)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sp>
        <p:nvSpPr>
          <p:cNvPr id="7" name="Google Shape;94;p15">
            <a:extLst>
              <a:ext uri="{FF2B5EF4-FFF2-40B4-BE49-F238E27FC236}">
                <a16:creationId xmlns:a16="http://schemas.microsoft.com/office/drawing/2014/main" id="{7A0E2CEC-C334-D8C3-F524-7B60B9FB15E2}"/>
              </a:ext>
            </a:extLst>
          </p:cNvPr>
          <p:cNvSpPr txBox="1">
            <a:spLocks/>
          </p:cNvSpPr>
          <p:nvPr/>
        </p:nvSpPr>
        <p:spPr>
          <a:xfrm>
            <a:off x="616840" y="2054578"/>
            <a:ext cx="116993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Tiene características como: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 err="1">
                <a:cs typeface="Arial"/>
              </a:rPr>
              <a:t>Stateful</a:t>
            </a:r>
            <a:r>
              <a:rPr lang="es-MX" sz="3200" dirty="0">
                <a:cs typeface="Arial"/>
              </a:rPr>
              <a:t> </a:t>
            </a:r>
            <a:r>
              <a:rPr lang="es-MX" sz="3200" dirty="0" err="1">
                <a:cs typeface="Arial"/>
              </a:rPr>
              <a:t>Inspection</a:t>
            </a: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r>
              <a:rPr lang="es-MX" sz="3200" dirty="0" err="1">
                <a:cs typeface="Arial"/>
              </a:rPr>
              <a:t>Packet</a:t>
            </a:r>
            <a:r>
              <a:rPr lang="es-MX" sz="3200" dirty="0">
                <a:cs typeface="Arial"/>
              </a:rPr>
              <a:t> </a:t>
            </a:r>
            <a:r>
              <a:rPr lang="es-MX" sz="3200" dirty="0" err="1">
                <a:cs typeface="Arial"/>
              </a:rPr>
              <a:t>Filtering</a:t>
            </a: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r>
              <a:rPr lang="es-MX" sz="3200" dirty="0" err="1">
                <a:cs typeface="Arial"/>
              </a:rPr>
              <a:t>ACLs</a:t>
            </a: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NAT/PAT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SSL</a:t>
            </a:r>
          </a:p>
          <a:p>
            <a:pPr>
              <a:buClr>
                <a:srgbClr val="FFFFFF"/>
              </a:buClr>
              <a:buSzPts val="3600"/>
            </a:pPr>
            <a:r>
              <a:rPr lang="es-MX" sz="3200" dirty="0">
                <a:cs typeface="Arial"/>
              </a:rPr>
              <a:t>Ipsec VPN</a:t>
            </a: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97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465083" y="381000"/>
            <a:ext cx="91464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sz="3600" dirty="0">
                <a:cs typeface="Arial"/>
              </a:rPr>
              <a:t>CISCO ASA (Adaptive Security </a:t>
            </a:r>
            <a:r>
              <a:rPr lang="es-MX" sz="3600" dirty="0" err="1">
                <a:cs typeface="Arial"/>
              </a:rPr>
              <a:t>Appliance</a:t>
            </a:r>
            <a:r>
              <a:rPr lang="es-MX" sz="3600" dirty="0">
                <a:cs typeface="Arial"/>
              </a:rPr>
              <a:t>)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  <a:p>
            <a:pPr>
              <a:buClr>
                <a:srgbClr val="FFFFFF"/>
              </a:buClr>
              <a:buSzPts val="3600"/>
            </a:pPr>
            <a:endParaRPr lang="es-MX" sz="3200" dirty="0">
              <a:cs typeface="Arial"/>
            </a:endParaRPr>
          </a:p>
        </p:txBody>
      </p:sp>
      <p:pic>
        <p:nvPicPr>
          <p:cNvPr id="1026" name="Picture 2" descr="Cisco ASA 5506-X with FirePOWER Services - Security ...">
            <a:extLst>
              <a:ext uri="{FF2B5EF4-FFF2-40B4-BE49-F238E27FC236}">
                <a16:creationId xmlns:a16="http://schemas.microsoft.com/office/drawing/2014/main" id="{42373824-BE8B-ADDC-5D8D-9AC5EC6B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1" y="1772356"/>
            <a:ext cx="6154917" cy="46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US" sz="4800" err="1"/>
              <a:t>Referencias</a:t>
            </a:r>
            <a:endParaRPr sz="48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E267F1-D3FA-4F09-972D-534FC92585F6}"/>
              </a:ext>
            </a:extLst>
          </p:cNvPr>
          <p:cNvSpPr txBox="1"/>
          <p:nvPr/>
        </p:nvSpPr>
        <p:spPr>
          <a:xfrm>
            <a:off x="336696" y="2189637"/>
            <a:ext cx="1185530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hlinkClick r:id="rId3"/>
              </a:rPr>
              <a:t>(75) What is a Firewall? | Traditional + Next Generation - YouTube</a:t>
            </a:r>
            <a:endParaRPr lang="en-US" sz="2400" dirty="0"/>
          </a:p>
          <a:p>
            <a:r>
              <a:rPr lang="en-US" sz="2400" dirty="0">
                <a:hlinkClick r:id="rId4"/>
              </a:rPr>
              <a:t>(75) What is a Firewall? - YouTube</a:t>
            </a:r>
            <a:endParaRPr lang="en-US" sz="2400" dirty="0"/>
          </a:p>
          <a:p>
            <a:r>
              <a:rPr lang="en-US" sz="2400" dirty="0">
                <a:hlinkClick r:id="rId5"/>
              </a:rPr>
              <a:t>(75) Access Control Lists | Cisco CCNA 200-301 - YouTube</a:t>
            </a:r>
            <a:endParaRPr lang="en-US" sz="2400" dirty="0"/>
          </a:p>
          <a:p>
            <a:r>
              <a:rPr lang="en-US" sz="2400" dirty="0">
                <a:hlinkClick r:id="rId6"/>
              </a:rPr>
              <a:t>(75) Router' ACL- Access Control List - YouTube</a:t>
            </a:r>
            <a:endParaRPr lang="en-US" sz="2400" dirty="0"/>
          </a:p>
          <a:p>
            <a:r>
              <a:rPr lang="en-US" sz="2400" dirty="0">
                <a:hlinkClick r:id="rId7"/>
              </a:rPr>
              <a:t>(75) </a:t>
            </a:r>
            <a:r>
              <a:rPr lang="en-US" sz="2400" dirty="0" err="1">
                <a:hlinkClick r:id="rId7"/>
              </a:rPr>
              <a:t>MicroNugget</a:t>
            </a:r>
            <a:r>
              <a:rPr lang="en-US" sz="2400" dirty="0">
                <a:hlinkClick r:id="rId7"/>
              </a:rPr>
              <a:t>: What is Cisco ASA? - YouTube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4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idx="1"/>
          </p:nvPr>
        </p:nvSpPr>
        <p:spPr>
          <a:xfrm>
            <a:off x="272922" y="1873101"/>
            <a:ext cx="11699338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s-MX" dirty="0">
                <a:ea typeface="Arial"/>
                <a:cs typeface="Arial"/>
              </a:rPr>
              <a:t>La función de un firewall es crear un bloque de seguridad </a:t>
            </a:r>
          </a:p>
          <a:p>
            <a:pPr marL="0" indent="0">
              <a:buClr>
                <a:srgbClr val="FFFFFF"/>
              </a:buClr>
              <a:buSzPts val="3600"/>
              <a:buNone/>
            </a:pPr>
            <a:r>
              <a:rPr lang="es-MX" dirty="0">
                <a:ea typeface="Arial"/>
                <a:cs typeface="Arial"/>
              </a:rPr>
              <a:t>entre una red privada (nuestra red) y el internet.</a:t>
            </a:r>
          </a:p>
          <a:p>
            <a:pPr>
              <a:buClr>
                <a:srgbClr val="FFFFFF"/>
              </a:buClr>
              <a:buSzPts val="3600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87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7A0C18-9BA9-F612-B971-71FBBF26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3" y="976070"/>
            <a:ext cx="11172373" cy="43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518FD4-F166-6C1E-8567-CA8BCC5D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8" y="1099293"/>
            <a:ext cx="11378721" cy="40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5C8AF5-FA5C-8DC2-CEED-AEE96FBD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56" y="780930"/>
            <a:ext cx="9731173" cy="51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4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5F06D8-86FC-1C54-DC97-BA3A2A9B3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5" y="692792"/>
            <a:ext cx="10617602" cy="5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5F06D8-86FC-1C54-DC97-BA3A2A9B3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5" y="692792"/>
            <a:ext cx="10617602" cy="5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5F06D8-86FC-1C54-DC97-BA3A2A9B3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5" y="692792"/>
            <a:ext cx="10617602" cy="5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15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08C3B525C67C478FABF0BA841400CD" ma:contentTypeVersion="9" ma:contentTypeDescription="Crear nuevo documento." ma:contentTypeScope="" ma:versionID="deb6a1e67e06ce5aafd4936a68876c4f">
  <xsd:schema xmlns:xsd="http://www.w3.org/2001/XMLSchema" xmlns:xs="http://www.w3.org/2001/XMLSchema" xmlns:p="http://schemas.microsoft.com/office/2006/metadata/properties" xmlns:ns3="986f2333-4710-4da8-b8e4-fcf74fc8a53d" targetNamespace="http://schemas.microsoft.com/office/2006/metadata/properties" ma:root="true" ma:fieldsID="bff1ad90db841f230f0fee5be92899cf" ns3:_="">
    <xsd:import namespace="986f2333-4710-4da8-b8e4-fcf74fc8a5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f2333-4710-4da8-b8e4-fcf74fc8a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1DD9C-C659-4A2F-89A4-ACD2484A22D8}">
  <ds:schemaRefs>
    <ds:schemaRef ds:uri="986f2333-4710-4da8-b8e4-fcf74fc8a5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A8F0D2-06DC-4A58-A955-FD7626F7732A}">
  <ds:schemaRefs>
    <ds:schemaRef ds:uri="986f2333-4710-4da8-b8e4-fcf74fc8a5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A2FA9E-F320-4E6B-B78B-415601A1D5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390</Words>
  <Application>Microsoft Office PowerPoint</Application>
  <PresentationFormat>Panorámica</PresentationFormat>
  <Paragraphs>71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Trebuchet MS</vt:lpstr>
      <vt:lpstr>Wingdings 3</vt:lpstr>
      <vt:lpstr>Corbel</vt:lpstr>
      <vt:lpstr>Arial</vt:lpstr>
      <vt:lpstr>Faceta</vt:lpstr>
      <vt:lpstr>Jhonnatan Enmanuel Orantes Garcia </vt:lpstr>
      <vt:lpstr>Presentación de PowerPoint</vt:lpstr>
      <vt:lpstr>Firewall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Firewall</vt:lpstr>
      <vt:lpstr>Presentación de PowerPoint</vt:lpstr>
      <vt:lpstr>NGFWs (Next Generation Firewalls)</vt:lpstr>
      <vt:lpstr>UTM (Unified Threat Management)</vt:lpstr>
      <vt:lpstr>Presentación de PowerPoint</vt:lpstr>
      <vt:lpstr>Access Control Lists (ACLs)</vt:lpstr>
      <vt:lpstr>Presentación de PowerPoint</vt:lpstr>
      <vt:lpstr>Presentación de PowerPoint</vt:lpstr>
      <vt:lpstr>Tipos de ACLs</vt:lpstr>
      <vt:lpstr>Standard ACL</vt:lpstr>
      <vt:lpstr>Standard ACL</vt:lpstr>
      <vt:lpstr>Extended ACL</vt:lpstr>
      <vt:lpstr>Extended ACL</vt:lpstr>
      <vt:lpstr>Extended ACL</vt:lpstr>
      <vt:lpstr>Named ACL</vt:lpstr>
      <vt:lpstr>Named ACL</vt:lpstr>
      <vt:lpstr>Presentación de PowerPoint</vt:lpstr>
      <vt:lpstr>CISCO ASA (Adaptive Security Appliance)</vt:lpstr>
      <vt:lpstr>CISCO ASA (Adaptive Security Appliance)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Pablo García Monzón</dc:title>
  <dc:creator>Juan Pablo Garcia Monzon</dc:creator>
  <cp:lastModifiedBy>jho orant</cp:lastModifiedBy>
  <cp:revision>563</cp:revision>
  <dcterms:created xsi:type="dcterms:W3CDTF">2021-09-24T21:04:31Z</dcterms:created>
  <dcterms:modified xsi:type="dcterms:W3CDTF">2022-05-07T01:00:53Z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0x010100B408C3B525C67C478FABF0BA841400CD</vt:lpwstr>
  </property>
</Properties>
</file>