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72" r:id="rId4"/>
    <p:sldId id="258" r:id="rId5"/>
    <p:sldId id="299" r:id="rId6"/>
    <p:sldId id="273" r:id="rId7"/>
    <p:sldId id="261" r:id="rId8"/>
    <p:sldId id="292" r:id="rId9"/>
  </p:sldIdLst>
  <p:sldSz cx="12192000" cy="6858000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e5a10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e5a10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95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0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1e5a1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1e5a1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82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1e5a10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1e5a10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1e5a103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1e5a103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1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3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9358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28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2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19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3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48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92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6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42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33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7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3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05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3C2F123C-FB43-42E5-8AA2-B5B527C32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4726" b="436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Parallelogram 145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 err="1"/>
              <a:t>Jhonnatan</a:t>
            </a:r>
            <a:r>
              <a:rPr lang="en-US" sz="5000" dirty="0"/>
              <a:t> </a:t>
            </a:r>
            <a:r>
              <a:rPr lang="en-US" sz="5000" dirty="0" err="1"/>
              <a:t>Enmanuel</a:t>
            </a:r>
            <a:r>
              <a:rPr lang="en-US" sz="5000" dirty="0"/>
              <a:t> </a:t>
            </a:r>
            <a:r>
              <a:rPr lang="en-US" sz="5000" dirty="0" err="1"/>
              <a:t>Orantes</a:t>
            </a:r>
            <a:r>
              <a:rPr lang="en-US" sz="5000" dirty="0"/>
              <a:t> Garcia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Laboratorio</a:t>
            </a:r>
            <a:r>
              <a:rPr lang="en-US" dirty="0">
                <a:solidFill>
                  <a:schemeClr val="bg1"/>
                </a:solidFill>
              </a:rPr>
              <a:t> Redes de </a:t>
            </a:r>
            <a:r>
              <a:rPr lang="en-US" dirty="0" err="1">
                <a:solidFill>
                  <a:schemeClr val="bg1"/>
                </a:solidFill>
              </a:rPr>
              <a:t>Computadoras</a:t>
            </a:r>
            <a:r>
              <a:rPr lang="en-US" dirty="0">
                <a:solidFill>
                  <a:schemeClr val="bg1"/>
                </a:solidFill>
              </a:rPr>
              <a:t> 1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CLASE # 8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GT" dirty="0">
              <a:solidFill>
                <a:schemeClr val="tx1">
                  <a:lumMod val="75000"/>
                  <a:lumOff val="25000"/>
                </a:schemeClr>
              </a:solidFill>
              <a:sym typeface="Century Gothic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49CAD2-2EC8-42AB-AAB2-060DAE0D05A3}"/>
              </a:ext>
            </a:extLst>
          </p:cNvPr>
          <p:cNvSpPr txBox="1"/>
          <p:nvPr/>
        </p:nvSpPr>
        <p:spPr>
          <a:xfrm>
            <a:off x="998806" y="2278355"/>
            <a:ext cx="8631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Dispositivo de la capa 3 del modelo </a:t>
            </a:r>
            <a:r>
              <a:rPr lang="es-GT" sz="3600" dirty="0" err="1"/>
              <a:t>osi</a:t>
            </a:r>
            <a:r>
              <a:rPr lang="es-GT" sz="36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Es un dispositivo que proporciona  conectividad  a nivel de red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3600" dirty="0"/>
              <a:t>También es conocido como enrutador y ruteador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3783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Enrutador</a:t>
            </a:r>
            <a:r>
              <a:rPr lang="en-US" dirty="0"/>
              <a:t> o Router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537ED2-8461-412A-9FD1-D070C6D8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2" y="1930400"/>
            <a:ext cx="7816850" cy="40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3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 err="1"/>
              <a:t>Router</a:t>
            </a:r>
            <a:r>
              <a:rPr lang="es-GT" dirty="0"/>
              <a:t> 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1800"/>
              </a:spcBef>
            </a:pPr>
            <a:r>
              <a:rPr lang="es-GT" sz="3200" dirty="0"/>
              <a:t>Interconecta sub redes </a:t>
            </a:r>
          </a:p>
          <a:p>
            <a:pPr>
              <a:spcBef>
                <a:spcPts val="1800"/>
              </a:spcBef>
            </a:pPr>
            <a:r>
              <a:rPr lang="es-GT" sz="3200" dirty="0"/>
              <a:t>Reenvía paquetería a una </a:t>
            </a:r>
            <a:r>
              <a:rPr lang="es-GT" sz="3200" dirty="0" err="1"/>
              <a:t>ip</a:t>
            </a:r>
            <a:r>
              <a:rPr lang="es-GT" sz="3200" dirty="0"/>
              <a:t> especifica </a:t>
            </a:r>
          </a:p>
          <a:p>
            <a:pPr>
              <a:spcBef>
                <a:spcPts val="1800"/>
              </a:spcBef>
            </a:pPr>
            <a:endParaRPr lang="en-US" sz="2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Tipos de </a:t>
            </a:r>
            <a:r>
              <a:rPr lang="es-GT" dirty="0" err="1"/>
              <a:t>routers</a:t>
            </a:r>
            <a:endParaRPr lang="es-GT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s-GT" sz="2400" dirty="0"/>
              <a:t>Básico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s-GT" sz="2400" dirty="0"/>
              <a:t>Es aquel que tiene como función el comprobar si los paquetes de información que se manejan tienen con destinatario un ordenador de la red o bien el exterior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s-GT" sz="2400" dirty="0"/>
              <a:t>Sofisticado: es el que se utiliza con mas frecuencia en el ámbito domestico ya que cubre a la perfección las necesidades que puede tener un usuario en todo momento 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s-GT" sz="2400" dirty="0"/>
              <a:t>Potentes: usa en empresa y entidades que deben manejar grandes cantidades de datos ya que estos </a:t>
            </a:r>
            <a:r>
              <a:rPr lang="es-GT" sz="2400" dirty="0" err="1"/>
              <a:t>router</a:t>
            </a:r>
            <a:r>
              <a:rPr lang="es-GT" sz="2400" dirty="0"/>
              <a:t> tiene la capacidad de manejar millones en segundos y poder optimizar el trafico </a:t>
            </a:r>
          </a:p>
        </p:txBody>
      </p:sp>
    </p:spTree>
    <p:extLst>
      <p:ext uri="{BB962C8B-B14F-4D97-AF65-F5344CB8AC3E}">
        <p14:creationId xmlns:p14="http://schemas.microsoft.com/office/powerpoint/2010/main" val="37767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sz="3600" dirty="0" err="1">
                <a:ea typeface="+mn-lt"/>
                <a:cs typeface="+mn-lt"/>
              </a:rPr>
              <a:t>Interfaz</a:t>
            </a:r>
            <a:r>
              <a:rPr lang="en-US" sz="3600" dirty="0">
                <a:ea typeface="+mn-lt"/>
                <a:cs typeface="+mn-lt"/>
              </a:rPr>
              <a:t> serial 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sz="3600" dirty="0" err="1">
                <a:ea typeface="+mn-lt"/>
                <a:cs typeface="+mn-lt"/>
              </a:rPr>
              <a:t>Interfaz</a:t>
            </a:r>
            <a:r>
              <a:rPr lang="en-US" sz="3600" dirty="0">
                <a:ea typeface="+mn-lt"/>
                <a:cs typeface="+mn-lt"/>
              </a:rPr>
              <a:t> serial 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Este </a:t>
            </a:r>
            <a:r>
              <a:rPr lang="en-US" sz="2400" dirty="0" err="1">
                <a:ea typeface="+mn-lt"/>
                <a:cs typeface="+mn-lt"/>
              </a:rPr>
              <a:t>tipo</a:t>
            </a:r>
            <a:r>
              <a:rPr lang="en-US" sz="2400" dirty="0">
                <a:ea typeface="+mn-lt"/>
                <a:cs typeface="+mn-lt"/>
              </a:rPr>
              <a:t> de interfaces se </a:t>
            </a:r>
            <a:r>
              <a:rPr lang="en-US" sz="2400" dirty="0" err="1">
                <a:ea typeface="+mn-lt"/>
                <a:cs typeface="+mn-lt"/>
              </a:rPr>
              <a:t>utilizan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los</a:t>
            </a:r>
            <a:r>
              <a:rPr lang="en-US" sz="2400" dirty="0">
                <a:ea typeface="+mn-lt"/>
                <a:cs typeface="+mn-lt"/>
              </a:rPr>
              <a:t> router para </a:t>
            </a:r>
            <a:r>
              <a:rPr lang="en-US" sz="2400" dirty="0" err="1">
                <a:ea typeface="+mn-lt"/>
                <a:cs typeface="+mn-lt"/>
              </a:rPr>
              <a:t>interconectar</a:t>
            </a:r>
            <a:r>
              <a:rPr lang="en-US" sz="2400" dirty="0">
                <a:ea typeface="+mn-lt"/>
                <a:cs typeface="+mn-lt"/>
              </a:rPr>
              <a:t> router y para que un router </a:t>
            </a:r>
            <a:r>
              <a:rPr lang="en-US" sz="2400" dirty="0" err="1">
                <a:ea typeface="+mn-lt"/>
                <a:cs typeface="+mn-lt"/>
              </a:rPr>
              <a:t>pueda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conectarse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una</a:t>
            </a:r>
            <a:r>
              <a:rPr lang="en-US" sz="2400" dirty="0">
                <a:ea typeface="+mn-lt"/>
                <a:cs typeface="+mn-lt"/>
              </a:rPr>
              <a:t> red WAN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2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DEB2624-5C39-44A9-931B-22E0EEE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GT" sz="2800" dirty="0" err="1"/>
              <a:t>Conf</a:t>
            </a:r>
            <a:r>
              <a:rPr lang="es-GT" sz="2800" dirty="0"/>
              <a:t> t </a:t>
            </a:r>
          </a:p>
          <a:p>
            <a:r>
              <a:rPr lang="en-US" sz="2800" dirty="0"/>
              <a:t>Int </a:t>
            </a:r>
            <a:r>
              <a:rPr lang="en-US" sz="2800" dirty="0" err="1"/>
              <a:t>f#</a:t>
            </a:r>
            <a:r>
              <a:rPr lang="en-US" sz="2800" dirty="0"/>
              <a:t>/#</a:t>
            </a:r>
          </a:p>
          <a:p>
            <a:r>
              <a:rPr lang="en-US" sz="2800" dirty="0"/>
              <a:t>Ip address &lt;</a:t>
            </a:r>
            <a:r>
              <a:rPr lang="en-US" sz="2800" dirty="0" err="1"/>
              <a:t>direccion</a:t>
            </a:r>
            <a:r>
              <a:rPr lang="en-US" sz="2800" dirty="0"/>
              <a:t> </a:t>
            </a:r>
            <a:r>
              <a:rPr lang="en-US" sz="2800" dirty="0" err="1"/>
              <a:t>ip</a:t>
            </a:r>
            <a:r>
              <a:rPr lang="en-US" sz="2800" dirty="0"/>
              <a:t>&gt; &lt;mascara de </a:t>
            </a:r>
            <a:r>
              <a:rPr lang="en-US" sz="2800" dirty="0" err="1"/>
              <a:t>subred</a:t>
            </a:r>
            <a:r>
              <a:rPr lang="en-US" sz="2800" dirty="0"/>
              <a:t>&gt;</a:t>
            </a:r>
          </a:p>
          <a:p>
            <a:r>
              <a:rPr lang="en-US" sz="2800" dirty="0"/>
              <a:t>no shutdown</a:t>
            </a:r>
          </a:p>
          <a:p>
            <a:r>
              <a:rPr lang="en-US" sz="2800" dirty="0"/>
              <a:t>End</a:t>
            </a:r>
          </a:p>
          <a:p>
            <a:r>
              <a:rPr lang="en-US" sz="2800" dirty="0"/>
              <a:t>Write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Preguntas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? 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81641B-F1D5-462E-A13E-11E65626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55" y="1173655"/>
            <a:ext cx="6329318" cy="4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4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1032</TotalTime>
  <Words>197</Words>
  <Application>Microsoft Office PowerPoint</Application>
  <PresentationFormat>Panorámica</PresentationFormat>
  <Paragraphs>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Wingdings 3</vt:lpstr>
      <vt:lpstr>Trebuchet MS</vt:lpstr>
      <vt:lpstr>Arial</vt:lpstr>
      <vt:lpstr>Faceta</vt:lpstr>
      <vt:lpstr>Jhonnatan Enmanuel Orantes Garcia</vt:lpstr>
      <vt:lpstr>Router</vt:lpstr>
      <vt:lpstr>Enrutador o Router </vt:lpstr>
      <vt:lpstr>Router </vt:lpstr>
      <vt:lpstr>Tipos de routers</vt:lpstr>
      <vt:lpstr>Interfaz serial </vt:lpstr>
      <vt:lpstr>Comandos </vt:lpstr>
      <vt:lpstr> Preguntas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Redes de Computadoras 1</dc:title>
  <dc:creator>jho orant</dc:creator>
  <cp:lastModifiedBy>jho orant</cp:lastModifiedBy>
  <cp:revision>16</cp:revision>
  <dcterms:modified xsi:type="dcterms:W3CDTF">2022-03-12T00:22:25Z</dcterms:modified>
</cp:coreProperties>
</file>