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FA685-B85E-447C-85D6-3AAD43137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Jhonnatan</a:t>
            </a:r>
            <a:r>
              <a:rPr lang="en-US" dirty="0"/>
              <a:t> </a:t>
            </a:r>
            <a:r>
              <a:rPr lang="en-US" dirty="0" err="1"/>
              <a:t>Enmanuel</a:t>
            </a:r>
            <a:r>
              <a:rPr lang="en-US" dirty="0"/>
              <a:t> </a:t>
            </a:r>
            <a:r>
              <a:rPr lang="en-US" dirty="0" err="1"/>
              <a:t>Orantes</a:t>
            </a:r>
            <a:r>
              <a:rPr lang="en-US" dirty="0"/>
              <a:t> Garcia 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5D2ACF-4C94-409E-A18B-B1473E66A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solidFill>
                  <a:srgbClr val="FFFFFF"/>
                </a:solidFill>
                <a:latin typeface="Century Gothic"/>
                <a:cs typeface="Calibri"/>
              </a:rPr>
              <a:t>Laboratorio de Redes de Computadoras 1</a:t>
            </a:r>
          </a:p>
          <a:p>
            <a:r>
              <a:rPr lang="es-GT" dirty="0"/>
              <a:t>Clase 1 viernes 21 de enero 2022   </a:t>
            </a:r>
          </a:p>
        </p:txBody>
      </p:sp>
    </p:spTree>
    <p:extLst>
      <p:ext uri="{BB962C8B-B14F-4D97-AF65-F5344CB8AC3E}">
        <p14:creationId xmlns:p14="http://schemas.microsoft.com/office/powerpoint/2010/main" val="382684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C1DA4A20-1DD6-463A-865B-BC58C7202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62C18E5-8207-4CDA-8D1F-3399785D1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97995CCA-C661-4B85-AAC2-9D76A3B78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537014F-02CF-4051-B4DD-B0501BC1E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4CA3C-CA65-4E50-BEBF-738AF03E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/>
              <a:t>GRACIAS </a:t>
            </a:r>
            <a:endParaRPr lang="es-GT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100C9ED-4B59-4A55-9A49-AED52060E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F3CFB332-FA50-4ECD-90EC-4735DE79C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39" y="3567082"/>
            <a:ext cx="5104843" cy="3599316"/>
          </a:xfrm>
        </p:spPr>
        <p:txBody>
          <a:bodyPr>
            <a:normAutofit/>
          </a:bodyPr>
          <a:lstStyle/>
          <a:p>
            <a:r>
              <a:rPr lang="en-US" sz="4800" dirty="0"/>
              <a:t>PREGUNTAS O DUDAS </a:t>
            </a:r>
            <a:r>
              <a:rPr lang="en-US" sz="2000" dirty="0"/>
              <a:t>?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09BAAAD-6CE7-413C-9BB1-497788C84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terry on Twitter: &amp;quot;los memes de bola amarilla son los mejores lit que no sé  pero tienen reacciones para todo a demás son re lindo y causan ternura  bueno terry q cosas">
            <a:extLst>
              <a:ext uri="{FF2B5EF4-FFF2-40B4-BE49-F238E27FC236}">
                <a16:creationId xmlns:a16="http://schemas.microsoft.com/office/drawing/2014/main" id="{B929E076-E0EA-4C48-96DD-F8744D4DD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1233" y="955591"/>
            <a:ext cx="3803818" cy="494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97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D0D7434-78D8-4C2F-A965-73A0ABDA8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Generales</a:t>
            </a:r>
            <a:r>
              <a:rPr lang="en-US" dirty="0"/>
              <a:t> </a:t>
            </a:r>
            <a:endParaRPr lang="es-GT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6730D9B-D492-4838-8FA4-FC7A294D3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125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64DAFB-AD9A-4E52-B026-8641CCD67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747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3B1C8FC-E1FE-470B-AB3B-D4B1D8C9D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2DA362-62C8-475C-91D0-873EBB62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321733"/>
            <a:ext cx="9256566" cy="845983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/>
              <a:t>RED</a:t>
            </a:r>
            <a:endParaRPr lang="es-GT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6ED1086-4FBF-41E3-B23D-0AF086E7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2846786"/>
            <a:ext cx="1602997" cy="14427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900C04C-9973-40F3-8121-55AC6A472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1041"/>
            <a:ext cx="9936886" cy="32116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D6B57F6-C734-4FDA-9495-94E602DC5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89448"/>
            <a:ext cx="9936887" cy="4381221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D721C-3279-460C-9565-1484D9ACB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60966"/>
            <a:ext cx="8601055" cy="34186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s-GT" sz="200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s-GT" sz="2000">
                <a:solidFill>
                  <a:srgbClr val="FFFFFF"/>
                </a:solidFill>
                <a:cs typeface="Calibri" panose="020F0502020204030204"/>
              </a:rPr>
              <a:t>ES EL MEDIO MEDIO QUE NOS DA LA CAPACIDAD DE INTERCONECTAR EQUIPOS Y PERSONAS CON OTROS , LA RED FUNCIONA CON  LA TRANSIMICION Y LA RECEPCION DE DATOS QUE ES ESTE CASO SE MANEJA COMO PAQUETES DE INFORMACION</a:t>
            </a:r>
            <a:endParaRPr lang="es-ES" sz="200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C984CB-7FE4-4AD0-8CF7-11AD5573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148944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46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10437812" cy="3211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A9F327-57A0-4E55-81E7-D068ECF5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3600" dirty="0"/>
              <a:t>REDES DE DISPOSITIVOS</a:t>
            </a:r>
            <a:endParaRPr lang="es-GT" dirty="0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5714"/>
            <a:ext cx="10437812" cy="3211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257B0-33A2-4E92-968B-0BD2F3C7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437831"/>
            <a:ext cx="9114023" cy="3150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cs typeface="Calibri" panose="020F0502020204030204"/>
              </a:rPr>
              <a:t>TENEMOS VARIOS TIPOS Y DEPENDEN DE LA CAPACIDAD DE USUARIO QUE SE PUEDEN MANEJAR </a:t>
            </a:r>
          </a:p>
          <a:p>
            <a:pPr marL="0" indent="0">
              <a:buNone/>
            </a:pPr>
            <a:r>
              <a:rPr lang="es-ES" sz="2000" dirty="0">
                <a:cs typeface="Calibri" panose="020F0502020204030204"/>
              </a:rPr>
              <a:t>PAN (RED DE ÁREA PERSONAL)</a:t>
            </a:r>
          </a:p>
          <a:p>
            <a:pPr marL="0" indent="0">
              <a:buNone/>
            </a:pPr>
            <a:r>
              <a:rPr lang="es-ES" sz="2000" dirty="0">
                <a:cs typeface="Calibri" panose="020F0502020204030204"/>
              </a:rPr>
              <a:t>LAN (RED DE ÁREA LOCAL)</a:t>
            </a:r>
          </a:p>
          <a:p>
            <a:pPr marL="0" indent="0">
              <a:buNone/>
            </a:pPr>
            <a:r>
              <a:rPr lang="es-ES" sz="2000" dirty="0">
                <a:cs typeface="Calibri" panose="020F0502020204030204"/>
              </a:rPr>
              <a:t>WAN (RED DE ÁREA AMPLIA)</a:t>
            </a:r>
          </a:p>
          <a:p>
            <a:endParaRPr lang="es-GT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6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64DAFB-AD9A-4E52-B026-8641CCD67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747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B1C8FC-E1FE-470B-AB3B-D4B1D8C9D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A22C98-6127-482C-9891-0ABA3A31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321733"/>
            <a:ext cx="9256566" cy="845983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 sz="3600" dirty="0" err="1"/>
              <a:t>Elementos</a:t>
            </a:r>
            <a:r>
              <a:rPr lang="en-US" sz="3600" dirty="0"/>
              <a:t> de una red</a:t>
            </a:r>
            <a:endParaRPr lang="es-GT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ED1086-4FBF-41E3-B23D-0AF086E7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2846786"/>
            <a:ext cx="1602997" cy="1442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00C04C-9973-40F3-8121-55AC6A472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1041"/>
            <a:ext cx="9936886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D6B57F6-C734-4FDA-9495-94E602DC5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89448"/>
            <a:ext cx="9936887" cy="4381221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E9CE80-0CF6-4837-B995-8C8F6005F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60966"/>
            <a:ext cx="8601055" cy="3418626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Elementos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utilizamos</a:t>
            </a:r>
            <a:r>
              <a:rPr lang="en-US" sz="2000" dirty="0">
                <a:solidFill>
                  <a:srgbClr val="FFFFFF"/>
                </a:solidFill>
              </a:rPr>
              <a:t> para la </a:t>
            </a:r>
            <a:r>
              <a:rPr lang="en-US" sz="2000" dirty="0" err="1">
                <a:solidFill>
                  <a:srgbClr val="FFFFFF"/>
                </a:solidFill>
              </a:rPr>
              <a:t>creacion</a:t>
            </a:r>
            <a:r>
              <a:rPr lang="en-US" sz="2000" dirty="0">
                <a:solidFill>
                  <a:srgbClr val="FFFFFF"/>
                </a:solidFill>
              </a:rPr>
              <a:t> de una red </a:t>
            </a:r>
          </a:p>
          <a:p>
            <a:pPr marL="0" indent="0">
              <a:buNone/>
            </a:pPr>
            <a:r>
              <a:rPr lang="es-ES" sz="2000" dirty="0">
                <a:cs typeface="Calibri"/>
              </a:rPr>
              <a:t>HOSTS</a:t>
            </a:r>
          </a:p>
          <a:p>
            <a:pPr marL="0" indent="0">
              <a:buNone/>
            </a:pPr>
            <a:r>
              <a:rPr lang="es-ES" sz="2000" dirty="0">
                <a:cs typeface="Calibri"/>
              </a:rPr>
              <a:t>PERIFERICOS</a:t>
            </a:r>
          </a:p>
          <a:p>
            <a:pPr marL="0" indent="0">
              <a:buNone/>
            </a:pPr>
            <a:r>
              <a:rPr lang="es-ES" sz="2000" dirty="0">
                <a:cs typeface="Calibri"/>
              </a:rPr>
              <a:t>DISPOSITIVOS DE RED</a:t>
            </a:r>
          </a:p>
          <a:p>
            <a:pPr marL="0" indent="0">
              <a:buNone/>
            </a:pPr>
            <a:r>
              <a:rPr lang="es-ES" sz="2000" dirty="0">
                <a:cs typeface="Calibri"/>
              </a:rPr>
              <a:t>MEDIOS</a:t>
            </a:r>
          </a:p>
          <a:p>
            <a:endParaRPr lang="es-GT" sz="20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C984CB-7FE4-4AD0-8CF7-11AD5573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148944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027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B904DB-E86A-400F-A7DA-A1E74658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TOPOLOGÍAS FISICIAS </a:t>
            </a:r>
            <a:endParaRPr lang="es-GT" sz="240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1026" name="Picture 2" descr="▷ Tipos de topología [ 2021 ]">
            <a:extLst>
              <a:ext uri="{FF2B5EF4-FFF2-40B4-BE49-F238E27FC236}">
                <a16:creationId xmlns:a16="http://schemas.microsoft.com/office/drawing/2014/main" id="{22EF5599-84C5-4C4F-AFA4-0313A9EC6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665709"/>
            <a:ext cx="6269479" cy="35265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6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138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57" name="Rectangle 142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144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EF408A-A1EF-4EFD-A325-3BFA4CA4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MODELO OSI</a:t>
            </a:r>
            <a:endParaRPr lang="es-GT" sz="240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2050" name="Picture 2" descr="Ejercicio de Modelo osi">
            <a:extLst>
              <a:ext uri="{FF2B5EF4-FFF2-40B4-BE49-F238E27FC236}">
                <a16:creationId xmlns:a16="http://schemas.microsoft.com/office/drawing/2014/main" id="{DB229794-DBE8-454B-9AE7-11D51F1B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6931" y="753228"/>
            <a:ext cx="6893940" cy="517045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6418A8-66E8-4BEE-9FAD-1CEE9FE9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87397"/>
            <a:ext cx="3838669" cy="3348791"/>
          </a:xfrm>
        </p:spPr>
        <p:txBody>
          <a:bodyPr/>
          <a:lstStyle/>
          <a:p>
            <a:r>
              <a:rPr lang="es-G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 modelo </a:t>
            </a:r>
            <a:r>
              <a:rPr lang="es-GT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OSI</a:t>
            </a:r>
            <a:r>
              <a:rPr lang="es-G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describe</a:t>
            </a:r>
          </a:p>
          <a:p>
            <a:pPr marL="0" indent="0">
              <a:buNone/>
            </a:pPr>
            <a:r>
              <a:rPr lang="es-G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una estructura con siete </a:t>
            </a:r>
          </a:p>
          <a:p>
            <a:pPr marL="0" indent="0">
              <a:buNone/>
            </a:pPr>
            <a:r>
              <a:rPr lang="es-G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capas para las actividades</a:t>
            </a:r>
          </a:p>
          <a:p>
            <a:pPr marL="0" indent="0">
              <a:buNone/>
            </a:pPr>
            <a:r>
              <a:rPr lang="es-G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 red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557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26E21-63D0-4CD3-90B2-FDD9ED50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MODELO TCP/IP</a:t>
            </a:r>
            <a:endParaRPr lang="es-GT" dirty="0"/>
          </a:p>
        </p:txBody>
      </p:sp>
      <p:pic>
        <p:nvPicPr>
          <p:cNvPr id="3074" name="Picture 2" descr="Protocolo TCP/IP – Qué es y cómo funciona">
            <a:extLst>
              <a:ext uri="{FF2B5EF4-FFF2-40B4-BE49-F238E27FC236}">
                <a16:creationId xmlns:a16="http://schemas.microsoft.com/office/drawing/2014/main" id="{C146724D-6FFB-46E2-9B94-C8185EB0FB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07" y="1872325"/>
            <a:ext cx="8428275" cy="498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09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E0FDDB-1E58-489D-8F45-CA645FE5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PROTOCOLOS </a:t>
            </a:r>
            <a:endParaRPr lang="es-GT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C50CB-C462-468A-96C5-FB63ECD7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/>
          </a:bodyPr>
          <a:lstStyle/>
          <a:p>
            <a:r>
              <a:rPr lang="es-GT" sz="2800" dirty="0"/>
              <a:t>Los utilizamos prácticamente todos los días, aunque la mayoría de los usuarios no lo sepan, ni conozcan su funcionamiento.</a:t>
            </a:r>
          </a:p>
        </p:txBody>
      </p:sp>
    </p:spTree>
    <p:extLst>
      <p:ext uri="{BB962C8B-B14F-4D97-AF65-F5344CB8AC3E}">
        <p14:creationId xmlns:p14="http://schemas.microsoft.com/office/powerpoint/2010/main" val="11672886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235</TotalTime>
  <Words>164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</vt:lpstr>
      <vt:lpstr>Century Gothic</vt:lpstr>
      <vt:lpstr>Trebuchet MS</vt:lpstr>
      <vt:lpstr>Berlín</vt:lpstr>
      <vt:lpstr>Jhonnatan Enmanuel Orantes Garcia </vt:lpstr>
      <vt:lpstr>Conceptos Generales </vt:lpstr>
      <vt:lpstr>RED</vt:lpstr>
      <vt:lpstr>REDES DE DISPOSITIVOS</vt:lpstr>
      <vt:lpstr>Elementos de una red</vt:lpstr>
      <vt:lpstr>TOPOLOGÍAS FISICIAS </vt:lpstr>
      <vt:lpstr>MODELO OSI</vt:lpstr>
      <vt:lpstr>MODELO TCP/IP</vt:lpstr>
      <vt:lpstr>PROTOCOLOS 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Jhonnatan Enmanuel Orates Garcia </dc:title>
  <dc:creator>jho orant</dc:creator>
  <cp:lastModifiedBy>jho orant</cp:lastModifiedBy>
  <cp:revision>3</cp:revision>
  <dcterms:created xsi:type="dcterms:W3CDTF">2022-01-21T20:55:27Z</dcterms:created>
  <dcterms:modified xsi:type="dcterms:W3CDTF">2022-01-22T00:51:04Z</dcterms:modified>
</cp:coreProperties>
</file>