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7" r:id="rId3"/>
    <p:sldId id="272" r:id="rId4"/>
    <p:sldId id="258" r:id="rId5"/>
    <p:sldId id="273" r:id="rId6"/>
    <p:sldId id="261" r:id="rId7"/>
    <p:sldId id="262" r:id="rId8"/>
    <p:sldId id="275" r:id="rId9"/>
    <p:sldId id="276" r:id="rId10"/>
    <p:sldId id="278" r:id="rId11"/>
    <p:sldId id="279" r:id="rId12"/>
    <p:sldId id="293" r:id="rId13"/>
    <p:sldId id="292" r:id="rId14"/>
  </p:sldIdLst>
  <p:sldSz cx="12192000" cy="6858000"/>
  <p:notesSz cx="6858000" cy="9144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e5a10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e5a10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09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e5a10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e5a10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363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e5a10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e5a10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475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1e5a103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1e5a103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1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95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1e5a1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1e5a1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1e5a1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1e5a1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82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1e5a103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1e5a103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e5a10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e5a10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e5a10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e5a10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22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e5a10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e5a10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9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5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35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9358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5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0280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29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19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631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48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92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68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42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33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473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39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505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5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3C2F123C-FB43-42E5-8AA2-B5B527C32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4726" b="436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Parallelogram 145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Jhonnatan Enmanuel Orantes Garcia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Laboratorio</a:t>
            </a:r>
            <a:r>
              <a:rPr lang="en-US" dirty="0">
                <a:solidFill>
                  <a:schemeClr val="bg1"/>
                </a:solidFill>
              </a:rPr>
              <a:t> Redes de </a:t>
            </a:r>
            <a:r>
              <a:rPr lang="en-US" dirty="0" err="1">
                <a:solidFill>
                  <a:schemeClr val="bg1"/>
                </a:solidFill>
              </a:rPr>
              <a:t>Computadoras</a:t>
            </a:r>
            <a:r>
              <a:rPr lang="en-US" dirty="0">
                <a:solidFill>
                  <a:schemeClr val="bg1"/>
                </a:solidFill>
              </a:rPr>
              <a:t> 1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CLASE # 5</a:t>
            </a:r>
          </a:p>
        </p:txBody>
      </p:sp>
      <p:sp>
        <p:nvSpPr>
          <p:cNvPr id="158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0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2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50" name="Picture 2" descr="What is VTP? | NetworkAcademy.io">
            <a:extLst>
              <a:ext uri="{FF2B5EF4-FFF2-40B4-BE49-F238E27FC236}">
                <a16:creationId xmlns:a16="http://schemas.microsoft.com/office/drawing/2014/main" id="{EC9B60A9-6F74-4965-8192-D228CE5E3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98" y="849766"/>
            <a:ext cx="8034555" cy="502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7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74" name="Picture 2" descr="Flooding of BUM frames with VTP Pruning">
            <a:extLst>
              <a:ext uri="{FF2B5EF4-FFF2-40B4-BE49-F238E27FC236}">
                <a16:creationId xmlns:a16="http://schemas.microsoft.com/office/drawing/2014/main" id="{9BDF1C85-DD81-4891-A049-F46F7CB21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8" y="910556"/>
            <a:ext cx="8032220" cy="502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0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Configuracion</a:t>
            </a:r>
            <a:r>
              <a:rPr lang="en-US" dirty="0"/>
              <a:t> de VTP </a:t>
            </a:r>
            <a:r>
              <a:rPr lang="en-US" dirty="0" err="1"/>
              <a:t>en</a:t>
            </a:r>
            <a:r>
              <a:rPr lang="en-US" dirty="0"/>
              <a:t> switches </a:t>
            </a:r>
            <a:r>
              <a:rPr lang="en-US" dirty="0" err="1"/>
              <a:t>capa</a:t>
            </a:r>
            <a:r>
              <a:rPr lang="en-US" dirty="0"/>
              <a:t> 3 de cisco 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idx="1"/>
          </p:nvPr>
        </p:nvSpPr>
        <p:spPr>
          <a:xfrm>
            <a:off x="757251" y="1912347"/>
            <a:ext cx="8596668" cy="3880773"/>
          </a:xfrm>
          <a:prstGeom prst="rect">
            <a:avLst/>
          </a:prstGeom>
        </p:spPr>
        <p:txBody>
          <a:bodyPr spcFirstLastPara="1" lIns="91425" tIns="45700" rIns="91425" bIns="45700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Conf t </a:t>
            </a:r>
          </a:p>
          <a:p>
            <a:pPr>
              <a:spcBef>
                <a:spcPts val="1800"/>
              </a:spcBef>
            </a:pPr>
            <a:r>
              <a:rPr lang="en-US" dirty="0"/>
              <a:t>VTP ?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vtp</a:t>
            </a:r>
            <a:r>
              <a:rPr lang="en-US" dirty="0"/>
              <a:t> domain #(nombre del </a:t>
            </a:r>
            <a:r>
              <a:rPr lang="en-US" dirty="0" err="1"/>
              <a:t>dominio</a:t>
            </a:r>
            <a:r>
              <a:rPr lang="en-US" dirty="0"/>
              <a:t> )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vtp</a:t>
            </a:r>
            <a:r>
              <a:rPr lang="en-US" dirty="0"/>
              <a:t> pass #(contraseña del </a:t>
            </a:r>
            <a:r>
              <a:rPr lang="en-US" dirty="0" err="1"/>
              <a:t>vtp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vtp</a:t>
            </a:r>
            <a:r>
              <a:rPr lang="en-US" dirty="0"/>
              <a:t> mode server/client/transparent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vtp</a:t>
            </a:r>
            <a:r>
              <a:rPr lang="en-US" dirty="0"/>
              <a:t> version 1/2/3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vtp</a:t>
            </a:r>
            <a:r>
              <a:rPr lang="en-US" dirty="0"/>
              <a:t> pruning</a:t>
            </a:r>
          </a:p>
          <a:p>
            <a:pPr>
              <a:spcBef>
                <a:spcPts val="1800"/>
              </a:spcBef>
            </a:pPr>
            <a:r>
              <a:rPr lang="en-US" dirty="0"/>
              <a:t>do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vtp</a:t>
            </a:r>
            <a:r>
              <a:rPr lang="en-US" dirty="0"/>
              <a:t> </a:t>
            </a:r>
            <a:r>
              <a:rPr lang="en-US" dirty="0" err="1"/>
              <a:t>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8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Preguntas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? 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81641B-F1D5-462E-A13E-11E65626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55" y="1173655"/>
            <a:ext cx="6329318" cy="47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4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/>
              <a:t>VTP </a:t>
            </a:r>
          </a:p>
        </p:txBody>
      </p:sp>
      <p:sp>
        <p:nvSpPr>
          <p:cNvPr id="88" name="Google Shape;88;p14"/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G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Vlan </a:t>
            </a:r>
            <a:r>
              <a:rPr lang="es-GT" sz="2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trunkin</a:t>
            </a:r>
            <a:r>
              <a:rPr lang="es-G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 </a:t>
            </a:r>
            <a:r>
              <a:rPr lang="es-GT" sz="2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protocol</a:t>
            </a:r>
            <a:r>
              <a:rPr lang="es-G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, es un protocolo de la capa dos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G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Administra lo relacionado a vlan en un topología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G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Podemos agregar modificar y eliminar </a:t>
            </a:r>
            <a:r>
              <a:rPr lang="es-GT" sz="2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vlanddesde</a:t>
            </a:r>
            <a:r>
              <a:rPr lang="es-G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 el servidor </a:t>
            </a:r>
            <a:r>
              <a:rPr lang="es-GT" sz="2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vtp</a:t>
            </a:r>
            <a:r>
              <a:rPr lang="es-G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G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Al modificar, crear o eliminar vlans en el servidor </a:t>
            </a:r>
            <a:r>
              <a:rPr lang="es-GT" sz="2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vtp</a:t>
            </a:r>
            <a:r>
              <a:rPr lang="es-G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Century Gothic"/>
              </a:rPr>
              <a:t> este  distribuirá estas configuraciones a lo largo de todo los clientes dentro del mismo dominio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GT" dirty="0">
              <a:solidFill>
                <a:schemeClr val="tx1">
                  <a:lumMod val="75000"/>
                  <a:lumOff val="25000"/>
                </a:schemeClr>
              </a:solidFill>
              <a:sym typeface="Century Gothic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737832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 err="1"/>
              <a:t>Terminos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al VTP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C044EC-315A-48DE-A067-C05FFD00A311}"/>
              </a:ext>
            </a:extLst>
          </p:cNvPr>
          <p:cNvSpPr txBox="1"/>
          <p:nvPr/>
        </p:nvSpPr>
        <p:spPr>
          <a:xfrm>
            <a:off x="2157951" y="2164377"/>
            <a:ext cx="637588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Vtp</a:t>
            </a:r>
            <a:r>
              <a:rPr lang="en-US" sz="4000" dirty="0"/>
              <a:t> Domain </a:t>
            </a:r>
            <a:endParaRPr lang="es-GT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4000" dirty="0" err="1"/>
              <a:t>Vtp</a:t>
            </a:r>
            <a:r>
              <a:rPr lang="es-GT" sz="4000" dirty="0"/>
              <a:t>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4000" dirty="0" err="1"/>
              <a:t>Vtp</a:t>
            </a:r>
            <a:r>
              <a:rPr lang="es-GT" sz="4000" dirty="0"/>
              <a:t>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4000" dirty="0" err="1"/>
              <a:t>Vtp</a:t>
            </a:r>
            <a:r>
              <a:rPr lang="es-GT" sz="4000" dirty="0"/>
              <a:t> </a:t>
            </a:r>
            <a:r>
              <a:rPr lang="es-GT" sz="4000" dirty="0" err="1"/>
              <a:t>transparent</a:t>
            </a:r>
            <a:r>
              <a:rPr lang="es-GT" sz="4000" dirty="0"/>
              <a:t>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4733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Vtp</a:t>
            </a:r>
            <a:r>
              <a:rPr lang="en-US"/>
              <a:t> domain </a:t>
            </a:r>
            <a:endParaRPr lang="es-GT"/>
          </a:p>
        </p:txBody>
      </p:sp>
      <p:sp>
        <p:nvSpPr>
          <p:cNvPr id="96" name="Google Shape;96;p15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lIns="91425" tIns="45700" rIns="91425" bIns="45700" anchorCtr="0"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 err="1"/>
              <a:t>Consistre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conjunto de switches </a:t>
            </a:r>
            <a:r>
              <a:rPr lang="en-US" dirty="0" err="1"/>
              <a:t>conectados</a:t>
            </a:r>
            <a:r>
              <a:rPr lang="en-US" dirty="0"/>
              <a:t> 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Todos</a:t>
            </a:r>
            <a:r>
              <a:rPr lang="en-US" dirty="0"/>
              <a:t> los switches que </a:t>
            </a:r>
            <a:r>
              <a:rPr lang="en-US" dirty="0" err="1"/>
              <a:t>forman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un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comparten</a:t>
            </a:r>
            <a:r>
              <a:rPr lang="en-US" dirty="0"/>
              <a:t> </a:t>
            </a:r>
            <a:r>
              <a:rPr lang="en-US" dirty="0" err="1"/>
              <a:t>detalles</a:t>
            </a:r>
            <a:r>
              <a:rPr lang="en-US" dirty="0"/>
              <a:t> de la </a:t>
            </a:r>
            <a:r>
              <a:rPr lang="en-US" dirty="0" err="1"/>
              <a:t>configuracion</a:t>
            </a:r>
            <a:r>
              <a:rPr lang="en-US" dirty="0"/>
              <a:t> de las vlan 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En</a:t>
            </a:r>
            <a:r>
              <a:rPr lang="en-US" dirty="0"/>
              <a:t> redes </a:t>
            </a:r>
            <a:r>
              <a:rPr lang="en-US" dirty="0" err="1"/>
              <a:t>grandes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dominios</a:t>
            </a:r>
            <a:r>
              <a:rPr lang="en-US" dirty="0"/>
              <a:t> </a:t>
            </a:r>
          </a:p>
          <a:p>
            <a:pPr>
              <a:spcBef>
                <a:spcPts val="1800"/>
              </a:spcBef>
            </a:pPr>
            <a:r>
              <a:rPr lang="en-US" dirty="0"/>
              <a:t>Un router o switch define los </a:t>
            </a:r>
            <a:r>
              <a:rPr lang="en-US" dirty="0" err="1"/>
              <a:t>limites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dominio</a:t>
            </a:r>
            <a:r>
              <a:rPr lang="en-US" dirty="0"/>
              <a:t> </a:t>
            </a:r>
          </a:p>
          <a:p>
            <a:pPr>
              <a:spcBef>
                <a:spcPts val="1800"/>
              </a:spcBef>
            </a:pPr>
            <a:r>
              <a:rPr lang="en-US" dirty="0"/>
              <a:t>Los </a:t>
            </a:r>
            <a:r>
              <a:rPr lang="en-US" dirty="0" err="1"/>
              <a:t>dominios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al principio de la </a:t>
            </a:r>
            <a:r>
              <a:rPr lang="en-US" dirty="0" err="1"/>
              <a:t>configuracion</a:t>
            </a:r>
            <a:r>
              <a:rPr lang="en-US" dirty="0"/>
              <a:t> del </a:t>
            </a:r>
            <a:r>
              <a:rPr lang="en-US" dirty="0" err="1"/>
              <a:t>vtp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Solo es possible </a:t>
            </a:r>
            <a:r>
              <a:rPr lang="en-US" dirty="0" err="1"/>
              <a:t>agregar</a:t>
            </a:r>
            <a:r>
              <a:rPr lang="en-US" dirty="0"/>
              <a:t> un </a:t>
            </a:r>
            <a:r>
              <a:rPr lang="en-US" dirty="0" err="1"/>
              <a:t>dominio</a:t>
            </a:r>
            <a:r>
              <a:rPr lang="en-US" dirty="0"/>
              <a:t> por switch </a:t>
            </a:r>
          </a:p>
          <a:p>
            <a:pPr>
              <a:spcBef>
                <a:spcPts val="1800"/>
              </a:spcBef>
            </a:pPr>
            <a:r>
              <a:rPr lang="en-US" dirty="0"/>
              <a:t> sin </a:t>
            </a:r>
            <a:r>
              <a:rPr lang="en-US" dirty="0" err="1"/>
              <a:t>dominio</a:t>
            </a:r>
            <a:r>
              <a:rPr lang="en-US" dirty="0"/>
              <a:t> las </a:t>
            </a:r>
            <a:r>
              <a:rPr lang="en-US" dirty="0" err="1"/>
              <a:t>confuraciones</a:t>
            </a:r>
            <a:r>
              <a:rPr lang="en-US" dirty="0"/>
              <a:t> no se </a:t>
            </a:r>
            <a:r>
              <a:rPr lang="en-US" dirty="0" err="1"/>
              <a:t>propagan</a:t>
            </a:r>
            <a:r>
              <a:rPr lang="en-US" dirty="0"/>
              <a:t> 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Vtp</a:t>
            </a:r>
            <a:r>
              <a:rPr lang="en-US" dirty="0"/>
              <a:t> Server 	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 sz="2800" dirty="0">
                <a:ea typeface="+mn-lt"/>
                <a:cs typeface="+mn-lt"/>
              </a:rPr>
              <a:t>Los </a:t>
            </a:r>
            <a:r>
              <a:rPr lang="en-US" sz="2800" dirty="0" err="1">
                <a:ea typeface="+mn-lt"/>
                <a:cs typeface="+mn-lt"/>
              </a:rPr>
              <a:t>dispositivos</a:t>
            </a:r>
            <a:r>
              <a:rPr lang="en-US" sz="2800" dirty="0">
                <a:ea typeface="+mn-lt"/>
                <a:cs typeface="+mn-lt"/>
              </a:rPr>
              <a:t> de cisco por </a:t>
            </a:r>
            <a:r>
              <a:rPr lang="en-US" sz="2800" dirty="0" err="1">
                <a:ea typeface="+mn-lt"/>
                <a:cs typeface="+mn-lt"/>
              </a:rPr>
              <a:t>defecto</a:t>
            </a:r>
            <a:r>
              <a:rPr lang="en-US" sz="2800" dirty="0">
                <a:ea typeface="+mn-lt"/>
                <a:cs typeface="+mn-lt"/>
              </a:rPr>
              <a:t> se </a:t>
            </a:r>
            <a:r>
              <a:rPr lang="en-US" sz="2800" dirty="0" err="1">
                <a:ea typeface="+mn-lt"/>
                <a:cs typeface="+mn-lt"/>
              </a:rPr>
              <a:t>encuetran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modo server 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 sz="2800" dirty="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muchas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ocaciones</a:t>
            </a:r>
            <a:r>
              <a:rPr lang="en-US" sz="2800" dirty="0">
                <a:ea typeface="+mn-lt"/>
                <a:cs typeface="+mn-lt"/>
              </a:rPr>
              <a:t> solo es </a:t>
            </a:r>
            <a:r>
              <a:rPr lang="en-US" sz="2800" dirty="0" err="1">
                <a:ea typeface="+mn-lt"/>
                <a:cs typeface="+mn-lt"/>
              </a:rPr>
              <a:t>necesario</a:t>
            </a:r>
            <a:r>
              <a:rPr lang="en-US" sz="2800" dirty="0">
                <a:ea typeface="+mn-lt"/>
                <a:cs typeface="+mn-lt"/>
              </a:rPr>
              <a:t> usar dos </a:t>
            </a:r>
            <a:r>
              <a:rPr lang="en-US" sz="2800" dirty="0" err="1">
                <a:ea typeface="+mn-lt"/>
                <a:cs typeface="+mn-lt"/>
              </a:rPr>
              <a:t>servidores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vtp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dependiendo</a:t>
            </a:r>
            <a:r>
              <a:rPr lang="en-US" sz="2800" dirty="0">
                <a:ea typeface="+mn-lt"/>
                <a:cs typeface="+mn-lt"/>
              </a:rPr>
              <a:t> del </a:t>
            </a:r>
            <a:r>
              <a:rPr lang="en-US" sz="2800" dirty="0" err="1">
                <a:ea typeface="+mn-lt"/>
                <a:cs typeface="+mn-lt"/>
              </a:rPr>
              <a:t>toma</a:t>
            </a:r>
            <a:r>
              <a:rPr lang="es-GT" sz="2800" dirty="0" err="1">
                <a:ea typeface="+mn-lt"/>
                <a:cs typeface="+mn-lt"/>
              </a:rPr>
              <a:t>ño</a:t>
            </a:r>
            <a:r>
              <a:rPr lang="es-GT" sz="2800" dirty="0">
                <a:ea typeface="+mn-lt"/>
                <a:cs typeface="+mn-lt"/>
              </a:rPr>
              <a:t> de la red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s-GT" sz="2800" dirty="0">
                <a:ea typeface="+mn-lt"/>
                <a:cs typeface="+mn-lt"/>
              </a:rPr>
              <a:t>Es el encargado de crear ,eliminar y modificar  vlans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s-ES" dirty="0">
              <a:ea typeface="+mn-lt"/>
              <a:cs typeface="+mn-lt"/>
            </a:endParaRP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2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/>
              <a:t>VTP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DEB2624-5C39-44A9-931B-22E0EEE7B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 los clients </a:t>
            </a:r>
            <a:r>
              <a:rPr lang="en-US" sz="2800" dirty="0" err="1"/>
              <a:t>obtienen</a:t>
            </a:r>
            <a:r>
              <a:rPr lang="en-US" sz="2800" dirty="0"/>
              <a:t> las </a:t>
            </a:r>
            <a:r>
              <a:rPr lang="en-US" sz="2800" dirty="0" err="1"/>
              <a:t>configuraciones</a:t>
            </a:r>
            <a:r>
              <a:rPr lang="en-US" sz="2800" dirty="0"/>
              <a:t> de las vlans del server</a:t>
            </a:r>
          </a:p>
          <a:p>
            <a:r>
              <a:rPr lang="en-US" sz="2800" dirty="0"/>
              <a:t> no es </a:t>
            </a:r>
            <a:r>
              <a:rPr lang="en-US" sz="2800" dirty="0" err="1"/>
              <a:t>capas</a:t>
            </a:r>
            <a:r>
              <a:rPr lang="en-US" sz="2800" dirty="0"/>
              <a:t> de </a:t>
            </a:r>
            <a:r>
              <a:rPr lang="en-US" sz="2800" dirty="0" err="1"/>
              <a:t>modificar</a:t>
            </a:r>
            <a:r>
              <a:rPr lang="en-US" sz="2800" dirty="0"/>
              <a:t>  las vlans </a:t>
            </a:r>
            <a:r>
              <a:rPr lang="en-US" sz="2800" dirty="0" err="1"/>
              <a:t>exitentes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red </a:t>
            </a:r>
          </a:p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VTP Transparent 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dirty="0"/>
              <a:t>No </a:t>
            </a:r>
            <a:r>
              <a:rPr lang="en-US" sz="2800" dirty="0" err="1"/>
              <a:t>participa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dominio</a:t>
            </a:r>
            <a:r>
              <a:rPr lang="en-US" sz="2800" dirty="0"/>
              <a:t>  VTP 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dirty="0" err="1"/>
              <a:t>Puede</a:t>
            </a:r>
            <a:r>
              <a:rPr lang="en-US" sz="2800" dirty="0"/>
              <a:t> re </a:t>
            </a:r>
            <a:r>
              <a:rPr lang="en-US" sz="2800" dirty="0" err="1"/>
              <a:t>enviar</a:t>
            </a:r>
            <a:r>
              <a:rPr lang="en-US" sz="2800" dirty="0"/>
              <a:t> la </a:t>
            </a:r>
            <a:r>
              <a:rPr lang="en-US" sz="2800" dirty="0" err="1"/>
              <a:t>informacion</a:t>
            </a:r>
            <a:r>
              <a:rPr lang="en-US" sz="2800" dirty="0"/>
              <a:t> de las vlan 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dirty="0"/>
              <a:t>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editar</a:t>
            </a:r>
            <a:r>
              <a:rPr lang="en-US" sz="2800" dirty="0"/>
              <a:t> las </a:t>
            </a:r>
            <a:r>
              <a:rPr lang="en-US" sz="2800" dirty="0" err="1"/>
              <a:t>configuraciones</a:t>
            </a:r>
            <a:r>
              <a:rPr lang="en-US" sz="2800" dirty="0"/>
              <a:t> de las vlans, </a:t>
            </a:r>
            <a:r>
              <a:rPr lang="en-US" sz="2800" dirty="0" err="1"/>
              <a:t>pero</a:t>
            </a:r>
            <a:r>
              <a:rPr lang="en-US" sz="2800" dirty="0"/>
              <a:t> solo de sus vlans locales no las del </a:t>
            </a:r>
            <a:r>
              <a:rPr lang="en-US" sz="2800" dirty="0" err="1"/>
              <a:t>vtp</a:t>
            </a:r>
            <a:r>
              <a:rPr lang="en-US" sz="2800" dirty="0"/>
              <a:t> server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VTP client </a:t>
            </a:r>
            <a:r>
              <a:rPr lang="en-US">
                <a:solidFill>
                  <a:schemeClr val="bg1"/>
                </a:solidFill>
              </a:rPr>
              <a:t>servidor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El server es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encargado</a:t>
            </a:r>
            <a:r>
              <a:rPr lang="en-US" dirty="0">
                <a:solidFill>
                  <a:schemeClr val="bg1"/>
                </a:solidFill>
              </a:rPr>
              <a:t> de mandar </a:t>
            </a: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los </a:t>
            </a:r>
            <a:r>
              <a:rPr lang="en-US" dirty="0" err="1">
                <a:solidFill>
                  <a:schemeClr val="bg1"/>
                </a:solidFill>
              </a:rPr>
              <a:t>datos</a:t>
            </a:r>
            <a:r>
              <a:rPr lang="en-US" dirty="0">
                <a:solidFill>
                  <a:schemeClr val="bg1"/>
                </a:solidFill>
              </a:rPr>
              <a:t> de las vlan s a los clients que </a:t>
            </a:r>
            <a:r>
              <a:rPr lang="en-US" dirty="0" err="1">
                <a:solidFill>
                  <a:schemeClr val="bg1"/>
                </a:solidFill>
              </a:rPr>
              <a:t>esten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dominio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 descr="CCNA Training » VLAN Trunking Protocol VTP Tutorial">
            <a:extLst>
              <a:ext uri="{FF2B5EF4-FFF2-40B4-BE49-F238E27FC236}">
                <a16:creationId xmlns:a16="http://schemas.microsoft.com/office/drawing/2014/main" id="{4C8D0403-1295-4D7E-9CC9-B88112A0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7414" y="2160590"/>
            <a:ext cx="5668020" cy="259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0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/>
              <a:t>VTP pruning </a:t>
            </a:r>
            <a:br>
              <a:rPr lang="en-US"/>
            </a:br>
            <a:endParaRPr lang="en-US"/>
          </a:p>
        </p:txBody>
      </p:sp>
      <p:sp>
        <p:nvSpPr>
          <p:cNvPr id="125" name="Google Shape;125;p19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dirty="0"/>
              <a:t>Al </a:t>
            </a:r>
            <a:r>
              <a:rPr lang="en-US" sz="2800" dirty="0" err="1"/>
              <a:t>habilitar</a:t>
            </a:r>
            <a:r>
              <a:rPr lang="en-US" sz="2800" dirty="0"/>
              <a:t> </a:t>
            </a:r>
            <a:r>
              <a:rPr lang="en-US" sz="2800" dirty="0" err="1"/>
              <a:t>esta</a:t>
            </a:r>
            <a:r>
              <a:rPr lang="en-US" sz="2800" dirty="0"/>
              <a:t> </a:t>
            </a:r>
            <a:r>
              <a:rPr lang="en-US" sz="2800" dirty="0" err="1"/>
              <a:t>caracteristica</a:t>
            </a:r>
            <a:r>
              <a:rPr lang="en-US" sz="2800" dirty="0"/>
              <a:t>, </a:t>
            </a:r>
            <a:r>
              <a:rPr lang="en-US" sz="2800" dirty="0" err="1"/>
              <a:t>el</a:t>
            </a:r>
            <a:r>
              <a:rPr lang="en-US" sz="2800" dirty="0"/>
              <a:t> server </a:t>
            </a:r>
            <a:r>
              <a:rPr lang="en-US" sz="2800" dirty="0" err="1"/>
              <a:t>vtp</a:t>
            </a:r>
            <a:r>
              <a:rPr lang="en-US" sz="2800" dirty="0"/>
              <a:t> </a:t>
            </a:r>
            <a:r>
              <a:rPr lang="en-US" sz="2800" dirty="0" err="1"/>
              <a:t>pruna</a:t>
            </a:r>
            <a:r>
              <a:rPr lang="en-US" sz="2800" dirty="0"/>
              <a:t> a los switches que no </a:t>
            </a:r>
            <a:r>
              <a:rPr lang="en-US" sz="2800" dirty="0" err="1"/>
              <a:t>formen</a:t>
            </a:r>
            <a:r>
              <a:rPr lang="en-US" sz="2800" dirty="0"/>
              <a:t> </a:t>
            </a:r>
            <a:r>
              <a:rPr lang="en-US" sz="2800" dirty="0" err="1"/>
              <a:t>parte</a:t>
            </a:r>
            <a:r>
              <a:rPr lang="en-US" sz="2800" dirty="0"/>
              <a:t> del </a:t>
            </a:r>
            <a:r>
              <a:rPr lang="en-US" sz="2800" dirty="0" err="1"/>
              <a:t>mensaje</a:t>
            </a:r>
            <a:r>
              <a:rPr lang="en-US" sz="2800" dirty="0"/>
              <a:t> entre dos host, </a:t>
            </a:r>
            <a:r>
              <a:rPr lang="en-US" sz="2800" dirty="0" err="1"/>
              <a:t>esto</a:t>
            </a:r>
            <a:r>
              <a:rPr lang="en-US" sz="2800" dirty="0"/>
              <a:t> es para que no se </a:t>
            </a:r>
            <a:r>
              <a:rPr lang="en-US" sz="2800" dirty="0" err="1"/>
              <a:t>cree</a:t>
            </a:r>
            <a:r>
              <a:rPr lang="en-US" sz="2800" dirty="0"/>
              <a:t> un </a:t>
            </a:r>
            <a:r>
              <a:rPr lang="en-US" sz="2800" dirty="0" err="1"/>
              <a:t>mensaje</a:t>
            </a:r>
            <a:r>
              <a:rPr lang="en-US" sz="2800" dirty="0"/>
              <a:t> </a:t>
            </a:r>
            <a:r>
              <a:rPr lang="en-US" sz="2800" dirty="0" err="1"/>
              <a:t>tipo</a:t>
            </a:r>
            <a:r>
              <a:rPr lang="en-US" sz="2800" dirty="0"/>
              <a:t> broadcast y </a:t>
            </a:r>
            <a:r>
              <a:rPr lang="en-US" sz="2800" dirty="0" err="1"/>
              <a:t>llegue</a:t>
            </a:r>
            <a:r>
              <a:rPr lang="en-US" sz="2800" dirty="0"/>
              <a:t> a </a:t>
            </a:r>
            <a:r>
              <a:rPr lang="en-US" sz="2800" dirty="0" err="1"/>
              <a:t>todos</a:t>
            </a:r>
            <a:r>
              <a:rPr lang="en-US" sz="2800" dirty="0"/>
              <a:t> los switches de la red con </a:t>
            </a:r>
            <a:r>
              <a:rPr lang="en-US" sz="2800" dirty="0" err="1"/>
              <a:t>esto</a:t>
            </a:r>
            <a:r>
              <a:rPr lang="en-US" sz="2800" dirty="0"/>
              <a:t> se </a:t>
            </a:r>
            <a:r>
              <a:rPr lang="en-US" sz="2800" dirty="0" err="1"/>
              <a:t>eliminar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trafico</a:t>
            </a:r>
            <a:r>
              <a:rPr lang="en-US" sz="2800" dirty="0"/>
              <a:t> </a:t>
            </a:r>
            <a:r>
              <a:rPr lang="en-US" sz="2800" dirty="0" err="1"/>
              <a:t>inecesario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107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738</TotalTime>
  <Words>377</Words>
  <Application>Microsoft Office PowerPoint</Application>
  <PresentationFormat>Panorámica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Trebuchet MS</vt:lpstr>
      <vt:lpstr>Arial</vt:lpstr>
      <vt:lpstr>Wingdings 3</vt:lpstr>
      <vt:lpstr>Faceta</vt:lpstr>
      <vt:lpstr>Jhonnatan Enmanuel Orantes Garcia</vt:lpstr>
      <vt:lpstr>VTP </vt:lpstr>
      <vt:lpstr>Terminos relacionados al VTP</vt:lpstr>
      <vt:lpstr>Vtp domain </vt:lpstr>
      <vt:lpstr>Vtp Server  </vt:lpstr>
      <vt:lpstr>VTP cliente</vt:lpstr>
      <vt:lpstr>VTP Transparent </vt:lpstr>
      <vt:lpstr>VTP client servidor </vt:lpstr>
      <vt:lpstr>VTP pruning  </vt:lpstr>
      <vt:lpstr>Presentación de PowerPoint</vt:lpstr>
      <vt:lpstr>Presentación de PowerPoint</vt:lpstr>
      <vt:lpstr>Configuracion de VTP en switches capa 3 de cisco </vt:lpstr>
      <vt:lpstr> Preguntas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Redes de Computadoras 1</dc:title>
  <dc:creator>jho orant</dc:creator>
  <cp:lastModifiedBy>jho orant</cp:lastModifiedBy>
  <cp:revision>9</cp:revision>
  <dcterms:modified xsi:type="dcterms:W3CDTF">2022-02-19T04:14:39Z</dcterms:modified>
</cp:coreProperties>
</file>