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8BB-2112-480E-B70C-08FF65C3F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3BA759-883C-4F0B-97B5-C43DBDBDC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1E8FC-018C-4E57-9F13-143CCC3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48740-C47E-4E65-87C4-0C7238A8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718A7-E44B-4412-ACEE-5C76D92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1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9BF02-D745-45B2-BD6B-9124217E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99C5D-F3F6-4247-BCAE-D07B057D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8E1D6-8A24-46F1-BFE0-98CDF8E7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3EDD0-1C35-491D-9C11-D4447EB0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2A0BE-FE07-4792-80BC-2EFC2B8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F721BD-7C66-4F93-B399-9C864D86F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1CD88-B113-4502-B05B-CEAB0EF4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E8249-49D6-47C2-8701-8AA5C56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F34A7-906A-49D2-A2C3-71002DB6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42097-8D0C-4CAE-BFE7-A923C19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7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407F-437A-4553-98D2-0A75176A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B3D46-5114-4877-B171-20DEA9D8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DDA1C-FA34-4D76-8E70-07C755F6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210B6-5D66-440A-B248-14FF8ACB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EFFC9-10BA-4CC2-BFD7-424F96A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DF2A2-6704-4556-AA5B-9412EA4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7DD3F-8BA2-4EEC-977A-E838AB45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81397-063A-40DC-90A0-9C75D62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0BFCA-4E84-4A39-9C18-29BDCC57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9690A-DA6F-488A-A908-7C1180A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CEE3E-2674-4598-B4BB-E5861F6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88852-A9F9-4D20-BE9C-4C039E907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F0EB93-985E-4254-A766-B13D9F257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304E55-A331-4DCB-A629-813FC881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D397F-E504-4C94-8C9B-FDE1EC55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95757A-C481-4AC8-8193-30F97A22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1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618F-2405-46DD-9969-34B4FFE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ED788-F0B2-47EE-BCCA-E50EA31D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79DCD-7468-498C-AF10-7CD7F2DD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BF16DF-DD14-4352-979F-C15486279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CE0F-006F-42F3-99DE-32A737D2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93A7B2-88B6-4549-98BD-C406DB6C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929704-2E74-4FF4-91E5-35827385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7EBB3D-5016-4118-961F-F8CE948F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46BD-8A1C-4E73-9FD6-7C964DA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FF1523-59EC-4C90-98CA-A2994E95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BB2A95-1B3A-472F-A777-D2E1F03B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3558B-3A8F-4CE2-B339-AE1384C5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6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F798BC-7F06-4CC9-AAF2-4AA6A76B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CF8DC0-0C71-4117-88D1-1F8A99F9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D19114-95E4-450F-BDEB-2954E012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0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1EED-D645-401D-86D3-6D8C12FE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5DA6B-8A4B-4B22-8F85-3263B30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071B8-A17E-4038-BC7A-4ADBC939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1E5489-D3C0-413A-A80B-E0D0E8D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0CB0B-DEF1-4E0E-982E-6C37ACD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BC252-8027-446A-9566-B1D7D69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2A4F-1D99-41DA-B8F9-3FC73B97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493C57-51A3-455B-917F-071EF9329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3736FD-AE8D-442C-9995-0013E129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EF6BD-C22E-4EEC-826C-ECA88C3C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9CC55-79A9-44EE-A4FB-3295C002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DDD6E-934A-40CF-BAD0-5BDFB14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4102F2-E91A-405F-8818-71DC79AB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F50A9-4FAD-424E-87C7-9F04FE99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EAE1A-F7DD-471B-BFE2-DBFB7B208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15CB-4069-452C-BFAE-35CA4CD2329D}" type="datetimeFigureOut">
              <a:rPr lang="pt-BR" smtClean="0"/>
              <a:t>14/10/2018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106E9-6BFE-4E33-AC3E-043B17FBF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83434-29C7-49B7-95CD-66F59473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6000-3CBA-4ADC-8882-6C3C00FA2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3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que você crie aplicativos móveis usando apenas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usa o mesmo design que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permitindo compor uma rica interface de usuário móvel a partir de componentes declarativos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5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1928476"/>
            <a:ext cx="1024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7C0F4A-C5D3-4B04-A0B2-3EA75EB0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37" y="2547080"/>
            <a:ext cx="5781484" cy="1445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1AE7C1-F653-4FD6-A62A-451E5A01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5" y="2547080"/>
            <a:ext cx="5877324" cy="24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1928476"/>
            <a:ext cx="10243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não usa uma linguagem ou sintaxe especial para definir estilos. Você apenas estiliza seu aplicativo usando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Todos os componentes principais aceitam um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chamado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Os nomes e valores de estilo geralmente correspondem ao modo como o CSS funciona na Web, exceto que os nomes são escritos usando o revestimento do camelo, por exemplo, em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 de 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styleprop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ser um simples objeto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antigo. Isso é o mais simples e o que geralmente usamos, por exemplo, código. Você também pode passar uma matriz de estilos - o último estilo na matriz tem precedência, então você pode usar isso para herdar estilos.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1928476"/>
            <a:ext cx="10243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medida que um componente cresce em complexidade, geralmente é mais limpo usar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StyleSheet.create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definir vários estilos em um só lugar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DE5F28-79FF-4B41-ADF5-571EBEFA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4" y="3277674"/>
            <a:ext cx="6210751" cy="15261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A8E6F-6651-42E6-9598-F746E219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20" y="3293771"/>
            <a:ext cx="3605280" cy="25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1033975" y="2134538"/>
            <a:ext cx="46410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1033974" y="2134538"/>
            <a:ext cx="7788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NomeProjeto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NomeProjeto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-(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7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2202287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CODE GUYS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2202287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Perguntas?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5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Baseado no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Grande comunidade e tutoriais espalhados pela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Aplicativos com excelente performance no Android e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 nativa para o usuário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escreve os componentes UI em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eles são compilados em componentes UI nativos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não cria um "aplicativo da Web para dispositivos móveis", um "aplicativo HTML5" ou um "aplicativo híbrido". 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cria um app que é indistinguível de um aplicativo criado usando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 ou o Java.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 os mesmos blocos de construção fundamentais da interface do usuário dos aplicativos iOS e Android comuns. 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3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o básico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como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porem componentes nativos em vez de componentes da Web como blocos de construção. 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Então, para entender a estrutura básica de um aplicativo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 entender alguns dos conceitos básicos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JSX, componentes, estado 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você já conhece 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ainda precisa aprender algumas coisas específicas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os componentes nativos.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8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o básico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pt-BR" sz="6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6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o básico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é uma extensão da sintaxe do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lembra XML. Eis um exemplo: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F58CE5-D8EF-4975-9EF0-F5375E53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55" y="2534650"/>
            <a:ext cx="8649888" cy="22960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E830549-273C-4AF2-B4CC-8CC041AC3B9B}"/>
              </a:ext>
            </a:extLst>
          </p:cNvPr>
          <p:cNvSpPr/>
          <p:nvPr/>
        </p:nvSpPr>
        <p:spPr>
          <a:xfrm>
            <a:off x="2869868" y="4895092"/>
            <a:ext cx="6452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A3A3A"/>
                </a:solidFill>
                <a:effectLst/>
                <a:latin typeface="Roboto"/>
              </a:rPr>
              <a:t>JSX parece HTML mas é uma mistura de </a:t>
            </a:r>
            <a:r>
              <a:rPr lang="pt-BR" b="0" i="0" dirty="0" err="1">
                <a:solidFill>
                  <a:srgbClr val="3A3A3A"/>
                </a:solidFill>
                <a:effectLst/>
                <a:latin typeface="Roboto"/>
              </a:rPr>
              <a:t>JavaScript</a:t>
            </a:r>
            <a:r>
              <a:rPr lang="pt-BR" b="0" i="0" dirty="0">
                <a:solidFill>
                  <a:srgbClr val="3A3A3A"/>
                </a:solidFill>
                <a:effectLst/>
                <a:latin typeface="Roboto"/>
              </a:rPr>
              <a:t> e HTML.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4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maioria dos componentes pode ser personalizada quando eles são criados, com diferentes parâmetros. Esses parâmetros de criação são chamados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 próprios componentes também podem usar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Isso permite criar um único componente que é usado em muitos lugares diferentes do aplicativo, com propriedades ligeiramente diferentes em cada lugar.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2070145"/>
            <a:ext cx="1024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ABAAF8-206E-4BC5-A5E2-4BAEF914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24" y="2893250"/>
            <a:ext cx="8464951" cy="22469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2793F8-E89B-45A3-96C4-D1021DC7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24" y="2528725"/>
            <a:ext cx="8464951" cy="3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8FB22-0357-4EDB-8419-1598979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975" y="450761"/>
            <a:ext cx="10124049" cy="1407017"/>
          </a:xfrm>
        </p:spPr>
        <p:txBody>
          <a:bodyPr>
            <a:normAutofit/>
          </a:bodyPr>
          <a:lstStyle/>
          <a:p>
            <a:r>
              <a:rPr lang="pt-BR" sz="7200" b="1" dirty="0" err="1">
                <a:solidFill>
                  <a:srgbClr val="00A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t-BR" sz="7200" b="1" dirty="0">
              <a:solidFill>
                <a:srgbClr val="00A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069BB-7086-47DE-9E77-5C45C8A3AD37}"/>
              </a:ext>
            </a:extLst>
          </p:cNvPr>
          <p:cNvSpPr txBox="1"/>
          <p:nvPr/>
        </p:nvSpPr>
        <p:spPr>
          <a:xfrm>
            <a:off x="974187" y="1928476"/>
            <a:ext cx="102436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dois tipos de dados que controlam um componente: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definidos pelo pai e são fixados durante todo o tempo de vida de um componente. Para os dados que vão mudar, temos que usar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geral, você deve inicializar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construtor e, em seguida, chamar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quando quiser alterá-lo.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exemplo, digamos que queremos fazer um texto que pisque o tempo todo. O texto em si é definido uma vez quando o componente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piscante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criado, então o texto em si é um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Os "se o texto está neste momento ligado ou desligado" mudanças ao longo do tempo, de modo que deve ser mantido em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9BA993-F8F2-4748-96A1-4691BB47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6979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C2EC22-FA8F-4512-BCC6-A1FFAE7E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49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646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Tema do Office</vt:lpstr>
      <vt:lpstr>Introdução</vt:lpstr>
      <vt:lpstr>Por que usar?</vt:lpstr>
      <vt:lpstr>Por que usar?</vt:lpstr>
      <vt:lpstr>Aprendendo o básico</vt:lpstr>
      <vt:lpstr>Aprendendo o básico</vt:lpstr>
      <vt:lpstr>Aprendendo o básico</vt:lpstr>
      <vt:lpstr>Props</vt:lpstr>
      <vt:lpstr>Props</vt:lpstr>
      <vt:lpstr>State</vt:lpstr>
      <vt:lpstr>State</vt:lpstr>
      <vt:lpstr>Style</vt:lpstr>
      <vt:lpstr>Style</vt:lpstr>
      <vt:lpstr>Iniciando</vt:lpstr>
      <vt:lpstr>Iniciando</vt:lpstr>
      <vt:lpstr>TO THE CODE GUYS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Jhonnatthan Santana</dc:creator>
  <cp:lastModifiedBy>Jhonnatthan Santana</cp:lastModifiedBy>
  <cp:revision>22</cp:revision>
  <dcterms:created xsi:type="dcterms:W3CDTF">2018-10-14T20:40:15Z</dcterms:created>
  <dcterms:modified xsi:type="dcterms:W3CDTF">2018-10-15T05:10:30Z</dcterms:modified>
</cp:coreProperties>
</file>