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5" r:id="rId9"/>
    <p:sldId id="266" r:id="rId10"/>
    <p:sldId id="263" r:id="rId1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24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81" autoAdjust="0"/>
  </p:normalViewPr>
  <p:slideViewPr>
    <p:cSldViewPr>
      <p:cViewPr>
        <p:scale>
          <a:sx n="75" d="100"/>
          <a:sy n="75" d="100"/>
        </p:scale>
        <p:origin x="-696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B00DF-273E-4277-8803-63EB27D3F99F}" type="datetimeFigureOut">
              <a:rPr lang="nl-NL" smtClean="0"/>
              <a:pPr/>
              <a:t>18-1-2013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64E9E-969D-436D-83E2-EDDC4A6DCAA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32258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Wilco</a:t>
            </a:r>
            <a:r>
              <a:rPr lang="nl-NL" dirty="0" smtClean="0"/>
              <a:t>:</a:t>
            </a:r>
            <a:r>
              <a:rPr lang="nl-NL" baseline="0" dirty="0" smtClean="0"/>
              <a:t> </a:t>
            </a:r>
            <a:r>
              <a:rPr lang="nl-NL" dirty="0" err="1" smtClean="0"/>
              <a:t>Welkomswoord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64E9E-969D-436D-83E2-EDDC4A6DCAAE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93077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Dorus</a:t>
            </a:r>
            <a:r>
              <a:rPr lang="nl-NL" dirty="0" smtClean="0"/>
              <a:t>:</a:t>
            </a:r>
            <a:r>
              <a:rPr lang="nl-NL" baseline="0" dirty="0" smtClean="0"/>
              <a:t> Inhoud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64E9E-969D-436D-83E2-EDDC4A6DCAAE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922614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Wilco</a:t>
            </a:r>
            <a:r>
              <a:rPr lang="nl-NL" baseline="0" dirty="0" smtClean="0"/>
              <a:t>: Inleiding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64E9E-969D-436D-83E2-EDDC4A6DCAAE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80086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Dorus</a:t>
            </a:r>
            <a:r>
              <a:rPr lang="nl-NL" dirty="0" smtClean="0"/>
              <a:t>:</a:t>
            </a:r>
            <a:r>
              <a:rPr lang="nl-NL" baseline="0" dirty="0" smtClean="0"/>
              <a:t> Het vooronderzoek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64E9E-969D-436D-83E2-EDDC4A6DCAAE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28835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Dorus</a:t>
            </a:r>
            <a:r>
              <a:rPr lang="nl-NL" dirty="0" smtClean="0"/>
              <a:t>: Platformkeuze 1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64E9E-969D-436D-83E2-EDDC4A6DCAAE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823659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Wilco</a:t>
            </a:r>
            <a:r>
              <a:rPr lang="nl-NL" dirty="0" smtClean="0"/>
              <a:t>: Platformkeuze 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64E9E-969D-436D-83E2-EDDC4A6DCAAE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69807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Dorus</a:t>
            </a:r>
            <a:r>
              <a:rPr lang="nl-NL" dirty="0" smtClean="0"/>
              <a:t> Deel I</a:t>
            </a:r>
            <a:br>
              <a:rPr lang="nl-NL" dirty="0" smtClean="0"/>
            </a:br>
            <a:r>
              <a:rPr lang="nl-NL" dirty="0" err="1" smtClean="0"/>
              <a:t>Wilco</a:t>
            </a:r>
            <a:r>
              <a:rPr lang="nl-NL" baseline="0" dirty="0" smtClean="0"/>
              <a:t> Deel II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64E9E-969D-436D-83E2-EDDC4A6DCAAE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186597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Toelichting: </a:t>
            </a:r>
            <a:r>
              <a:rPr lang="nl-NL" dirty="0" err="1" smtClean="0"/>
              <a:t>Cronjob</a:t>
            </a:r>
            <a:r>
              <a:rPr lang="nl-NL" dirty="0" smtClean="0"/>
              <a:t> is een Unix commando dat een script</a:t>
            </a:r>
            <a:r>
              <a:rPr lang="nl-NL" baseline="0" dirty="0" smtClean="0"/>
              <a:t> of programma op een ingesteld tijdstip uitvoert, Bij ons 5 minuten.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Toelichting</a:t>
            </a:r>
            <a:r>
              <a:rPr lang="nl-NL" baseline="0" dirty="0" smtClean="0"/>
              <a:t>: Serieel, op de </a:t>
            </a:r>
            <a:r>
              <a:rPr lang="nl-NL" baseline="0" dirty="0" err="1" smtClean="0"/>
              <a:t>Raspberry</a:t>
            </a:r>
            <a:r>
              <a:rPr lang="nl-NL" baseline="0" dirty="0" smtClean="0"/>
              <a:t> Pi meerdere </a:t>
            </a:r>
            <a:r>
              <a:rPr lang="nl-NL" baseline="0" dirty="0" err="1" smtClean="0"/>
              <a:t>Uart</a:t>
            </a:r>
            <a:r>
              <a:rPr lang="nl-NL" baseline="0" dirty="0" smtClean="0"/>
              <a:t> aanwezig </a:t>
            </a:r>
            <a:r>
              <a:rPr lang="nl-NL" baseline="0" dirty="0" err="1" smtClean="0"/>
              <a:t>Usb</a:t>
            </a:r>
            <a:r>
              <a:rPr lang="nl-NL" baseline="0" dirty="0" smtClean="0"/>
              <a:t> en rs232 poort op de </a:t>
            </a:r>
            <a:r>
              <a:rPr lang="nl-NL" baseline="0" dirty="0" err="1" smtClean="0"/>
              <a:t>gpio</a:t>
            </a:r>
            <a:r>
              <a:rPr lang="nl-NL" baseline="0" dirty="0" smtClean="0"/>
              <a:t> deze laatste wordt door ons gebruikt.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	Op dit moment Simuleren wij de </a:t>
            </a:r>
            <a:r>
              <a:rPr lang="nl-NL" baseline="0" dirty="0" err="1" smtClean="0"/>
              <a:t>Soladin</a:t>
            </a:r>
            <a:r>
              <a:rPr lang="nl-NL" baseline="0" dirty="0" smtClean="0"/>
              <a:t> met een functie en een Virtuele </a:t>
            </a:r>
            <a:r>
              <a:rPr lang="nl-NL" baseline="0" dirty="0" err="1" smtClean="0"/>
              <a:t>Compoort</a:t>
            </a:r>
            <a:r>
              <a:rPr lang="nl-NL" baseline="0" dirty="0" smtClean="0"/>
              <a:t>, we hopen volgende week daadwerkelijk verbinding te 	kunnen maken met de op school aanwezige </a:t>
            </a:r>
            <a:r>
              <a:rPr lang="nl-NL" baseline="0" dirty="0" err="1" smtClean="0"/>
              <a:t>Soladin</a:t>
            </a:r>
            <a:r>
              <a:rPr lang="nl-NL" baseline="0" dirty="0" smtClean="0"/>
              <a:t>. 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64E9E-969D-436D-83E2-EDDC4A6DCAAE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027841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Toelichting: </a:t>
            </a:r>
            <a:r>
              <a:rPr lang="nl-NL" dirty="0" err="1" smtClean="0"/>
              <a:t>Cronjob</a:t>
            </a:r>
            <a:r>
              <a:rPr lang="nl-NL" dirty="0" smtClean="0"/>
              <a:t> is een Unix commando dat een script</a:t>
            </a:r>
            <a:r>
              <a:rPr lang="nl-NL" baseline="0" dirty="0" smtClean="0"/>
              <a:t> of programma op een ingesteld tijdstip uitvoert, Bij ons 5 minuten.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Toelichting</a:t>
            </a:r>
            <a:r>
              <a:rPr lang="nl-NL" baseline="0" dirty="0" smtClean="0"/>
              <a:t>: Serieel, op de </a:t>
            </a:r>
            <a:r>
              <a:rPr lang="nl-NL" baseline="0" dirty="0" err="1" smtClean="0"/>
              <a:t>Raspberry</a:t>
            </a:r>
            <a:r>
              <a:rPr lang="nl-NL" baseline="0" dirty="0" smtClean="0"/>
              <a:t> Pi meerdere </a:t>
            </a:r>
            <a:r>
              <a:rPr lang="nl-NL" baseline="0" dirty="0" err="1" smtClean="0"/>
              <a:t>Uart</a:t>
            </a:r>
            <a:r>
              <a:rPr lang="nl-NL" baseline="0" dirty="0" smtClean="0"/>
              <a:t> aanwezig </a:t>
            </a:r>
            <a:r>
              <a:rPr lang="nl-NL" baseline="0" dirty="0" err="1" smtClean="0"/>
              <a:t>Usb</a:t>
            </a:r>
            <a:r>
              <a:rPr lang="nl-NL" baseline="0" dirty="0" smtClean="0"/>
              <a:t> en rs232 poort op de </a:t>
            </a:r>
            <a:r>
              <a:rPr lang="nl-NL" baseline="0" dirty="0" err="1" smtClean="0"/>
              <a:t>gpio</a:t>
            </a:r>
            <a:r>
              <a:rPr lang="nl-NL" baseline="0" dirty="0" smtClean="0"/>
              <a:t> deze laatste wordt door ons gebruikt.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	Op dit moment Simuleren wij de </a:t>
            </a:r>
            <a:r>
              <a:rPr lang="nl-NL" baseline="0" dirty="0" err="1" smtClean="0"/>
              <a:t>Soladin</a:t>
            </a:r>
            <a:r>
              <a:rPr lang="nl-NL" baseline="0" dirty="0" smtClean="0"/>
              <a:t> met een functie en een Virtuele </a:t>
            </a:r>
            <a:r>
              <a:rPr lang="nl-NL" baseline="0" dirty="0" err="1" smtClean="0"/>
              <a:t>Compoort</a:t>
            </a:r>
            <a:r>
              <a:rPr lang="nl-NL" baseline="0" dirty="0" smtClean="0"/>
              <a:t>, we hopen volgende week daadwerkelijk verbinding te 	kunnen maken met de op school aanwezige </a:t>
            </a:r>
            <a:r>
              <a:rPr lang="nl-NL" baseline="0" dirty="0" err="1" smtClean="0"/>
              <a:t>Soladin</a:t>
            </a:r>
            <a:r>
              <a:rPr lang="nl-NL" baseline="0" dirty="0" smtClean="0"/>
              <a:t>. 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64E9E-969D-436D-83E2-EDDC4A6DCAAE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02784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5366958-EE1A-41D6-8A54-2253ACDF164E}" type="datetimeFigureOut">
              <a:rPr lang="nl-NL" smtClean="0"/>
              <a:pPr/>
              <a:t>18-1-2013</a:t>
            </a:fld>
            <a:endParaRPr lang="nl-N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99A7CF-6688-4C6A-B601-EEBF34C9ABA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6958-EE1A-41D6-8A54-2253ACDF164E}" type="datetimeFigureOut">
              <a:rPr lang="nl-NL" smtClean="0"/>
              <a:pPr/>
              <a:t>18-1-2013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A7CF-6688-4C6A-B601-EEBF34C9ABA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6958-EE1A-41D6-8A54-2253ACDF164E}" type="datetimeFigureOut">
              <a:rPr lang="nl-NL" smtClean="0"/>
              <a:pPr/>
              <a:t>18-1-2013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A7CF-6688-4C6A-B601-EEBF34C9ABA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/>
          </p:nvPr>
        </p:nvSpPr>
        <p:spPr>
          <a:xfrm>
            <a:off x="1042988" y="1027113"/>
            <a:ext cx="7024687" cy="480536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6958-EE1A-41D6-8A54-2253ACDF164E}" type="datetimeFigureOut">
              <a:rPr lang="nl-NL" smtClean="0"/>
              <a:pPr/>
              <a:t>18-1-2013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A7CF-6688-4C6A-B601-EEBF34C9ABA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69812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6958-EE1A-41D6-8A54-2253ACDF164E}" type="datetimeFigureOut">
              <a:rPr lang="nl-NL" smtClean="0"/>
              <a:pPr/>
              <a:t>18-1-2013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A7CF-6688-4C6A-B601-EEBF34C9ABA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6958-EE1A-41D6-8A54-2253ACDF164E}" type="datetimeFigureOut">
              <a:rPr lang="nl-NL" smtClean="0"/>
              <a:pPr/>
              <a:t>18-1-2013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A7CF-6688-4C6A-B601-EEBF34C9ABA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6958-EE1A-41D6-8A54-2253ACDF164E}" type="datetimeFigureOut">
              <a:rPr lang="nl-NL" smtClean="0"/>
              <a:pPr/>
              <a:t>18-1-2013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A7CF-6688-4C6A-B601-EEBF34C9ABA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6958-EE1A-41D6-8A54-2253ACDF164E}" type="datetimeFigureOut">
              <a:rPr lang="nl-NL" smtClean="0"/>
              <a:pPr/>
              <a:t>18-1-2013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A7CF-6688-4C6A-B601-EEBF34C9ABA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6958-EE1A-41D6-8A54-2253ACDF164E}" type="datetimeFigureOut">
              <a:rPr lang="nl-NL" smtClean="0"/>
              <a:pPr/>
              <a:t>18-1-2013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A7CF-6688-4C6A-B601-EEBF34C9ABA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6958-EE1A-41D6-8A54-2253ACDF164E}" type="datetimeFigureOut">
              <a:rPr lang="nl-NL" smtClean="0"/>
              <a:pPr/>
              <a:t>18-1-2013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A7CF-6688-4C6A-B601-EEBF34C9ABA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6958-EE1A-41D6-8A54-2253ACDF164E}" type="datetimeFigureOut">
              <a:rPr lang="nl-NL" smtClean="0"/>
              <a:pPr/>
              <a:t>18-1-2013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A7CF-6688-4C6A-B601-EEBF34C9ABA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6958-EE1A-41D6-8A54-2253ACDF164E}" type="datetimeFigureOut">
              <a:rPr lang="nl-NL" smtClean="0"/>
              <a:pPr/>
              <a:t>18-1-2013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A7CF-6688-4C6A-B601-EEBF34C9ABA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5366958-EE1A-41D6-8A54-2253ACDF164E}" type="datetimeFigureOut">
              <a:rPr lang="nl-NL" smtClean="0"/>
              <a:pPr/>
              <a:t>18-1-2013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999A7CF-6688-4C6A-B601-EEBF34C9ABA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orus\Dropbox\E4 - Solar Monitor\RPI\conceptart\sunnypi_7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27060"/>
            <a:ext cx="4955421" cy="487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4428492" cy="1208259"/>
          </a:xfrm>
        </p:spPr>
        <p:txBody>
          <a:bodyPr>
            <a:normAutofit/>
          </a:bodyPr>
          <a:lstStyle/>
          <a:p>
            <a:r>
              <a:rPr lang="nl-NL" sz="6600" dirty="0" err="1" smtClean="0">
                <a:solidFill>
                  <a:schemeClr val="tx1"/>
                </a:solidFill>
                <a:latin typeface="Century Gothic" pitchFamily="34" charset="0"/>
                <a:ea typeface="DejaVu Sans Light" pitchFamily="34" charset="0"/>
                <a:cs typeface="DejaVu Sans Light" pitchFamily="34" charset="0"/>
              </a:rPr>
              <a:t>SunnyPi</a:t>
            </a:r>
            <a:endParaRPr lang="nl-NL" sz="3200" dirty="0">
              <a:solidFill>
                <a:schemeClr val="tx1"/>
              </a:solidFill>
              <a:latin typeface="Century Gothic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611560" y="4869159"/>
            <a:ext cx="3960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>
                <a:latin typeface="Century Gothic" pitchFamily="34" charset="0"/>
                <a:ea typeface="DejaVu Sans Light" pitchFamily="34" charset="0"/>
                <a:cs typeface="DejaVu Sans Light" pitchFamily="34" charset="0"/>
              </a:rPr>
              <a:t>Door: </a:t>
            </a:r>
          </a:p>
          <a:p>
            <a:r>
              <a:rPr lang="nl-NL" sz="2000" dirty="0" smtClean="0">
                <a:latin typeface="Century Gothic" pitchFamily="34" charset="0"/>
                <a:ea typeface="DejaVu Sans Light" pitchFamily="34" charset="0"/>
                <a:cs typeface="DejaVu Sans Light" pitchFamily="34" charset="0"/>
              </a:rPr>
              <a:t>Jonathan van Rijn</a:t>
            </a:r>
            <a:br>
              <a:rPr lang="nl-NL" sz="2000" dirty="0" smtClean="0">
                <a:latin typeface="Century Gothic" pitchFamily="34" charset="0"/>
                <a:ea typeface="DejaVu Sans Light" pitchFamily="34" charset="0"/>
                <a:cs typeface="DejaVu Sans Light" pitchFamily="34" charset="0"/>
              </a:rPr>
            </a:br>
            <a:r>
              <a:rPr lang="nl-NL" sz="2000" dirty="0" err="1" smtClean="0">
                <a:latin typeface="Century Gothic" pitchFamily="34" charset="0"/>
                <a:ea typeface="DejaVu Sans Light" pitchFamily="34" charset="0"/>
                <a:cs typeface="DejaVu Sans Light" pitchFamily="34" charset="0"/>
              </a:rPr>
              <a:t>Wilco</a:t>
            </a:r>
            <a:r>
              <a:rPr lang="nl-NL" sz="2000" dirty="0" smtClean="0">
                <a:latin typeface="Century Gothic" pitchFamily="34" charset="0"/>
                <a:ea typeface="DejaVu Sans Light" pitchFamily="34" charset="0"/>
                <a:cs typeface="DejaVu Sans Light" pitchFamily="34" charset="0"/>
              </a:rPr>
              <a:t> Visser</a:t>
            </a:r>
          </a:p>
          <a:p>
            <a:r>
              <a:rPr lang="nl-NL" sz="2000" dirty="0" err="1" smtClean="0">
                <a:latin typeface="Century Gothic" pitchFamily="34" charset="0"/>
                <a:ea typeface="DejaVu Sans Light" pitchFamily="34" charset="0"/>
                <a:cs typeface="DejaVu Sans Light" pitchFamily="34" charset="0"/>
              </a:rPr>
              <a:t>Dorus</a:t>
            </a:r>
            <a:r>
              <a:rPr lang="nl-NL" sz="2000" dirty="0" smtClean="0">
                <a:latin typeface="Century Gothic" pitchFamily="34" charset="0"/>
                <a:ea typeface="DejaVu Sans Light" pitchFamily="34" charset="0"/>
                <a:cs typeface="DejaVu Sans Light" pitchFamily="34" charset="0"/>
              </a:rPr>
              <a:t> </a:t>
            </a:r>
            <a:r>
              <a:rPr lang="nl-NL" sz="2000" dirty="0" err="1" smtClean="0">
                <a:latin typeface="Century Gothic" pitchFamily="34" charset="0"/>
                <a:ea typeface="DejaVu Sans Light" pitchFamily="34" charset="0"/>
                <a:cs typeface="DejaVu Sans Light" pitchFamily="34" charset="0"/>
              </a:rPr>
              <a:t>Hoogenbosch</a:t>
            </a:r>
            <a:endParaRPr lang="nl-NL" sz="2000" dirty="0">
              <a:latin typeface="Century Gothic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827584" y="1844824"/>
            <a:ext cx="3888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 smtClean="0"/>
              <a:t>De betaalbare </a:t>
            </a:r>
          </a:p>
          <a:p>
            <a:r>
              <a:rPr lang="nl-NL" sz="2200" dirty="0" smtClean="0"/>
              <a:t>         Solar Monitor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xmlns="" val="12590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3373" y="3675887"/>
            <a:ext cx="13811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9" name="Picture 1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2565" y="2343775"/>
            <a:ext cx="12763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0" name="Picture 1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12609" y="4258300"/>
            <a:ext cx="576262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1" name="Picture 1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2097" y="3675887"/>
            <a:ext cx="1077255" cy="1384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5" name="Picture 12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69716" y="1124769"/>
            <a:ext cx="724644" cy="78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" name="Picture 1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0689" y="1166626"/>
            <a:ext cx="45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7" name="Picture 12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126158"/>
            <a:ext cx="1296144" cy="850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8" name="Picture 12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7608" y="2430661"/>
            <a:ext cx="1432744" cy="113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9" name="Picture 12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7608" y="4216168"/>
            <a:ext cx="1604545" cy="194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0" name="Picture 12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4066" y="823258"/>
            <a:ext cx="665693" cy="110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2" name="Picture 12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72140" y="4797904"/>
            <a:ext cx="1359899" cy="1359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5" name="Picture 13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777612" y="2121556"/>
            <a:ext cx="525682" cy="28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3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777612" y="3746749"/>
            <a:ext cx="525682" cy="28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13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99712" y="5195100"/>
            <a:ext cx="525682" cy="28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13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16447" y="1852790"/>
            <a:ext cx="525682" cy="28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1" name="Picture 13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395" y="1546331"/>
            <a:ext cx="1865287" cy="77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13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413233" y="1268456"/>
            <a:ext cx="525682" cy="28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13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6883" y="1245454"/>
            <a:ext cx="525682" cy="28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2" name="Picture 13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2097" y="5098088"/>
            <a:ext cx="881351" cy="125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3" name="Picture 13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2918" y="5241353"/>
            <a:ext cx="746841" cy="23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4" name="Picture 140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6316" y="5567234"/>
            <a:ext cx="660043" cy="17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5" name="Picture 141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2057" y="2554201"/>
            <a:ext cx="720080" cy="61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13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2330" y="2713658"/>
            <a:ext cx="525682" cy="28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4863847" y="823258"/>
            <a:ext cx="93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>
                <a:latin typeface="Calibri" pitchFamily="34" charset="0"/>
              </a:rPr>
              <a:t>Wifi</a:t>
            </a:r>
            <a:r>
              <a:rPr lang="nl-NL" sz="1200" dirty="0" smtClean="0">
                <a:latin typeface="Calibri" pitchFamily="34" charset="0"/>
              </a:rPr>
              <a:t>/BT</a:t>
            </a:r>
            <a:endParaRPr lang="nl-NL" sz="1200" dirty="0">
              <a:latin typeface="Calibri" pitchFamily="34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1107991" y="1081187"/>
            <a:ext cx="1230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>
                <a:latin typeface="Calibri" pitchFamily="34" charset="0"/>
              </a:rPr>
              <a:t>Mouse &amp; Keyboard</a:t>
            </a:r>
            <a:endParaRPr lang="nl-NL" sz="1200" dirty="0">
              <a:latin typeface="Calibri" pitchFamily="34" charset="0"/>
            </a:endParaRPr>
          </a:p>
        </p:txBody>
      </p:sp>
      <p:sp>
        <p:nvSpPr>
          <p:cNvPr id="28" name="Titel 1"/>
          <p:cNvSpPr>
            <a:spLocks noGrp="1"/>
          </p:cNvSpPr>
          <p:nvPr>
            <p:ph type="title"/>
          </p:nvPr>
        </p:nvSpPr>
        <p:spPr>
          <a:xfrm>
            <a:off x="5105236" y="-171400"/>
            <a:ext cx="2597995" cy="767952"/>
          </a:xfrm>
        </p:spPr>
        <p:txBody>
          <a:bodyPr/>
          <a:lstStyle/>
          <a:p>
            <a:r>
              <a:rPr lang="nl-NL" dirty="0" smtClean="0"/>
              <a:t>Overzicht</a:t>
            </a:r>
            <a:endParaRPr lang="nl-NL" dirty="0"/>
          </a:p>
        </p:txBody>
      </p:sp>
      <p:sp>
        <p:nvSpPr>
          <p:cNvPr id="32" name="Tekstvak 31"/>
          <p:cNvSpPr txBox="1"/>
          <p:nvPr/>
        </p:nvSpPr>
        <p:spPr>
          <a:xfrm>
            <a:off x="2125475" y="3423661"/>
            <a:ext cx="1230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>
                <a:latin typeface="Calibri" pitchFamily="34" charset="0"/>
              </a:rPr>
              <a:t>RS232/RS485</a:t>
            </a:r>
            <a:endParaRPr lang="nl-NL" sz="1200" dirty="0">
              <a:latin typeface="Calibri" pitchFamily="34" charset="0"/>
            </a:endParaRPr>
          </a:p>
        </p:txBody>
      </p:sp>
      <p:sp>
        <p:nvSpPr>
          <p:cNvPr id="33" name="Tekstvak 32"/>
          <p:cNvSpPr txBox="1"/>
          <p:nvPr/>
        </p:nvSpPr>
        <p:spPr>
          <a:xfrm>
            <a:off x="3586668" y="4669408"/>
            <a:ext cx="351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>
                <a:latin typeface="Calibri" pitchFamily="34" charset="0"/>
              </a:rPr>
              <a:t>BT</a:t>
            </a:r>
            <a:endParaRPr lang="nl-NL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8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71600" y="2276872"/>
            <a:ext cx="7408333" cy="4896544"/>
          </a:xfrm>
        </p:spPr>
        <p:txBody>
          <a:bodyPr>
            <a:normAutofit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Inleiding</a:t>
            </a:r>
          </a:p>
          <a:p>
            <a:r>
              <a:rPr lang="nl-NL" dirty="0">
                <a:solidFill>
                  <a:schemeClr val="tx1"/>
                </a:solidFill>
              </a:rPr>
              <a:t>Het </a:t>
            </a:r>
            <a:r>
              <a:rPr lang="nl-NL" dirty="0" smtClean="0">
                <a:solidFill>
                  <a:schemeClr val="tx1"/>
                </a:solidFill>
              </a:rPr>
              <a:t>vooronderzoek</a:t>
            </a:r>
          </a:p>
          <a:p>
            <a:r>
              <a:rPr lang="nl-NL" dirty="0" smtClean="0">
                <a:solidFill>
                  <a:schemeClr val="tx1"/>
                </a:solidFill>
              </a:rPr>
              <a:t>Platformkeuze</a:t>
            </a:r>
          </a:p>
          <a:p>
            <a:r>
              <a:rPr lang="nl-NL" dirty="0" smtClean="0">
                <a:solidFill>
                  <a:schemeClr val="tx1"/>
                </a:solidFill>
              </a:rPr>
              <a:t>Het product</a:t>
            </a:r>
          </a:p>
          <a:p>
            <a:pPr lvl="1"/>
            <a:r>
              <a:rPr lang="nl-NL" sz="2400" dirty="0" err="1" smtClean="0">
                <a:solidFill>
                  <a:schemeClr val="tx1"/>
                </a:solidFill>
              </a:rPr>
              <a:t>SunnyPi</a:t>
            </a:r>
            <a:r>
              <a:rPr lang="nl-NL" sz="2400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nl-NL" sz="2400" dirty="0" smtClean="0">
                <a:solidFill>
                  <a:schemeClr val="tx1"/>
                </a:solidFill>
              </a:rPr>
              <a:t>Statusapplicatie</a:t>
            </a:r>
          </a:p>
          <a:p>
            <a:r>
              <a:rPr lang="nl-NL" dirty="0">
                <a:solidFill>
                  <a:schemeClr val="tx1"/>
                </a:solidFill>
              </a:rPr>
              <a:t>Korte demonstratie</a:t>
            </a:r>
          </a:p>
          <a:p>
            <a:pPr lvl="1"/>
            <a:endParaRPr lang="nl-NL" sz="3000" dirty="0">
              <a:solidFill>
                <a:schemeClr val="tx1"/>
              </a:solidFill>
            </a:endParaRPr>
          </a:p>
          <a:p>
            <a:pPr lvl="1"/>
            <a:endParaRPr lang="nl-NL" sz="3000" dirty="0">
              <a:solidFill>
                <a:schemeClr val="tx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71600" y="980728"/>
            <a:ext cx="7024744" cy="782960"/>
          </a:xfrm>
        </p:spPr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60868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973912"/>
          </a:xfrm>
        </p:spPr>
        <p:txBody>
          <a:bodyPr/>
          <a:lstStyle/>
          <a:p>
            <a:r>
              <a:rPr lang="nl-NL" dirty="0" smtClean="0"/>
              <a:t>Inleiding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43608" y="2204864"/>
            <a:ext cx="6777317" cy="4176464"/>
          </a:xfrm>
        </p:spPr>
        <p:txBody>
          <a:bodyPr/>
          <a:lstStyle/>
          <a:p>
            <a:r>
              <a:rPr lang="nl-NL" dirty="0" smtClean="0"/>
              <a:t>De opdracht</a:t>
            </a:r>
          </a:p>
          <a:p>
            <a:pPr lvl="1"/>
            <a:r>
              <a:rPr lang="nl-NL" dirty="0" smtClean="0"/>
              <a:t>Onderzoek</a:t>
            </a:r>
            <a:endParaRPr lang="nl-NL" dirty="0"/>
          </a:p>
          <a:p>
            <a:pPr lvl="1"/>
            <a:r>
              <a:rPr lang="nl-NL" dirty="0" smtClean="0"/>
              <a:t>Productontwikkeling</a:t>
            </a:r>
          </a:p>
          <a:p>
            <a:pPr lvl="1"/>
            <a:endParaRPr lang="nl-NL" sz="2400" dirty="0" smtClean="0"/>
          </a:p>
          <a:p>
            <a:r>
              <a:rPr lang="nl-NL" dirty="0" smtClean="0"/>
              <a:t>De opdrachtgever</a:t>
            </a:r>
          </a:p>
          <a:p>
            <a:pPr lvl="1"/>
            <a:r>
              <a:rPr lang="nl-NL" dirty="0" smtClean="0"/>
              <a:t>NHL Hogeschool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69507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024744" cy="1143000"/>
          </a:xfrm>
        </p:spPr>
        <p:txBody>
          <a:bodyPr/>
          <a:lstStyle/>
          <a:p>
            <a:r>
              <a:rPr lang="nl-NL" dirty="0" smtClean="0"/>
              <a:t>Het vooronderzoek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43608" y="1772816"/>
            <a:ext cx="6777317" cy="3960440"/>
          </a:xfrm>
        </p:spPr>
        <p:txBody>
          <a:bodyPr>
            <a:normAutofit/>
          </a:bodyPr>
          <a:lstStyle/>
          <a:p>
            <a:r>
              <a:rPr lang="nl-NL" dirty="0" smtClean="0"/>
              <a:t>Marktonderzoek</a:t>
            </a:r>
          </a:p>
          <a:p>
            <a:pPr lvl="1"/>
            <a:r>
              <a:rPr lang="nl-NL" dirty="0" smtClean="0"/>
              <a:t>Grote producenten: </a:t>
            </a:r>
          </a:p>
          <a:p>
            <a:pPr marL="685800" lvl="2" indent="0">
              <a:buNone/>
            </a:pPr>
            <a:r>
              <a:rPr lang="nl-NL" sz="2200" dirty="0" smtClean="0"/>
              <a:t>Delta, </a:t>
            </a:r>
            <a:r>
              <a:rPr lang="nl-NL" sz="2200" dirty="0" err="1" smtClean="0"/>
              <a:t>Eversolar</a:t>
            </a:r>
            <a:r>
              <a:rPr lang="nl-NL" sz="2200" dirty="0" smtClean="0"/>
              <a:t>, SMA, Mastervolt</a:t>
            </a:r>
          </a:p>
          <a:p>
            <a:pPr lvl="1"/>
            <a:r>
              <a:rPr lang="nl-NL" dirty="0" smtClean="0"/>
              <a:t>Kosten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Eisen van de opdrachtgever</a:t>
            </a:r>
          </a:p>
          <a:p>
            <a:pPr lvl="1"/>
            <a:r>
              <a:rPr lang="nl-NL" dirty="0" smtClean="0"/>
              <a:t>Kostprijs maximaal €100,-</a:t>
            </a:r>
          </a:p>
          <a:p>
            <a:pPr lvl="1"/>
            <a:r>
              <a:rPr lang="nl-NL" dirty="0" smtClean="0"/>
              <a:t>Alarmering naar de gebruiker</a:t>
            </a:r>
          </a:p>
          <a:p>
            <a:pPr lvl="1"/>
            <a:r>
              <a:rPr lang="nl-NL" dirty="0" smtClean="0"/>
              <a:t>Inzage van de meetgegevens</a:t>
            </a:r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1104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764704"/>
            <a:ext cx="7024744" cy="1224136"/>
          </a:xfrm>
        </p:spPr>
        <p:txBody>
          <a:bodyPr>
            <a:normAutofit fontScale="90000"/>
          </a:bodyPr>
          <a:lstStyle/>
          <a:p>
            <a:r>
              <a:rPr lang="nl-NL" sz="4400" dirty="0" smtClean="0"/>
              <a:t>Platformkeuze 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43608" y="1556792"/>
            <a:ext cx="6777317" cy="4464496"/>
          </a:xfrm>
        </p:spPr>
        <p:txBody>
          <a:bodyPr/>
          <a:lstStyle/>
          <a:p>
            <a:r>
              <a:rPr lang="nl-NL" dirty="0" smtClean="0"/>
              <a:t>Gekozen voor de </a:t>
            </a:r>
            <a:r>
              <a:rPr lang="nl-NL" dirty="0" err="1" smtClean="0"/>
              <a:t>RaspberryPi</a:t>
            </a:r>
            <a:endParaRPr lang="nl-NL" dirty="0" smtClean="0"/>
          </a:p>
          <a:p>
            <a:pPr lvl="1"/>
            <a:r>
              <a:rPr lang="nl-NL" dirty="0" smtClean="0"/>
              <a:t>Binnen budget</a:t>
            </a:r>
          </a:p>
          <a:p>
            <a:pPr lvl="1"/>
            <a:r>
              <a:rPr lang="nl-NL" dirty="0" smtClean="0"/>
              <a:t>Weinig extra hardware nodig</a:t>
            </a:r>
          </a:p>
          <a:p>
            <a:pPr lvl="1"/>
            <a:r>
              <a:rPr lang="nl-NL" dirty="0" smtClean="0"/>
              <a:t>Grote community met veel informatie</a:t>
            </a:r>
          </a:p>
          <a:p>
            <a:pPr lvl="1"/>
            <a:r>
              <a:rPr lang="nl-NL" dirty="0" smtClean="0"/>
              <a:t>Linux omgeving</a:t>
            </a:r>
          </a:p>
          <a:p>
            <a:endParaRPr lang="nl-NL" dirty="0" smtClean="0"/>
          </a:p>
          <a:p>
            <a:r>
              <a:rPr lang="nl-NL" dirty="0" smtClean="0"/>
              <a:t>Gekozen voor PVoutput.org</a:t>
            </a:r>
          </a:p>
          <a:p>
            <a:pPr lvl="1"/>
            <a:r>
              <a:rPr lang="nl-NL" dirty="0" err="1" smtClean="0"/>
              <a:t>Webinterface</a:t>
            </a:r>
            <a:r>
              <a:rPr lang="nl-NL" dirty="0" smtClean="0"/>
              <a:t> met veel mogelijkheden</a:t>
            </a:r>
          </a:p>
          <a:p>
            <a:pPr lvl="2"/>
            <a:r>
              <a:rPr lang="nl-NL" dirty="0" smtClean="0"/>
              <a:t>Grafieken: Live output, Dag, maand, Jaar</a:t>
            </a:r>
          </a:p>
          <a:p>
            <a:pPr lvl="2"/>
            <a:r>
              <a:rPr lang="nl-NL" dirty="0" smtClean="0"/>
              <a:t>Vergelijken met anderen mogelijk</a:t>
            </a:r>
            <a:endParaRPr lang="nl-NL" dirty="0"/>
          </a:p>
          <a:p>
            <a:endParaRPr lang="nl-NL" dirty="0" smtClean="0"/>
          </a:p>
          <a:p>
            <a:pPr lvl="1"/>
            <a:endParaRPr lang="nl-NL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5478" y="836712"/>
            <a:ext cx="244701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6268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024744" cy="926976"/>
          </a:xfrm>
        </p:spPr>
        <p:txBody>
          <a:bodyPr>
            <a:normAutofit/>
          </a:bodyPr>
          <a:lstStyle/>
          <a:p>
            <a:r>
              <a:rPr lang="nl-NL" dirty="0" smtClean="0"/>
              <a:t>Platformkeuze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584" y="1772816"/>
            <a:ext cx="7416824" cy="4320480"/>
          </a:xfrm>
        </p:spPr>
        <p:txBody>
          <a:bodyPr>
            <a:normAutofit fontScale="92500" lnSpcReduction="10000"/>
          </a:bodyPr>
          <a:lstStyle/>
          <a:p>
            <a:r>
              <a:rPr lang="nl-NL" sz="2600" dirty="0" smtClean="0"/>
              <a:t>Status applicatie in .Net</a:t>
            </a:r>
          </a:p>
          <a:p>
            <a:pPr lvl="1"/>
            <a:r>
              <a:rPr lang="nl-NL" sz="2500" dirty="0" smtClean="0"/>
              <a:t>Informeert de gebruiker</a:t>
            </a:r>
          </a:p>
          <a:p>
            <a:pPr lvl="2"/>
            <a:r>
              <a:rPr lang="nl-NL" sz="2400" dirty="0" smtClean="0"/>
              <a:t>Temperatuur</a:t>
            </a:r>
          </a:p>
          <a:p>
            <a:pPr lvl="2"/>
            <a:r>
              <a:rPr lang="nl-NL" sz="2400" dirty="0" smtClean="0"/>
              <a:t>Voltage</a:t>
            </a:r>
          </a:p>
          <a:p>
            <a:pPr lvl="2"/>
            <a:r>
              <a:rPr lang="nl-NL" sz="2400" dirty="0" smtClean="0"/>
              <a:t>Stroom</a:t>
            </a:r>
          </a:p>
          <a:p>
            <a:pPr lvl="2"/>
            <a:r>
              <a:rPr lang="nl-NL" sz="2400" dirty="0" smtClean="0"/>
              <a:t>Geleverde energie</a:t>
            </a:r>
          </a:p>
          <a:p>
            <a:pPr lvl="2"/>
            <a:r>
              <a:rPr lang="nl-NL" sz="2400" dirty="0" smtClean="0"/>
              <a:t>Totaal geleverde energie</a:t>
            </a:r>
          </a:p>
          <a:p>
            <a:pPr marL="365760" lvl="1" indent="0">
              <a:buNone/>
            </a:pPr>
            <a:endParaRPr lang="nl-NL" sz="2400" dirty="0" smtClean="0"/>
          </a:p>
          <a:p>
            <a:pPr lvl="1"/>
            <a:r>
              <a:rPr lang="nl-NL" sz="2500" dirty="0" smtClean="0"/>
              <a:t>Waarschuwt de gebruiker</a:t>
            </a:r>
          </a:p>
          <a:p>
            <a:pPr lvl="2"/>
            <a:r>
              <a:rPr lang="nl-NL" sz="2400" dirty="0" smtClean="0"/>
              <a:t>Missende meetwaarden</a:t>
            </a:r>
          </a:p>
          <a:p>
            <a:pPr lvl="2"/>
            <a:r>
              <a:rPr lang="nl-NL" sz="2400" dirty="0" smtClean="0"/>
              <a:t>Lage meetwaarden in verhouding met weer</a:t>
            </a:r>
          </a:p>
          <a:p>
            <a:pPr marL="685800" lvl="2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08225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024744" cy="1143000"/>
          </a:xfrm>
        </p:spPr>
        <p:txBody>
          <a:bodyPr/>
          <a:lstStyle/>
          <a:p>
            <a:r>
              <a:rPr lang="nl-NL" dirty="0" smtClean="0"/>
              <a:t>Het product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43608" y="1628800"/>
            <a:ext cx="6777317" cy="4608512"/>
          </a:xfrm>
        </p:spPr>
        <p:txBody>
          <a:bodyPr>
            <a:normAutofit/>
          </a:bodyPr>
          <a:lstStyle/>
          <a:p>
            <a:r>
              <a:rPr lang="nl-NL" dirty="0" err="1" smtClean="0"/>
              <a:t>SunnyPi</a:t>
            </a:r>
            <a:endParaRPr lang="nl-NL" dirty="0" smtClean="0"/>
          </a:p>
          <a:p>
            <a:pPr lvl="1"/>
            <a:r>
              <a:rPr lang="nl-NL" dirty="0" smtClean="0"/>
              <a:t>Communicatie met de </a:t>
            </a:r>
            <a:r>
              <a:rPr lang="nl-NL" dirty="0" err="1" smtClean="0"/>
              <a:t>inverter</a:t>
            </a:r>
            <a:endParaRPr lang="nl-NL" dirty="0" smtClean="0"/>
          </a:p>
          <a:p>
            <a:pPr lvl="1"/>
            <a:r>
              <a:rPr lang="nl-NL" dirty="0" smtClean="0"/>
              <a:t>Loggen gegevens</a:t>
            </a:r>
          </a:p>
          <a:p>
            <a:pPr lvl="1"/>
            <a:r>
              <a:rPr lang="nl-NL" dirty="0" smtClean="0"/>
              <a:t>Uploaden naar PVoutput.org</a:t>
            </a:r>
          </a:p>
          <a:p>
            <a:pPr marL="68580" indent="0">
              <a:buNone/>
            </a:pPr>
            <a:endParaRPr lang="nl-NL" dirty="0" smtClean="0"/>
          </a:p>
          <a:p>
            <a:r>
              <a:rPr lang="nl-NL" dirty="0" smtClean="0"/>
              <a:t>Status applicatie</a:t>
            </a:r>
          </a:p>
          <a:p>
            <a:pPr lvl="1"/>
            <a:r>
              <a:rPr lang="nl-NL" dirty="0" smtClean="0"/>
              <a:t>Presentatie meetgegevens</a:t>
            </a:r>
          </a:p>
          <a:p>
            <a:pPr lvl="1"/>
            <a:r>
              <a:rPr lang="nl-NL" dirty="0" smtClean="0"/>
              <a:t>Huidige status </a:t>
            </a:r>
            <a:r>
              <a:rPr lang="nl-NL" dirty="0" err="1" smtClean="0"/>
              <a:t>SunnyPi</a:t>
            </a:r>
            <a:endParaRPr lang="nl-NL" dirty="0" smtClean="0"/>
          </a:p>
          <a:p>
            <a:pPr lvl="1"/>
            <a:r>
              <a:rPr lang="nl-NL" dirty="0" smtClean="0"/>
              <a:t>Waarschuwingen</a:t>
            </a:r>
          </a:p>
          <a:p>
            <a:pPr lvl="1"/>
            <a:r>
              <a:rPr lang="nl-NL" dirty="0" err="1" smtClean="0"/>
              <a:t>WeatherBug</a:t>
            </a:r>
            <a:endParaRPr lang="nl-NL" dirty="0" smtClean="0"/>
          </a:p>
          <a:p>
            <a:pPr marL="365760" lvl="1" indent="0">
              <a:buNone/>
            </a:pPr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xmlns="" val="43884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SunnyPi</a:t>
            </a:r>
            <a:r>
              <a:rPr lang="nl-NL" dirty="0" smtClean="0"/>
              <a:t> programmastructuur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592" y="1844824"/>
            <a:ext cx="7344816" cy="720080"/>
          </a:xfrm>
        </p:spPr>
        <p:txBody>
          <a:bodyPr>
            <a:normAutofit/>
          </a:bodyPr>
          <a:lstStyle/>
          <a:p>
            <a:r>
              <a:rPr lang="nl-NL" dirty="0" smtClean="0"/>
              <a:t>1. De </a:t>
            </a:r>
            <a:r>
              <a:rPr lang="nl-NL" dirty="0" err="1" smtClean="0"/>
              <a:t>Raspberry</a:t>
            </a:r>
            <a:r>
              <a:rPr lang="nl-NL" dirty="0" smtClean="0"/>
              <a:t> Pi is ingeschakeld.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899592" y="2933328"/>
            <a:ext cx="8280920" cy="107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2. Start het script met behulp van </a:t>
            </a:r>
            <a:r>
              <a:rPr lang="nl-NL" dirty="0" err="1" smtClean="0"/>
              <a:t>Cronjob</a:t>
            </a:r>
            <a:r>
              <a:rPr lang="nl-NL" dirty="0"/>
              <a:t>.</a:t>
            </a: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899592" y="4056112"/>
            <a:ext cx="7321636" cy="102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3.</a:t>
            </a:r>
            <a:r>
              <a:rPr lang="nl-NL" dirty="0"/>
              <a:t> Detecteer of de </a:t>
            </a:r>
            <a:r>
              <a:rPr lang="nl-NL" dirty="0" smtClean="0"/>
              <a:t>seriële poort kan </a:t>
            </a:r>
            <a:endParaRPr lang="nl-NL" dirty="0"/>
          </a:p>
          <a:p>
            <a:pPr marL="68580" indent="0">
              <a:buNone/>
            </a:pPr>
            <a:r>
              <a:rPr lang="nl-NL" dirty="0"/>
              <a:t> </a:t>
            </a:r>
            <a:r>
              <a:rPr lang="nl-NL" dirty="0" smtClean="0"/>
              <a:t>       worden </a:t>
            </a:r>
            <a:r>
              <a:rPr lang="nl-NL" dirty="0"/>
              <a:t>geopend.</a:t>
            </a:r>
          </a:p>
          <a:p>
            <a:endParaRPr lang="nl-NL" dirty="0" smtClean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899592" y="5181860"/>
            <a:ext cx="6120680" cy="112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4. Data </a:t>
            </a:r>
            <a:r>
              <a:rPr lang="nl-NL" dirty="0" err="1" smtClean="0"/>
              <a:t>request</a:t>
            </a:r>
            <a:r>
              <a:rPr lang="nl-NL" dirty="0" smtClean="0"/>
              <a:t> naar de </a:t>
            </a:r>
            <a:r>
              <a:rPr lang="nl-NL" dirty="0" err="1" smtClean="0"/>
              <a:t>Soladin</a:t>
            </a:r>
            <a:r>
              <a:rPr lang="nl-NL" dirty="0" smtClean="0"/>
              <a:t>: </a:t>
            </a:r>
          </a:p>
          <a:p>
            <a:pPr marL="68580" indent="0">
              <a:buNone/>
            </a:pPr>
            <a:r>
              <a:rPr lang="nl-NL" dirty="0"/>
              <a:t> </a:t>
            </a:r>
            <a:r>
              <a:rPr lang="nl-NL" dirty="0" smtClean="0"/>
              <a:t>       “</a:t>
            </a:r>
            <a:r>
              <a:rPr lang="pl-PL" dirty="0"/>
              <a:t>11 00 00 00 B6 00 00 00 C7</a:t>
            </a:r>
            <a:r>
              <a:rPr lang="nl-NL" dirty="0"/>
              <a:t>”</a:t>
            </a:r>
          </a:p>
          <a:p>
            <a:endParaRPr lang="nl-NL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030037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SunnyPi</a:t>
            </a:r>
            <a:r>
              <a:rPr lang="nl-NL" dirty="0" smtClean="0"/>
              <a:t> programmastructuur</a:t>
            </a:r>
            <a:endParaRPr lang="nl-NL" dirty="0"/>
          </a:p>
        </p:txBody>
      </p:sp>
      <p:sp>
        <p:nvSpPr>
          <p:cNvPr id="10" name="Tijdelijke aanduiding voor inhoud 2"/>
          <p:cNvSpPr txBox="1">
            <a:spLocks/>
          </p:cNvSpPr>
          <p:nvPr/>
        </p:nvSpPr>
        <p:spPr>
          <a:xfrm>
            <a:off x="827584" y="1901788"/>
            <a:ext cx="8810624" cy="519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5.</a:t>
            </a:r>
            <a:r>
              <a:rPr lang="nl-NL" dirty="0"/>
              <a:t> </a:t>
            </a:r>
            <a:r>
              <a:rPr lang="nl-NL" dirty="0" smtClean="0"/>
              <a:t>Wacht en ontvang een datastring van </a:t>
            </a:r>
          </a:p>
          <a:p>
            <a:pPr marL="68580" indent="0">
              <a:buNone/>
            </a:pPr>
            <a:r>
              <a:rPr lang="nl-NL" dirty="0" smtClean="0"/>
              <a:t>        de </a:t>
            </a:r>
            <a:r>
              <a:rPr lang="nl-NL" dirty="0" err="1" smtClean="0"/>
              <a:t>Soladin</a:t>
            </a:r>
            <a:r>
              <a:rPr lang="nl-NL" dirty="0" smtClean="0"/>
              <a:t>.</a:t>
            </a:r>
          </a:p>
        </p:txBody>
      </p:sp>
      <p:sp>
        <p:nvSpPr>
          <p:cNvPr id="11" name="Tijdelijke aanduiding voor inhoud 2"/>
          <p:cNvSpPr txBox="1">
            <a:spLocks/>
          </p:cNvSpPr>
          <p:nvPr/>
        </p:nvSpPr>
        <p:spPr>
          <a:xfrm>
            <a:off x="827584" y="3149352"/>
            <a:ext cx="11436448" cy="107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6. Schrijf een </a:t>
            </a:r>
            <a:r>
              <a:rPr lang="nl-NL" dirty="0" err="1" smtClean="0"/>
              <a:t>csv</a:t>
            </a:r>
            <a:r>
              <a:rPr lang="nl-NL" dirty="0"/>
              <a:t>-</a:t>
            </a:r>
            <a:r>
              <a:rPr lang="nl-NL" dirty="0" smtClean="0"/>
              <a:t>bestand met de </a:t>
            </a:r>
          </a:p>
          <a:p>
            <a:pPr marL="68580" indent="0">
              <a:buNone/>
            </a:pPr>
            <a:r>
              <a:rPr lang="nl-NL" dirty="0"/>
              <a:t> </a:t>
            </a:r>
            <a:r>
              <a:rPr lang="nl-NL" dirty="0" smtClean="0"/>
              <a:t>      meetgegevens naar de SD-kaart. </a:t>
            </a:r>
            <a:endParaRPr lang="nl-NL" dirty="0"/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827584" y="4581128"/>
            <a:ext cx="828092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7. Upload de </a:t>
            </a:r>
            <a:r>
              <a:rPr lang="en-US" dirty="0" err="1" smtClean="0"/>
              <a:t>meetgegevens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Pvoutput.org.</a:t>
            </a:r>
            <a:endParaRPr lang="en-US" dirty="0"/>
          </a:p>
        </p:txBody>
      </p:sp>
      <p:sp>
        <p:nvSpPr>
          <p:cNvPr id="14" name="Tijdelijke aanduiding voor inhoud 2"/>
          <p:cNvSpPr txBox="1">
            <a:spLocks/>
          </p:cNvSpPr>
          <p:nvPr/>
        </p:nvSpPr>
        <p:spPr>
          <a:xfrm>
            <a:off x="827584" y="5629436"/>
            <a:ext cx="8280920" cy="535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8. Sluit de applicatie.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107708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597</TotalTime>
  <Words>379</Words>
  <Application>Microsoft Office PowerPoint</Application>
  <PresentationFormat>Diavoorstelling (4:3)</PresentationFormat>
  <Paragraphs>108</Paragraphs>
  <Slides>10</Slides>
  <Notes>9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Austin</vt:lpstr>
      <vt:lpstr>SunnyPi</vt:lpstr>
      <vt:lpstr>Inhoud</vt:lpstr>
      <vt:lpstr>Inleiding</vt:lpstr>
      <vt:lpstr>Het vooronderzoek</vt:lpstr>
      <vt:lpstr>Platformkeuze  </vt:lpstr>
      <vt:lpstr>Platformkeuze</vt:lpstr>
      <vt:lpstr>Het product</vt:lpstr>
      <vt:lpstr>SunnyPi programmastructuur</vt:lpstr>
      <vt:lpstr>SunnyPi programmastructuur</vt:lpstr>
      <vt:lpstr>Overzicht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SunnyPi</dc:title>
  <dc:creator>Dorus</dc:creator>
  <cp:lastModifiedBy>Gebruiker</cp:lastModifiedBy>
  <cp:revision>13</cp:revision>
  <dcterms:created xsi:type="dcterms:W3CDTF">2013-01-17T10:56:00Z</dcterms:created>
  <dcterms:modified xsi:type="dcterms:W3CDTF">2013-01-18T07:50:42Z</dcterms:modified>
</cp:coreProperties>
</file>